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19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22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image" Target="../media/image1.jpeg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791430" y="305955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31" y="205470"/>
            <a:ext cx="1302629" cy="98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842901" y="1275861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abril 2019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01" y="66809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71521155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2681564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51630586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30777733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255975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Dra. Luz Estrella Rodríguez de Zúñiga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Vacante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9564540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7923600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28652306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47921511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02507637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27383878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Vacante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91941276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8982816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Wilfredo Antonio Corea González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7 Diagrama"/>
          <p:cNvGraphicFramePr/>
          <p:nvPr>
            <p:extLst>
              <p:ext uri="{D42A27DB-BD31-4B8C-83A1-F6EECF244321}">
                <p14:modId xmlns:p14="http://schemas.microsoft.com/office/powerpoint/2010/main" val="3603564539"/>
              </p:ext>
            </p:extLst>
          </p:nvPr>
        </p:nvGraphicFramePr>
        <p:xfrm>
          <a:off x="3029998" y="418047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83815111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90425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65107800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249347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13338015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3879</Words>
  <Application>Microsoft Office PowerPoint</Application>
  <PresentationFormat>Presentación en pantalla (4:3)</PresentationFormat>
  <Paragraphs>592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682</cp:revision>
  <cp:lastPrinted>2017-07-31T16:25:48Z</cp:lastPrinted>
  <dcterms:created xsi:type="dcterms:W3CDTF">2007-05-14T18:37:21Z</dcterms:created>
  <dcterms:modified xsi:type="dcterms:W3CDTF">2019-10-03T22:00:52Z</dcterms:modified>
</cp:coreProperties>
</file>