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58"/>
  </p:notesMasterIdLst>
  <p:sldIdLst>
    <p:sldId id="256" r:id="rId4"/>
    <p:sldId id="257" r:id="rId5"/>
    <p:sldId id="308" r:id="rId6"/>
    <p:sldId id="259" r:id="rId7"/>
    <p:sldId id="340" r:id="rId8"/>
    <p:sldId id="260" r:id="rId9"/>
    <p:sldId id="261" r:id="rId10"/>
    <p:sldId id="262" r:id="rId11"/>
    <p:sldId id="263" r:id="rId12"/>
    <p:sldId id="344" r:id="rId13"/>
    <p:sldId id="264" r:id="rId14"/>
    <p:sldId id="265" r:id="rId15"/>
    <p:sldId id="266" r:id="rId16"/>
    <p:sldId id="267" r:id="rId17"/>
    <p:sldId id="268" r:id="rId18"/>
    <p:sldId id="309" r:id="rId19"/>
    <p:sldId id="310" r:id="rId20"/>
    <p:sldId id="311" r:id="rId21"/>
    <p:sldId id="312" r:id="rId22"/>
    <p:sldId id="346" r:id="rId23"/>
    <p:sldId id="269" r:id="rId24"/>
    <p:sldId id="313" r:id="rId25"/>
    <p:sldId id="314" r:id="rId26"/>
    <p:sldId id="315" r:id="rId27"/>
    <p:sldId id="316" r:id="rId28"/>
    <p:sldId id="270" r:id="rId29"/>
    <p:sldId id="317" r:id="rId30"/>
    <p:sldId id="318" r:id="rId31"/>
    <p:sldId id="319" r:id="rId32"/>
    <p:sldId id="271" r:id="rId33"/>
    <p:sldId id="320" r:id="rId34"/>
    <p:sldId id="321" r:id="rId35"/>
    <p:sldId id="322" r:id="rId36"/>
    <p:sldId id="323" r:id="rId37"/>
    <p:sldId id="272" r:id="rId38"/>
    <p:sldId id="324" r:id="rId39"/>
    <p:sldId id="325" r:id="rId40"/>
    <p:sldId id="326" r:id="rId41"/>
    <p:sldId id="327" r:id="rId42"/>
    <p:sldId id="273" r:id="rId43"/>
    <p:sldId id="328" r:id="rId44"/>
    <p:sldId id="329" r:id="rId45"/>
    <p:sldId id="330" r:id="rId46"/>
    <p:sldId id="274" r:id="rId47"/>
    <p:sldId id="331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 varScale="1">
        <p:scale>
          <a:sx n="73" d="100"/>
          <a:sy n="73" d="100"/>
        </p:scale>
        <p:origin x="1284" y="7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theme" Target="theme/theme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 smtClean="0"/>
            <a:t>12 Miembros</a:t>
          </a:r>
          <a:endParaRPr lang="es-SV" sz="14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 smtClean="0"/>
            <a:t>1 Mujer</a:t>
          </a:r>
          <a:endParaRPr lang="es-SV" sz="14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 smtClean="0"/>
            <a:t>11 Hombres</a:t>
          </a:r>
          <a:endParaRPr lang="es-SV" sz="14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19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 smtClean="0"/>
            <a:t>9 </a:t>
          </a:r>
          <a:r>
            <a:rPr lang="es-SV" sz="1400" dirty="0" smtClean="0"/>
            <a:t>Miembros</a:t>
          </a:r>
          <a:endParaRPr lang="es-SV" sz="14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 smtClean="0"/>
            <a:t>1 Mujer</a:t>
          </a:r>
          <a:endParaRPr lang="es-SV" sz="14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 smtClean="0"/>
            <a:t>8 </a:t>
          </a:r>
          <a:r>
            <a:rPr lang="es-SV" sz="1400" dirty="0" smtClean="0"/>
            <a:t>Hombres</a:t>
          </a:r>
          <a:endParaRPr lang="es-SV" sz="14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22</a:t>
          </a:r>
        </a:p>
        <a:p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11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 Empleado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86154" y="476214"/>
          <a:ext cx="575324" cy="199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49"/>
              </a:lnTo>
              <a:lnTo>
                <a:pt x="575324" y="99849"/>
              </a:lnTo>
              <a:lnTo>
                <a:pt x="575324" y="199699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810829" y="476214"/>
          <a:ext cx="575324" cy="199699"/>
        </a:xfrm>
        <a:custGeom>
          <a:avLst/>
          <a:gdLst/>
          <a:ahLst/>
          <a:cxnLst/>
          <a:rect l="0" t="0" r="0" b="0"/>
          <a:pathLst>
            <a:path>
              <a:moveTo>
                <a:pt x="575324" y="0"/>
              </a:moveTo>
              <a:lnTo>
                <a:pt x="575324" y="99849"/>
              </a:lnTo>
              <a:lnTo>
                <a:pt x="0" y="99849"/>
              </a:lnTo>
              <a:lnTo>
                <a:pt x="0" y="199699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10678" y="739"/>
          <a:ext cx="950950" cy="475475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12 Miembros</a:t>
          </a:r>
          <a:endParaRPr lang="es-SV" sz="1400" kern="1200" dirty="0"/>
        </a:p>
      </dsp:txBody>
      <dsp:txXfrm>
        <a:off x="910678" y="739"/>
        <a:ext cx="950950" cy="475475"/>
      </dsp:txXfrm>
    </dsp:sp>
    <dsp:sp modelId="{BDDD5B13-6C24-454D-90E7-06E80FDCF246}">
      <dsp:nvSpPr>
        <dsp:cNvPr id="0" name=""/>
        <dsp:cNvSpPr/>
      </dsp:nvSpPr>
      <dsp:spPr>
        <a:xfrm>
          <a:off x="335353" y="675913"/>
          <a:ext cx="950950" cy="4754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1 Mujer</a:t>
          </a:r>
          <a:endParaRPr lang="es-SV" sz="1400" kern="1200" dirty="0"/>
        </a:p>
      </dsp:txBody>
      <dsp:txXfrm>
        <a:off x="335353" y="675913"/>
        <a:ext cx="950950" cy="475475"/>
      </dsp:txXfrm>
    </dsp:sp>
    <dsp:sp modelId="{C2477452-16FE-4718-BF85-9F902B926B6E}">
      <dsp:nvSpPr>
        <dsp:cNvPr id="0" name=""/>
        <dsp:cNvSpPr/>
      </dsp:nvSpPr>
      <dsp:spPr>
        <a:xfrm>
          <a:off x="1486003" y="675913"/>
          <a:ext cx="950950" cy="475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11 Hombres</a:t>
          </a:r>
          <a:endParaRPr lang="es-SV" sz="1400" kern="1200" dirty="0"/>
        </a:p>
      </dsp:txBody>
      <dsp:txXfrm>
        <a:off x="1486003" y="675913"/>
        <a:ext cx="950950" cy="4754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Miembros</a:t>
          </a:r>
          <a:endParaRPr lang="es-SV" sz="1600" kern="1200" dirty="0"/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102179" y="739802"/>
        <a:ext cx="1040674" cy="520337"/>
      </dsp:txXfrm>
    </dsp:sp>
    <dsp:sp modelId="{C2477452-16FE-4718-BF85-9F902B926B6E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9 </a:t>
          </a:r>
          <a:r>
            <a:rPr lang="es-SV" sz="1400" kern="1200" dirty="0" smtClean="0"/>
            <a:t>Miembros</a:t>
          </a:r>
          <a:endParaRPr lang="es-SV" sz="1400" kern="1200" dirty="0"/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1 Mujer</a:t>
          </a:r>
          <a:endParaRPr lang="es-SV" sz="1400" kern="1200" dirty="0"/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8 </a:t>
          </a:r>
          <a:r>
            <a:rPr lang="es-SV" sz="1400" kern="1200" dirty="0" smtClean="0"/>
            <a:t>Hombres</a:t>
          </a:r>
          <a:endParaRPr lang="es-SV" sz="1400" kern="1200" dirty="0"/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22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Empleado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3/10/2019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A7D10D-4D3E-46F0-B4AD-B2C9B6824AC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642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146FB-F04D-447B-8BA2-AD93DBB5A421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8002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01E0D-F460-42A2-B101-01F1D6CB592C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727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A7D10D-4D3E-46F0-B4AD-B2C9B6824AC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2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426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71783A-514D-477E-AFC2-35DDBCD40159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74181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19B1F7-D28D-4E3B-AD7A-33697ADD511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06587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891BAF-B8A0-454A-AC5A-D0E462C4C61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15455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D9B7C-FA09-4CE5-8EFF-AC3FD6BE0A7F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24516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31630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F6C2DD-487F-44D5-80E4-5777D3602F84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987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18876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D4C66-085B-4ADE-A332-1086F60F8207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61796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146FB-F04D-447B-8BA2-AD93DBB5A421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762853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01E0D-F460-42A2-B101-01F1D6CB592C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879047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A7D10D-4D3E-46F0-B4AD-B2C9B6824AC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49262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78649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71783A-514D-477E-AFC2-35DDBCD40159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676739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19B1F7-D28D-4E3B-AD7A-33697ADD511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932494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891BAF-B8A0-454A-AC5A-D0E462C4C61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48357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D9B7C-FA09-4CE5-8EFF-AC3FD6BE0A7F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8315692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8341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71783A-514D-477E-AFC2-35DDBCD40159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02055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F6C2DD-487F-44D5-80E4-5777D3602F84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3710442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D4C66-085B-4ADE-A332-1086F60F8207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911520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146FB-F04D-447B-8BA2-AD93DBB5A421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3809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01E0D-F460-42A2-B101-01F1D6CB592C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2980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19B1F7-D28D-4E3B-AD7A-33697ADD511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6782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891BAF-B8A0-454A-AC5A-D0E462C4C61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6378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D9B7C-FA09-4CE5-8EFF-AC3FD6BE0A7F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221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0919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F6C2DD-487F-44D5-80E4-5777D3602F84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86597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D4C66-085B-4ADE-A332-1086F60F8207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5231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1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3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2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4.xml"/><Relationship Id="rId18" Type="http://schemas.openxmlformats.org/officeDocument/2006/relationships/slide" Target="slide47.xml"/><Relationship Id="rId26" Type="http://schemas.openxmlformats.org/officeDocument/2006/relationships/slide" Target="slide36.xml"/><Relationship Id="rId39" Type="http://schemas.openxmlformats.org/officeDocument/2006/relationships/slide" Target="slide54.xml"/><Relationship Id="rId21" Type="http://schemas.openxmlformats.org/officeDocument/2006/relationships/slide" Target="slide32.xml"/><Relationship Id="rId34" Type="http://schemas.openxmlformats.org/officeDocument/2006/relationships/slide" Target="slide42.xml"/><Relationship Id="rId42" Type="http://schemas.openxmlformats.org/officeDocument/2006/relationships/slide" Target="slide8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image" Target="../media/image2.png"/><Relationship Id="rId7" Type="http://schemas.openxmlformats.org/officeDocument/2006/relationships/slide" Target="slide15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44.xml"/><Relationship Id="rId29" Type="http://schemas.openxmlformats.org/officeDocument/2006/relationships/slide" Target="slide26.xml"/><Relationship Id="rId11" Type="http://schemas.openxmlformats.org/officeDocument/2006/relationships/slide" Target="slide21.xml"/><Relationship Id="rId24" Type="http://schemas.openxmlformats.org/officeDocument/2006/relationships/slide" Target="slide31.xml"/><Relationship Id="rId32" Type="http://schemas.openxmlformats.org/officeDocument/2006/relationships/slide" Target="slide27.xml"/><Relationship Id="rId37" Type="http://schemas.openxmlformats.org/officeDocument/2006/relationships/slide" Target="slide52.xml"/><Relationship Id="rId40" Type="http://schemas.openxmlformats.org/officeDocument/2006/relationships/slide" Target="slide1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" Type="http://schemas.openxmlformats.org/officeDocument/2006/relationships/slide" Target="slide4.xml"/><Relationship Id="rId10" Type="http://schemas.openxmlformats.org/officeDocument/2006/relationships/slide" Target="slide18.xml"/><Relationship Id="rId19" Type="http://schemas.openxmlformats.org/officeDocument/2006/relationships/slide" Target="slide48.xml"/><Relationship Id="rId31" Type="http://schemas.openxmlformats.org/officeDocument/2006/relationships/slide" Target="slide29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4" Type="http://schemas.openxmlformats.org/officeDocument/2006/relationships/slide" Target="slide2.xml"/><Relationship Id="rId9" Type="http://schemas.openxmlformats.org/officeDocument/2006/relationships/slide" Target="slide17.xml"/><Relationship Id="rId14" Type="http://schemas.openxmlformats.org/officeDocument/2006/relationships/slide" Target="slide25.xml"/><Relationship Id="rId22" Type="http://schemas.openxmlformats.org/officeDocument/2006/relationships/slide" Target="slide33.xml"/><Relationship Id="rId27" Type="http://schemas.openxmlformats.org/officeDocument/2006/relationships/slide" Target="slide37.xml"/><Relationship Id="rId30" Type="http://schemas.openxmlformats.org/officeDocument/2006/relationships/slide" Target="slide28.xml"/><Relationship Id="rId35" Type="http://schemas.openxmlformats.org/officeDocument/2006/relationships/slide" Target="slide43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image" Target="../media/image3.png"/><Relationship Id="rId8" Type="http://schemas.openxmlformats.org/officeDocument/2006/relationships/slide" Target="slide16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3.xml"/><Relationship Id="rId17" Type="http://schemas.openxmlformats.org/officeDocument/2006/relationships/slide" Target="slide46.xml"/><Relationship Id="rId25" Type="http://schemas.openxmlformats.org/officeDocument/2006/relationships/slide" Target="slide35.xml"/><Relationship Id="rId33" Type="http://schemas.openxmlformats.org/officeDocument/2006/relationships/slide" Target="slide40.xml"/><Relationship Id="rId38" Type="http://schemas.openxmlformats.org/officeDocument/2006/relationships/slide" Target="slide53.xml"/><Relationship Id="rId46" Type="http://schemas.openxmlformats.org/officeDocument/2006/relationships/slide" Target="slide50.xml"/><Relationship Id="rId20" Type="http://schemas.openxmlformats.org/officeDocument/2006/relationships/slide" Target="slide30.xml"/><Relationship Id="rId41" Type="http://schemas.openxmlformats.org/officeDocument/2006/relationships/slide" Target="slide13.xml"/><Relationship Id="rId54" Type="http://schemas.openxmlformats.org/officeDocument/2006/relationships/slide" Target="slide7.xml"/><Relationship Id="rId1" Type="http://schemas.openxmlformats.org/officeDocument/2006/relationships/themeOverride" Target="../theme/themeOverride1.xml"/><Relationship Id="rId6" Type="http://schemas.openxmlformats.org/officeDocument/2006/relationships/slide" Target="slide6.xml"/><Relationship Id="rId15" Type="http://schemas.openxmlformats.org/officeDocument/2006/relationships/slide" Target="slide22.xml"/><Relationship Id="rId23" Type="http://schemas.openxmlformats.org/officeDocument/2006/relationships/slide" Target="slide34.xml"/><Relationship Id="rId28" Type="http://schemas.openxmlformats.org/officeDocument/2006/relationships/slide" Target="slide38.xml"/><Relationship Id="rId36" Type="http://schemas.openxmlformats.org/officeDocument/2006/relationships/slide" Target="slide41.xml"/><Relationship Id="rId49" Type="http://schemas.openxmlformats.org/officeDocument/2006/relationships/slide" Target="slide45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slide" Target="slide1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0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slide" Target="slide1.xml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slide" Target="slide1.xml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slide" Target="slide1.xml"/><Relationship Id="rId7" Type="http://schemas.openxmlformats.org/officeDocument/2006/relationships/diagramColors" Target="../diagrams/colors1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3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slide" Target="slide1.xml"/><Relationship Id="rId7" Type="http://schemas.openxmlformats.org/officeDocument/2006/relationships/diagramColors" Target="../diagrams/colors1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4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slide" Target="slide1.xml"/><Relationship Id="rId7" Type="http://schemas.openxmlformats.org/officeDocument/2006/relationships/diagramColors" Target="../diagrams/colors1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5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slide" Target="slide1.xml"/><Relationship Id="rId7" Type="http://schemas.openxmlformats.org/officeDocument/2006/relationships/diagramColors" Target="../diagrams/colors1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6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slide" Target="slide1.xml"/><Relationship Id="rId7" Type="http://schemas.openxmlformats.org/officeDocument/2006/relationships/diagramColors" Target="../diagrams/colors1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7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slide" Target="slide1.xml"/><Relationship Id="rId7" Type="http://schemas.openxmlformats.org/officeDocument/2006/relationships/diagramColors" Target="../diagrams/colors1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8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slide" Target="slide1.xml"/><Relationship Id="rId7" Type="http://schemas.openxmlformats.org/officeDocument/2006/relationships/diagramColors" Target="../diagrams/colors1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9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slide" Target="slide1.xml"/><Relationship Id="rId7" Type="http://schemas.openxmlformats.org/officeDocument/2006/relationships/diagramColors" Target="../diagrams/colors1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0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slide" Target="slide1.xml"/><Relationship Id="rId7" Type="http://schemas.openxmlformats.org/officeDocument/2006/relationships/diagramColors" Target="../diagrams/colors1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1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slide" Target="slide1.xml"/><Relationship Id="rId7" Type="http://schemas.openxmlformats.org/officeDocument/2006/relationships/diagramColors" Target="../diagrams/colors2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slide" Target="slide1.xml"/><Relationship Id="rId7" Type="http://schemas.openxmlformats.org/officeDocument/2006/relationships/diagramColors" Target="../diagrams/colors2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3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slide" Target="slide1.xml"/><Relationship Id="rId7" Type="http://schemas.openxmlformats.org/officeDocument/2006/relationships/diagramColors" Target="../diagrams/colors2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4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slide" Target="slide1.xml"/><Relationship Id="rId7" Type="http://schemas.openxmlformats.org/officeDocument/2006/relationships/diagramColors" Target="../diagrams/colors2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5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slide" Target="slide1.xml"/><Relationship Id="rId7" Type="http://schemas.openxmlformats.org/officeDocument/2006/relationships/diagramColors" Target="../diagrams/colors2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6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slide" Target="slide1.xml"/><Relationship Id="rId7" Type="http://schemas.openxmlformats.org/officeDocument/2006/relationships/diagramColors" Target="../diagrams/colors2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7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slide" Target="slide1.xml"/><Relationship Id="rId7" Type="http://schemas.openxmlformats.org/officeDocument/2006/relationships/diagramColors" Target="../diagrams/colors2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8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slide" Target="slide1.xml"/><Relationship Id="rId7" Type="http://schemas.openxmlformats.org/officeDocument/2006/relationships/diagramColors" Target="../diagrams/colors2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9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" Target="slide1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slide" Target="slide1.xml"/><Relationship Id="rId7" Type="http://schemas.openxmlformats.org/officeDocument/2006/relationships/diagramColors" Target="../diagrams/colors2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0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slide" Target="slide1.xml"/><Relationship Id="rId7" Type="http://schemas.openxmlformats.org/officeDocument/2006/relationships/diagramColors" Target="../diagrams/colors2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1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slide" Target="slide1.xml"/><Relationship Id="rId7" Type="http://schemas.openxmlformats.org/officeDocument/2006/relationships/diagramColors" Target="../diagrams/colors3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slide" Target="slide1.xml"/><Relationship Id="rId7" Type="http://schemas.openxmlformats.org/officeDocument/2006/relationships/diagramColors" Target="../diagrams/colors3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3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slide" Target="slide1.xml"/><Relationship Id="rId7" Type="http://schemas.openxmlformats.org/officeDocument/2006/relationships/diagramColors" Target="../diagrams/colors3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4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slide" Target="slide1.xml"/><Relationship Id="rId7" Type="http://schemas.openxmlformats.org/officeDocument/2006/relationships/diagramColors" Target="../diagrams/colors3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5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slide" Target="slide1.xml"/><Relationship Id="rId7" Type="http://schemas.openxmlformats.org/officeDocument/2006/relationships/diagramColors" Target="../diagrams/colors3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6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slide" Target="slide1.xml"/><Relationship Id="rId7" Type="http://schemas.openxmlformats.org/officeDocument/2006/relationships/diagramColors" Target="../diagrams/colors3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7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slide" Target="slide1.xml"/><Relationship Id="rId7" Type="http://schemas.openxmlformats.org/officeDocument/2006/relationships/diagramColors" Target="../diagrams/colors3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8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slide" Target="slide1.xml"/><Relationship Id="rId7" Type="http://schemas.openxmlformats.org/officeDocument/2006/relationships/diagramColors" Target="../diagrams/colors3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9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" Target="slide1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slide" Target="slide1.xml"/><Relationship Id="rId7" Type="http://schemas.openxmlformats.org/officeDocument/2006/relationships/diagramColors" Target="../diagrams/colors3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0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slide" Target="slide1.xml"/><Relationship Id="rId7" Type="http://schemas.openxmlformats.org/officeDocument/2006/relationships/diagramColors" Target="../diagrams/colors3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1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slide" Target="slide1.xml"/><Relationship Id="rId7" Type="http://schemas.openxmlformats.org/officeDocument/2006/relationships/diagramColors" Target="../diagrams/colors4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slide" Target="slide1.xml"/><Relationship Id="rId7" Type="http://schemas.openxmlformats.org/officeDocument/2006/relationships/diagramColors" Target="../diagrams/colors4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3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slide" Target="slide1.xml"/><Relationship Id="rId7" Type="http://schemas.openxmlformats.org/officeDocument/2006/relationships/diagramColors" Target="../diagrams/colors4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4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slide" Target="slide1.xml"/><Relationship Id="rId7" Type="http://schemas.openxmlformats.org/officeDocument/2006/relationships/diagramColors" Target="../diagrams/colors4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5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slide" Target="slide1.xml"/><Relationship Id="rId7" Type="http://schemas.openxmlformats.org/officeDocument/2006/relationships/diagramColors" Target="../diagrams/colors4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6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slide" Target="slide1.xml"/><Relationship Id="rId7" Type="http://schemas.openxmlformats.org/officeDocument/2006/relationships/diagramColors" Target="../diagrams/colors4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8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slide" Target="slide1.xml"/><Relationship Id="rId7" Type="http://schemas.openxmlformats.org/officeDocument/2006/relationships/diagramColors" Target="../diagrams/colors4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9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slide" Target="slide1.xml"/><Relationship Id="rId7" Type="http://schemas.openxmlformats.org/officeDocument/2006/relationships/diagramColors" Target="../diagrams/colors4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0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slide" Target="slide1.xml"/><Relationship Id="rId7" Type="http://schemas.openxmlformats.org/officeDocument/2006/relationships/diagramColors" Target="../diagrams/colors4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1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slide" Target="slide1.xml"/><Relationship Id="rId7" Type="http://schemas.openxmlformats.org/officeDocument/2006/relationships/diagramColors" Target="../diagrams/colors5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slide" Target="slide1.xml"/><Relationship Id="rId7" Type="http://schemas.openxmlformats.org/officeDocument/2006/relationships/diagramColors" Target="../diagrams/colors5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3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slide" Target="slide1.xml"/><Relationship Id="rId7" Type="http://schemas.openxmlformats.org/officeDocument/2006/relationships/diagramColors" Target="../diagrams/colors5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4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slide" Target="slide1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6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slide" Target="slide1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slide" Target="slide1.xml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8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slide" Target="slide1.xml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9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4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5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6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7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8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9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10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1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2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3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4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5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6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7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8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9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0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1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2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3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4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5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6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7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8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9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0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1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2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3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4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5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6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2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4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4" action="ppaction://hlinksldjump"/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Forma libre">
            <a:hlinkClick r:id="rId15" action="ppaction://hlinksldjump"/>
          </p:cNvPr>
          <p:cNvSpPr/>
          <p:nvPr/>
        </p:nvSpPr>
        <p:spPr bwMode="auto">
          <a:xfrm>
            <a:off x="124905" y="4005064"/>
            <a:ext cx="630671" cy="32578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 smtClean="0">
                <a:hlinkClick r:id="rId38" action="ppaction://hlinksldjump"/>
              </a:rPr>
              <a:t>Unidad</a:t>
            </a:r>
            <a:r>
              <a:rPr lang="es-ES" sz="700" dirty="0" smtClean="0"/>
              <a:t> Ambiental</a:t>
            </a:r>
            <a:endParaRPr lang="es-ES" sz="700" dirty="0"/>
          </a:p>
        </p:txBody>
      </p:sp>
      <p:sp>
        <p:nvSpPr>
          <p:cNvPr id="131" name="130 Forma libre">
            <a:hlinkClick r:id="rId39" action="ppaction://hlinksldjump"/>
          </p:cNvPr>
          <p:cNvSpPr/>
          <p:nvPr/>
        </p:nvSpPr>
        <p:spPr bwMode="auto">
          <a:xfrm>
            <a:off x="3491880" y="2077354"/>
            <a:ext cx="712845" cy="271526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  <a:hlinkClick r:id="rId39" action="ppaction://hlinksldjump"/>
              </a:rPr>
              <a:t>Unidad</a:t>
            </a:r>
            <a:r>
              <a:rPr lang="es-ES" sz="700" b="1" dirty="0">
                <a:solidFill>
                  <a:schemeClr val="bg1"/>
                </a:solidFill>
              </a:rPr>
              <a:t> de         </a:t>
            </a:r>
            <a:r>
              <a:rPr lang="es-ES" sz="700" b="1" dirty="0">
                <a:solidFill>
                  <a:schemeClr val="bg1"/>
                </a:solidFill>
                <a:hlinkClick r:id="rId39" action="ppaction://hlinksldjump"/>
              </a:rPr>
              <a:t>Género</a:t>
            </a: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395536" y="1880828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 smtClean="0">
                <a:latin typeface="+mn-lt"/>
              </a:rPr>
              <a:t>Actualización a </a:t>
            </a:r>
            <a:r>
              <a:rPr lang="es-SV" sz="1000" b="1" dirty="0" smtClean="0">
                <a:latin typeface="+mn-lt"/>
              </a:rPr>
              <a:t>julio </a:t>
            </a:r>
            <a:r>
              <a:rPr lang="es-SV" sz="1000" b="1" dirty="0" smtClean="0">
                <a:latin typeface="+mn-lt"/>
              </a:rPr>
              <a:t>2019            </a:t>
            </a:r>
            <a:endParaRPr lang="es-SV" sz="1000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3" y="1352463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3705221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110867246"/>
              </p:ext>
            </p:extLst>
          </p:nvPr>
        </p:nvGraphicFramePr>
        <p:xfrm>
          <a:off x="3144180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954558638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40704594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35355948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</a:t>
            </a:r>
            <a:r>
              <a:rPr lang="es-SV" dirty="0">
                <a:latin typeface="+mn-lt"/>
              </a:rPr>
              <a:t>Lic. Wilson Armando Romero </a:t>
            </a:r>
            <a:r>
              <a:rPr lang="es-SV" dirty="0" smtClean="0">
                <a:latin typeface="+mn-lt"/>
              </a:rPr>
              <a:t>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9255975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7482304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</a:t>
            </a:r>
            <a:r>
              <a:rPr lang="pt-BR" dirty="0" smtClean="0">
                <a:latin typeface="+mn-lt"/>
              </a:rPr>
              <a:t>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1277512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792224" y="908720"/>
            <a:ext cx="55086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SECTOR PÚBLICO</a:t>
            </a:r>
            <a:endParaRPr lang="es-SV" sz="1400" dirty="0" smtClean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Lic. Edgar Romeo Rodríguez Herrera (Presidente)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Oscar Rolando Castro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María Luisa </a:t>
            </a:r>
            <a:r>
              <a:rPr lang="es-SV" sz="1400" dirty="0" err="1" smtClean="0">
                <a:latin typeface="+mn-lt"/>
              </a:rPr>
              <a:t>Hayem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400" dirty="0" err="1" smtClean="0">
                <a:latin typeface="+mn-lt"/>
              </a:rPr>
              <a:t>Brevé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Economía</a:t>
            </a:r>
            <a:endParaRPr lang="es-SV" sz="1400" b="1" dirty="0" smtClean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Nelson Eduardo Fuentes </a:t>
            </a:r>
            <a:r>
              <a:rPr lang="es-SV" sz="1400" dirty="0" err="1" smtClean="0">
                <a:latin typeface="+mn-lt"/>
              </a:rPr>
              <a:t>Menjívar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Ernesto Marroquín Alegría 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200" b="1" dirty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 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Quirós</a:t>
            </a:r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Pedro Alberto Sánchez </a:t>
            </a:r>
            <a:r>
              <a:rPr lang="es-SV" sz="1400" dirty="0" err="1" smtClean="0">
                <a:latin typeface="+mn-lt"/>
              </a:rPr>
              <a:t>Sansivirini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 smtClean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Laboral</a:t>
            </a:r>
            <a:endParaRPr lang="es-SV" sz="1200" b="1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428178511"/>
              </p:ext>
            </p:extLst>
          </p:nvPr>
        </p:nvGraphicFramePr>
        <p:xfrm>
          <a:off x="935596" y="4653136"/>
          <a:ext cx="2772308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  <a:endParaRPr kumimoji="0" lang="es-SV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11307172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normas ambientales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los programas, proyectos y acciones que la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Institución desarrolla.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94387411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8368543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5485125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43509727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4515181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871700" y="1102675"/>
            <a:ext cx="53645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Verónica Elizabeth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Obras </a:t>
            </a:r>
            <a:r>
              <a:rPr lang="es-SV" sz="1400" b="1" dirty="0" smtClean="0">
                <a:latin typeface="+mn-lt"/>
              </a:rPr>
              <a:t>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Luz Estrella Rodríguez López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Herbert Danilo Alvarado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 smtClean="0">
                <a:latin typeface="+mn-lt"/>
              </a:rPr>
              <a:t>Lyz</a:t>
            </a:r>
            <a:r>
              <a:rPr lang="es-SV" sz="1600" dirty="0" smtClean="0">
                <a:latin typeface="+mn-lt"/>
              </a:rPr>
              <a:t> </a:t>
            </a:r>
            <a:r>
              <a:rPr lang="es-SV" sz="1600" dirty="0" err="1" smtClean="0">
                <a:latin typeface="+mn-lt"/>
              </a:rPr>
              <a:t>Milizen</a:t>
            </a:r>
            <a:r>
              <a:rPr lang="es-SV" sz="1600" dirty="0" smtClean="0">
                <a:latin typeface="+mn-lt"/>
              </a:rPr>
              <a:t> Carla </a:t>
            </a:r>
            <a:r>
              <a:rPr lang="es-SV" sz="1600" dirty="0" err="1" smtClean="0">
                <a:latin typeface="+mn-lt"/>
              </a:rPr>
              <a:t>Samantha</a:t>
            </a:r>
            <a:r>
              <a:rPr lang="es-SV" sz="1600" dirty="0" smtClean="0">
                <a:latin typeface="+mn-lt"/>
              </a:rPr>
              <a:t> Cerna de Gallegos</a:t>
            </a:r>
            <a:endParaRPr lang="es-SV" sz="1600" dirty="0">
              <a:latin typeface="+mn-lt"/>
            </a:endParaRPr>
          </a:p>
          <a:p>
            <a:r>
              <a:rPr lang="es-SV" sz="1400" b="1" dirty="0" smtClean="0">
                <a:latin typeface="+mn-lt"/>
              </a:rPr>
              <a:t>       Sector Laboral</a:t>
            </a:r>
            <a:endParaRPr lang="es-SV" sz="1400" b="1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938001117"/>
              </p:ext>
            </p:extLst>
          </p:nvPr>
        </p:nvGraphicFramePr>
        <p:xfrm>
          <a:off x="3419872" y="458112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983834749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2032723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39901801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871700" y="977712"/>
            <a:ext cx="536459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 que no sean competencia de la Asamblea de Gobernadores, entre otras </a:t>
            </a:r>
            <a:r>
              <a:rPr lang="es-SV" sz="1400" dirty="0" smtClean="0">
                <a:latin typeface="+mn-lt"/>
              </a:rPr>
              <a:t>funciones.</a:t>
            </a:r>
            <a:endParaRPr lang="es-SV" sz="14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Oscar Armando Morales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Presidente y Director Ejecutivo</a:t>
            </a:r>
            <a:endParaRPr lang="es-SV" sz="1400" b="1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Roberto Calderón López</a:t>
            </a: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Javier Antonio Mejía Cortez</a:t>
            </a: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Roberto Díaz Aguilar</a:t>
            </a: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Profa. Concepción Idalia Zúñiga </a:t>
            </a:r>
            <a:r>
              <a:rPr lang="es-SV" sz="1400" dirty="0" err="1" smtClean="0">
                <a:latin typeface="+mn-lt"/>
              </a:rPr>
              <a:t>vda.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400" dirty="0">
                <a:latin typeface="+mn-lt"/>
              </a:rPr>
              <a:t>d</a:t>
            </a:r>
            <a:r>
              <a:rPr lang="es-SV" sz="1400" dirty="0" smtClean="0">
                <a:latin typeface="+mn-lt"/>
              </a:rPr>
              <a:t>e Cristales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Erick Enrique Montoya Villacorta</a:t>
            </a: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 smtClean="0">
                <a:latin typeface="+mn-lt"/>
              </a:rPr>
              <a:t>Ing. Carlos Roberto Alvarado Celis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Enrique Oñate </a:t>
            </a:r>
            <a:r>
              <a:rPr lang="es-SV" sz="1400" dirty="0" err="1" smtClean="0">
                <a:latin typeface="+mn-lt"/>
              </a:rPr>
              <a:t>Muyshondt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449134830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874927833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Lic</a:t>
            </a:r>
            <a:r>
              <a:rPr lang="es-SV" dirty="0">
                <a:latin typeface="+mn-lt"/>
              </a:rPr>
              <a:t>. Wilfredo Antonio Corea </a:t>
            </a:r>
            <a:r>
              <a:rPr lang="es-SV" dirty="0" smtClean="0">
                <a:latin typeface="+mn-lt"/>
              </a:rPr>
              <a:t>González. </a:t>
            </a:r>
          </a:p>
          <a:p>
            <a:pPr algn="ctr"/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Henrríquez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39256988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</a:t>
            </a:r>
            <a:r>
              <a:rPr lang="es-SV" dirty="0">
                <a:latin typeface="+mn-lt"/>
              </a:rPr>
              <a:t>Dario </a:t>
            </a:r>
            <a:r>
              <a:rPr lang="es-SV" dirty="0" err="1" smtClean="0">
                <a:latin typeface="+mn-lt"/>
              </a:rPr>
              <a:t>Mayén</a:t>
            </a:r>
            <a:r>
              <a:rPr lang="es-SV" dirty="0" smtClean="0">
                <a:latin typeface="+mn-lt"/>
              </a:rPr>
              <a:t> Padilla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83758508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E</a:t>
            </a:r>
            <a:r>
              <a:rPr lang="es-ES" sz="1600" dirty="0" smtClean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</a:t>
            </a:r>
            <a:r>
              <a:rPr lang="pt-BR" dirty="0" smtClean="0">
                <a:latin typeface="+mn-lt"/>
              </a:rPr>
              <a:t>Orellana</a:t>
            </a:r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5620456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Lic. Guido Ernesto </a:t>
            </a:r>
            <a:r>
              <a:rPr lang="es-SV" dirty="0" smtClean="0">
                <a:latin typeface="+mn-lt"/>
              </a:rPr>
              <a:t>Ortiz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7063686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982493473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3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Velásquez </a:t>
            </a:r>
            <a:r>
              <a:rPr lang="es-SV" dirty="0">
                <a:latin typeface="+mn-lt"/>
              </a:rPr>
              <a:t>Granados y </a:t>
            </a:r>
            <a:r>
              <a:rPr lang="es-SV" dirty="0" smtClean="0">
                <a:latin typeface="+mn-lt"/>
              </a:rPr>
              <a:t>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10 enero 2019 – 30 marzo 2020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83548377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14468281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35118665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5214486"/>
              </p:ext>
            </p:extLst>
          </p:nvPr>
        </p:nvGraphicFramePr>
        <p:xfrm>
          <a:off x="3180184" y="407707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966074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245476834"/>
              </p:ext>
            </p:extLst>
          </p:nvPr>
        </p:nvGraphicFramePr>
        <p:xfrm>
          <a:off x="3036168" y="393305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5152</TotalTime>
  <Words>3880</Words>
  <Application>Microsoft Office PowerPoint</Application>
  <PresentationFormat>Presentación en pantalla (4:3)</PresentationFormat>
  <Paragraphs>593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54</vt:i4>
      </vt:variant>
    </vt:vector>
  </HeadingPairs>
  <TitlesOfParts>
    <vt:vector size="64" baseType="lpstr">
      <vt:lpstr>Arial</vt:lpstr>
      <vt:lpstr>Arial Narrow</vt:lpstr>
      <vt:lpstr>Calibri</vt:lpstr>
      <vt:lpstr>Calibri Light</vt:lpstr>
      <vt:lpstr>Garamond</vt:lpstr>
      <vt:lpstr>Times New Roman</vt:lpstr>
      <vt:lpstr>Wingdings</vt:lpstr>
      <vt:lpstr>1_Tema de Office</vt:lpstr>
      <vt:lpstr>2_Tema de Office</vt:lpstr>
      <vt:lpstr>3_Tema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710</cp:revision>
  <cp:lastPrinted>2017-07-31T16:25:48Z</cp:lastPrinted>
  <dcterms:created xsi:type="dcterms:W3CDTF">2007-05-14T18:37:21Z</dcterms:created>
  <dcterms:modified xsi:type="dcterms:W3CDTF">2019-10-03T17:45:26Z</dcterms:modified>
</cp:coreProperties>
</file>