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</p:sldMasterIdLst>
  <p:notesMasterIdLst>
    <p:notesMasterId r:id="rId58"/>
  </p:notesMasterIdLst>
  <p:sldIdLst>
    <p:sldId id="256" r:id="rId4"/>
    <p:sldId id="257" r:id="rId5"/>
    <p:sldId id="308" r:id="rId6"/>
    <p:sldId id="259" r:id="rId7"/>
    <p:sldId id="340" r:id="rId8"/>
    <p:sldId id="260" r:id="rId9"/>
    <p:sldId id="261" r:id="rId10"/>
    <p:sldId id="262" r:id="rId11"/>
    <p:sldId id="263" r:id="rId12"/>
    <p:sldId id="344" r:id="rId13"/>
    <p:sldId id="264" r:id="rId14"/>
    <p:sldId id="265" r:id="rId15"/>
    <p:sldId id="266" r:id="rId16"/>
    <p:sldId id="267" r:id="rId17"/>
    <p:sldId id="268" r:id="rId18"/>
    <p:sldId id="309" r:id="rId19"/>
    <p:sldId id="310" r:id="rId20"/>
    <p:sldId id="311" r:id="rId21"/>
    <p:sldId id="312" r:id="rId22"/>
    <p:sldId id="346" r:id="rId23"/>
    <p:sldId id="269" r:id="rId24"/>
    <p:sldId id="313" r:id="rId25"/>
    <p:sldId id="314" r:id="rId26"/>
    <p:sldId id="315" r:id="rId27"/>
    <p:sldId id="316" r:id="rId28"/>
    <p:sldId id="270" r:id="rId29"/>
    <p:sldId id="317" r:id="rId30"/>
    <p:sldId id="318" r:id="rId31"/>
    <p:sldId id="319" r:id="rId32"/>
    <p:sldId id="271" r:id="rId33"/>
    <p:sldId id="320" r:id="rId34"/>
    <p:sldId id="321" r:id="rId35"/>
    <p:sldId id="322" r:id="rId36"/>
    <p:sldId id="323" r:id="rId37"/>
    <p:sldId id="272" r:id="rId38"/>
    <p:sldId id="324" r:id="rId39"/>
    <p:sldId id="325" r:id="rId40"/>
    <p:sldId id="326" r:id="rId41"/>
    <p:sldId id="327" r:id="rId42"/>
    <p:sldId id="273" r:id="rId43"/>
    <p:sldId id="328" r:id="rId44"/>
    <p:sldId id="329" r:id="rId45"/>
    <p:sldId id="330" r:id="rId46"/>
    <p:sldId id="274" r:id="rId47"/>
    <p:sldId id="331" r:id="rId48"/>
    <p:sldId id="332" r:id="rId49"/>
    <p:sldId id="333" r:id="rId50"/>
    <p:sldId id="334" r:id="rId51"/>
    <p:sldId id="335" r:id="rId52"/>
    <p:sldId id="336" r:id="rId53"/>
    <p:sldId id="337" r:id="rId54"/>
    <p:sldId id="275" r:id="rId55"/>
    <p:sldId id="338" r:id="rId56"/>
    <p:sldId id="339" r:id="rId57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 varScale="1">
        <p:scale>
          <a:sx n="72" d="100"/>
          <a:sy n="72" d="100"/>
        </p:scale>
        <p:origin x="1314" y="72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61" Type="http://schemas.openxmlformats.org/officeDocument/2006/relationships/theme" Target="theme/theme1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</a:t>
          </a:r>
        </a:p>
        <a:p>
          <a:r>
            <a:rPr lang="es-SV" sz="1100" dirty="0"/>
            <a:t>(Actualmente se tienen dos vacancias)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77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16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/>
            <a:t>19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17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Miembros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22</a:t>
          </a:r>
        </a:p>
        <a:p>
          <a:r>
            <a:rPr lang="es-SV" sz="1600" dirty="0"/>
            <a:t>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28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19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6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11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5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10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3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Empleado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100" kern="1200" dirty="0"/>
            <a:t>(Actualmente se tienen dos vacancias)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77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58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Miembros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Miembros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17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Miembros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22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28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Empleado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1/8/2020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A0B89-A4CF-4762-9B83-40C6C4ADE4AC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642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F70B52-8312-4912-B2E0-2A6F1FBFFB7F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8002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DAAAE4-3046-483F-B161-882289C41601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727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23508A-F5E1-45D0-A0F7-7366198CE432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25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279B21-00FD-4B8D-BFE7-E0F0A534A25E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426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8CA01-F8C7-4313-BD4B-B53D299BD645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74181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38975-F78B-4307-B8F9-8A5E7A36E7A4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06587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B0C825-1200-4D9C-9A3D-9FFBA8F3BF06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15455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1F13E0-1430-413D-8719-80A04FD54795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245169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B20D61-7F4A-4F87-A2BC-1DA8258E869B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031630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49E73E-28C2-4414-88A6-FFA95FE1A4FB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987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96FC05-F077-4AA3-89F0-EE902AAE23BF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18876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6C5425-8594-408B-BEEE-04FB7BDE873B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061796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BB7BB5-D909-42BB-92D3-7BE0D5C4F232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762853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5028E9-72CB-44A2-97AC-BD0EADE7C36A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879047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EA5E47-50B5-44D4-8A05-580732332FAB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492622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72C215-C8F0-4E05-8B82-7D8B26C4C1BB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78649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330F45-B14A-4B0B-8355-1E8B85D3530B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676739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521255-7778-4E03-97A0-D758A371D35F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932494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11362-C461-40B0-AB1D-5D1BE2496194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48357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DF02A7-364D-4D8B-86A0-4553E6A8AF58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8315692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C084DA-AAAD-49E6-BAAF-252B3BC577DC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83417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10F915-32E6-471D-8CAC-297DFB77AB05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402055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FD7112-DCA2-4F73-8B74-0D4E59C2A550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3710442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0E6419-CB07-4E67-9D04-6A36C4FD8EDD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911520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105AE9-558F-4ADB-8184-435885C43FFD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438099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04C1FD-9D59-46B4-B64B-1194665BE554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2980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7A45E3-0917-4D3D-9C4C-5EB2BEC61D4C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6782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C5BC24-0CCB-4C33-96EF-5EA6CCCA45B6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6378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64249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B391EE-6470-45F3-8F74-C1D9B8591695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221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964016-85AA-42CC-8401-2DAD232E997B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09190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99C30B-B1EA-4AEC-AF2F-79A3ED40F9FA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865972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3A26A4-EB7B-4FCF-9323-AD06EAE3D9A3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5231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9188B72-1944-47A3-811E-C96AB2612245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41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9FB9EC-780A-4CDA-8BCA-3C0BF9D982CA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35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4361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ACBB41-816D-4838-A3DA-514C18696C54}" type="datetime1">
              <a:rPr lang="es-ES" smtClean="0"/>
              <a:t>01/08/2020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  <p:sp>
        <p:nvSpPr>
          <p:cNvPr id="7" name="Rectángulo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979" y="16272"/>
            <a:ext cx="1871733" cy="183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726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4.xml"/><Relationship Id="rId18" Type="http://schemas.openxmlformats.org/officeDocument/2006/relationships/slide" Target="slide47.xml"/><Relationship Id="rId26" Type="http://schemas.openxmlformats.org/officeDocument/2006/relationships/slide" Target="slide36.xml"/><Relationship Id="rId39" Type="http://schemas.openxmlformats.org/officeDocument/2006/relationships/slide" Target="slide54.xml"/><Relationship Id="rId21" Type="http://schemas.openxmlformats.org/officeDocument/2006/relationships/slide" Target="slide32.xml"/><Relationship Id="rId34" Type="http://schemas.openxmlformats.org/officeDocument/2006/relationships/slide" Target="slide42.xml"/><Relationship Id="rId42" Type="http://schemas.openxmlformats.org/officeDocument/2006/relationships/slide" Target="slide9.xml"/><Relationship Id="rId47" Type="http://schemas.openxmlformats.org/officeDocument/2006/relationships/slide" Target="slide11.xml"/><Relationship Id="rId50" Type="http://schemas.openxmlformats.org/officeDocument/2006/relationships/slide" Target="slide12.xml"/><Relationship Id="rId55" Type="http://schemas.openxmlformats.org/officeDocument/2006/relationships/image" Target="../media/image3.png"/><Relationship Id="rId7" Type="http://schemas.openxmlformats.org/officeDocument/2006/relationships/slide" Target="slide15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44.xml"/><Relationship Id="rId29" Type="http://schemas.openxmlformats.org/officeDocument/2006/relationships/slide" Target="slide26.xml"/><Relationship Id="rId11" Type="http://schemas.openxmlformats.org/officeDocument/2006/relationships/slide" Target="slide21.xml"/><Relationship Id="rId24" Type="http://schemas.openxmlformats.org/officeDocument/2006/relationships/slide" Target="slide31.xml"/><Relationship Id="rId32" Type="http://schemas.openxmlformats.org/officeDocument/2006/relationships/slide" Target="slide27.xml"/><Relationship Id="rId37" Type="http://schemas.openxmlformats.org/officeDocument/2006/relationships/slide" Target="slide52.xml"/><Relationship Id="rId40" Type="http://schemas.openxmlformats.org/officeDocument/2006/relationships/slide" Target="slide14.xml"/><Relationship Id="rId45" Type="http://schemas.openxmlformats.org/officeDocument/2006/relationships/slide" Target="slide50.xml"/><Relationship Id="rId53" Type="http://schemas.openxmlformats.org/officeDocument/2006/relationships/slide" Target="slide7.xml"/><Relationship Id="rId58" Type="http://schemas.openxmlformats.org/officeDocument/2006/relationships/slide" Target="slide20.xml"/><Relationship Id="rId5" Type="http://schemas.openxmlformats.org/officeDocument/2006/relationships/slide" Target="slide4.xml"/><Relationship Id="rId19" Type="http://schemas.openxmlformats.org/officeDocument/2006/relationships/slide" Target="slide48.xml"/><Relationship Id="rId4" Type="http://schemas.openxmlformats.org/officeDocument/2006/relationships/slide" Target="slide2.xml"/><Relationship Id="rId9" Type="http://schemas.openxmlformats.org/officeDocument/2006/relationships/slide" Target="slide17.xml"/><Relationship Id="rId14" Type="http://schemas.openxmlformats.org/officeDocument/2006/relationships/slide" Target="slide25.xml"/><Relationship Id="rId22" Type="http://schemas.openxmlformats.org/officeDocument/2006/relationships/slide" Target="slide33.xml"/><Relationship Id="rId27" Type="http://schemas.openxmlformats.org/officeDocument/2006/relationships/slide" Target="slide37.xml"/><Relationship Id="rId30" Type="http://schemas.openxmlformats.org/officeDocument/2006/relationships/slide" Target="slide28.xml"/><Relationship Id="rId35" Type="http://schemas.openxmlformats.org/officeDocument/2006/relationships/slide" Target="slide43.xml"/><Relationship Id="rId43" Type="http://schemas.openxmlformats.org/officeDocument/2006/relationships/slide" Target="slide5.xml"/><Relationship Id="rId48" Type="http://schemas.openxmlformats.org/officeDocument/2006/relationships/slide" Target="slide45.xml"/><Relationship Id="rId56" Type="http://schemas.openxmlformats.org/officeDocument/2006/relationships/slide" Target="slide8.xml"/><Relationship Id="rId8" Type="http://schemas.openxmlformats.org/officeDocument/2006/relationships/slide" Target="slide16.xml"/><Relationship Id="rId51" Type="http://schemas.openxmlformats.org/officeDocument/2006/relationships/slide" Target="slide19.xml"/><Relationship Id="rId3" Type="http://schemas.openxmlformats.org/officeDocument/2006/relationships/notesSlide" Target="../notesSlides/notesSlide1.xml"/><Relationship Id="rId12" Type="http://schemas.openxmlformats.org/officeDocument/2006/relationships/slide" Target="slide23.xml"/><Relationship Id="rId17" Type="http://schemas.openxmlformats.org/officeDocument/2006/relationships/slide" Target="slide46.xml"/><Relationship Id="rId25" Type="http://schemas.openxmlformats.org/officeDocument/2006/relationships/slide" Target="slide35.xml"/><Relationship Id="rId33" Type="http://schemas.openxmlformats.org/officeDocument/2006/relationships/slide" Target="slide40.xml"/><Relationship Id="rId38" Type="http://schemas.openxmlformats.org/officeDocument/2006/relationships/slide" Target="slide53.xml"/><Relationship Id="rId46" Type="http://schemas.openxmlformats.org/officeDocument/2006/relationships/slide" Target="slide49.xml"/><Relationship Id="rId20" Type="http://schemas.openxmlformats.org/officeDocument/2006/relationships/slide" Target="slide30.xml"/><Relationship Id="rId41" Type="http://schemas.openxmlformats.org/officeDocument/2006/relationships/slide" Target="slide13.xml"/><Relationship Id="rId54" Type="http://schemas.openxmlformats.org/officeDocument/2006/relationships/image" Target="../media/image2.png"/><Relationship Id="rId1" Type="http://schemas.openxmlformats.org/officeDocument/2006/relationships/themeOverride" Target="../theme/themeOverride1.xml"/><Relationship Id="rId6" Type="http://schemas.openxmlformats.org/officeDocument/2006/relationships/slide" Target="slide6.xml"/><Relationship Id="rId15" Type="http://schemas.openxmlformats.org/officeDocument/2006/relationships/slide" Target="slide22.xml"/><Relationship Id="rId23" Type="http://schemas.openxmlformats.org/officeDocument/2006/relationships/slide" Target="slide34.xml"/><Relationship Id="rId28" Type="http://schemas.openxmlformats.org/officeDocument/2006/relationships/slide" Target="slide38.xml"/><Relationship Id="rId36" Type="http://schemas.openxmlformats.org/officeDocument/2006/relationships/slide" Target="slide41.xml"/><Relationship Id="rId49" Type="http://schemas.openxmlformats.org/officeDocument/2006/relationships/slide" Target="slide39.xml"/><Relationship Id="rId57" Type="http://schemas.openxmlformats.org/officeDocument/2006/relationships/slide" Target="slide10.xml"/><Relationship Id="rId10" Type="http://schemas.openxmlformats.org/officeDocument/2006/relationships/slide" Target="slide18.xml"/><Relationship Id="rId31" Type="http://schemas.openxmlformats.org/officeDocument/2006/relationships/slide" Target="slide29.xml"/><Relationship Id="rId44" Type="http://schemas.openxmlformats.org/officeDocument/2006/relationships/slide" Target="slide3.xml"/><Relationship Id="rId52" Type="http://schemas.openxmlformats.org/officeDocument/2006/relationships/slide" Target="slide5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slide" Target="slide1.xml"/><Relationship Id="rId7" Type="http://schemas.openxmlformats.org/officeDocument/2006/relationships/diagramColors" Target="../diagrams/colors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0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slide" Target="slide1.xml"/><Relationship Id="rId7" Type="http://schemas.openxmlformats.org/officeDocument/2006/relationships/diagramColors" Target="../diagrams/colors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1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slide" Target="slide1.xml"/><Relationship Id="rId7" Type="http://schemas.openxmlformats.org/officeDocument/2006/relationships/diagramColors" Target="../diagrams/colors1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slide" Target="slide1.xml"/><Relationship Id="rId7" Type="http://schemas.openxmlformats.org/officeDocument/2006/relationships/diagramColors" Target="../diagrams/colors1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3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slide" Target="slide1.xml"/><Relationship Id="rId7" Type="http://schemas.openxmlformats.org/officeDocument/2006/relationships/diagramColors" Target="../diagrams/colors1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4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slide" Target="slide1.xml"/><Relationship Id="rId7" Type="http://schemas.openxmlformats.org/officeDocument/2006/relationships/diagramColors" Target="../diagrams/colors1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5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slide" Target="slide1.xml"/><Relationship Id="rId7" Type="http://schemas.openxmlformats.org/officeDocument/2006/relationships/diagramColors" Target="../diagrams/colors1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6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slide" Target="slide1.xml"/><Relationship Id="rId7" Type="http://schemas.openxmlformats.org/officeDocument/2006/relationships/diagramColors" Target="../diagrams/colors1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7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slide" Target="slide1.xml"/><Relationship Id="rId7" Type="http://schemas.openxmlformats.org/officeDocument/2006/relationships/diagramColors" Target="../diagrams/colors1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8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slide" Target="slide1.xml"/><Relationship Id="rId7" Type="http://schemas.openxmlformats.org/officeDocument/2006/relationships/diagramColors" Target="../diagrams/colors1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9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slide" Target="slide1.xml"/><Relationship Id="rId7" Type="http://schemas.openxmlformats.org/officeDocument/2006/relationships/diagramColors" Target="../diagrams/colors1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0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slide" Target="slide1.xml"/><Relationship Id="rId7" Type="http://schemas.openxmlformats.org/officeDocument/2006/relationships/diagramColors" Target="../diagrams/colors1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1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slide" Target="slide1.xml"/><Relationship Id="rId7" Type="http://schemas.openxmlformats.org/officeDocument/2006/relationships/diagramColors" Target="../diagrams/colors2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slide" Target="slide1.xml"/><Relationship Id="rId7" Type="http://schemas.openxmlformats.org/officeDocument/2006/relationships/diagramColors" Target="../diagrams/colors2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3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slide" Target="slide1.xml"/><Relationship Id="rId7" Type="http://schemas.openxmlformats.org/officeDocument/2006/relationships/diagramColors" Target="../diagrams/colors2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4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slide" Target="slide1.xml"/><Relationship Id="rId7" Type="http://schemas.openxmlformats.org/officeDocument/2006/relationships/diagramColors" Target="../diagrams/colors2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5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slide" Target="slide1.xml"/><Relationship Id="rId7" Type="http://schemas.openxmlformats.org/officeDocument/2006/relationships/diagramColors" Target="../diagrams/colors2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6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slide" Target="slide1.xml"/><Relationship Id="rId7" Type="http://schemas.openxmlformats.org/officeDocument/2006/relationships/diagramColors" Target="../diagrams/colors2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7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slide" Target="slide1.xml"/><Relationship Id="rId7" Type="http://schemas.openxmlformats.org/officeDocument/2006/relationships/diagramColors" Target="../diagrams/colors2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8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slide" Target="slide1.xml"/><Relationship Id="rId7" Type="http://schemas.openxmlformats.org/officeDocument/2006/relationships/diagramColors" Target="../diagrams/colors2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29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" Target="slide1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slide" Target="slide1.xml"/><Relationship Id="rId7" Type="http://schemas.openxmlformats.org/officeDocument/2006/relationships/diagramColors" Target="../diagrams/colors2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0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slide" Target="slide1.xml"/><Relationship Id="rId7" Type="http://schemas.openxmlformats.org/officeDocument/2006/relationships/diagramColors" Target="../diagrams/colors2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1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slide" Target="slide1.xml"/><Relationship Id="rId7" Type="http://schemas.openxmlformats.org/officeDocument/2006/relationships/diagramColors" Target="../diagrams/colors3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slide" Target="slide1.xml"/><Relationship Id="rId7" Type="http://schemas.openxmlformats.org/officeDocument/2006/relationships/diagramColors" Target="../diagrams/colors3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3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slide" Target="slide1.xml"/><Relationship Id="rId7" Type="http://schemas.openxmlformats.org/officeDocument/2006/relationships/diagramColors" Target="../diagrams/colors3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4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slide" Target="slide1.xml"/><Relationship Id="rId7" Type="http://schemas.openxmlformats.org/officeDocument/2006/relationships/diagramColors" Target="../diagrams/colors3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5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slide" Target="slide1.xml"/><Relationship Id="rId7" Type="http://schemas.openxmlformats.org/officeDocument/2006/relationships/diagramColors" Target="../diagrams/colors3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6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slide" Target="slide1.xml"/><Relationship Id="rId7" Type="http://schemas.openxmlformats.org/officeDocument/2006/relationships/diagramColors" Target="../diagrams/colors3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7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slide" Target="slide1.xml"/><Relationship Id="rId7" Type="http://schemas.openxmlformats.org/officeDocument/2006/relationships/diagramColors" Target="../diagrams/colors3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8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slide" Target="slide1.xml"/><Relationship Id="rId7" Type="http://schemas.openxmlformats.org/officeDocument/2006/relationships/diagramColors" Target="../diagrams/colors3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39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slide" Target="slide1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slide" Target="slide1.xml"/><Relationship Id="rId7" Type="http://schemas.openxmlformats.org/officeDocument/2006/relationships/diagramColors" Target="../diagrams/colors3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0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slide" Target="slide1.xml"/><Relationship Id="rId7" Type="http://schemas.openxmlformats.org/officeDocument/2006/relationships/diagramColors" Target="../diagrams/colors3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1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slide" Target="slide1.xml"/><Relationship Id="rId7" Type="http://schemas.openxmlformats.org/officeDocument/2006/relationships/diagramColors" Target="../diagrams/colors4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slide" Target="slide1.xml"/><Relationship Id="rId7" Type="http://schemas.openxmlformats.org/officeDocument/2006/relationships/diagramColors" Target="../diagrams/colors4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3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slide" Target="slide1.xml"/><Relationship Id="rId7" Type="http://schemas.openxmlformats.org/officeDocument/2006/relationships/diagramColors" Target="../diagrams/colors4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4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slide" Target="slide1.xml"/><Relationship Id="rId7" Type="http://schemas.openxmlformats.org/officeDocument/2006/relationships/diagramColors" Target="../diagrams/colors43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5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slide" Target="slide1.xml"/><Relationship Id="rId7" Type="http://schemas.openxmlformats.org/officeDocument/2006/relationships/diagramColors" Target="../diagrams/colors4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6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slide" Target="slide1.xml"/><Relationship Id="rId7" Type="http://schemas.openxmlformats.org/officeDocument/2006/relationships/diagramColors" Target="../diagrams/colors4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8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slide" Target="slide1.xml"/><Relationship Id="rId7" Type="http://schemas.openxmlformats.org/officeDocument/2006/relationships/diagramColors" Target="../diagrams/colors4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9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slide" Target="slide1.xml"/><Relationship Id="rId7" Type="http://schemas.openxmlformats.org/officeDocument/2006/relationships/diagramColors" Target="../diagrams/colors48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0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slide" Target="slide1.xml"/><Relationship Id="rId7" Type="http://schemas.openxmlformats.org/officeDocument/2006/relationships/diagramColors" Target="../diagrams/colors49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1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slide" Target="slide1.xml"/><Relationship Id="rId7" Type="http://schemas.openxmlformats.org/officeDocument/2006/relationships/diagramColors" Target="../diagrams/colors50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1.xml"/><Relationship Id="rId3" Type="http://schemas.openxmlformats.org/officeDocument/2006/relationships/slide" Target="slide1.xml"/><Relationship Id="rId7" Type="http://schemas.openxmlformats.org/officeDocument/2006/relationships/diagramColors" Target="../diagrams/colors51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3.xml"/><Relationship Id="rId6" Type="http://schemas.openxmlformats.org/officeDocument/2006/relationships/diagramQuickStyle" Target="../diagrams/quickStyle51.xml"/><Relationship Id="rId5" Type="http://schemas.openxmlformats.org/officeDocument/2006/relationships/diagramLayout" Target="../diagrams/layout51.xml"/><Relationship Id="rId4" Type="http://schemas.openxmlformats.org/officeDocument/2006/relationships/diagramData" Target="../diagrams/data51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2.xml"/><Relationship Id="rId3" Type="http://schemas.openxmlformats.org/officeDocument/2006/relationships/slide" Target="slide1.xml"/><Relationship Id="rId7" Type="http://schemas.openxmlformats.org/officeDocument/2006/relationships/diagramColors" Target="../diagrams/colors52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54.xml"/><Relationship Id="rId6" Type="http://schemas.openxmlformats.org/officeDocument/2006/relationships/diagramQuickStyle" Target="../diagrams/quickStyle52.xml"/><Relationship Id="rId5" Type="http://schemas.openxmlformats.org/officeDocument/2006/relationships/diagramLayout" Target="../diagrams/layout52.xml"/><Relationship Id="rId4" Type="http://schemas.openxmlformats.org/officeDocument/2006/relationships/diagramData" Target="../diagrams/data5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slide" Target="slide1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6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slide" Target="slide1.xml"/><Relationship Id="rId7" Type="http://schemas.openxmlformats.org/officeDocument/2006/relationships/diagramColors" Target="../diagrams/colors5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slide" Target="slide1.xml"/><Relationship Id="rId7" Type="http://schemas.openxmlformats.org/officeDocument/2006/relationships/diagramColors" Target="../diagrams/colors6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8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slide" Target="slide1.xml"/><Relationship Id="rId7" Type="http://schemas.openxmlformats.org/officeDocument/2006/relationships/diagramColors" Target="../diagrams/colors7.xml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9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4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5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6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7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8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9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0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1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2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3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4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5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6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7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8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9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0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1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2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3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4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5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6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7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8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9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0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1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2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3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4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5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6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7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8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9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0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1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81038" y="90805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8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49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0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4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1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2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3" action="ppaction://hlinksldjump"/>
          </p:cNvPr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395536" y="1880828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Actualización a junio 2020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33" y="1352463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177347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hlinkClick r:id="rId58" action="ppaction://hlinksldjump"/>
              </a:rPr>
              <a:t>Unidad</a:t>
            </a:r>
            <a:r>
              <a:rPr lang="es-ES" sz="700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37052210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General:</a:t>
            </a:r>
          </a:p>
          <a:p>
            <a:pPr algn="ctr"/>
            <a:r>
              <a:rPr lang="es-SV" dirty="0">
                <a:latin typeface="+mn-lt"/>
              </a:rPr>
              <a:t>Lic. Mariano Arístides Bonilla </a:t>
            </a:r>
            <a:r>
              <a:rPr lang="es-SV" dirty="0" err="1">
                <a:latin typeface="+mn-lt"/>
              </a:rPr>
              <a:t>Bonilla</a:t>
            </a:r>
            <a:endParaRPr lang="es-SV" dirty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03264165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110867246"/>
              </p:ext>
            </p:extLst>
          </p:nvPr>
        </p:nvGraphicFramePr>
        <p:xfrm>
          <a:off x="3144180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9182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Riesgos:    </a:t>
            </a:r>
          </a:p>
          <a:p>
            <a:pPr algn="ctr"/>
            <a:r>
              <a:rPr lang="es-SV" dirty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35717349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Identificar, medir, controlar y divulgar todos los riesgos que enfrenta la Institución en sus operaciones.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pPr algn="ctr"/>
            <a:r>
              <a:rPr lang="es-SV" dirty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40704594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11760" y="3070701"/>
            <a:ext cx="44284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Administrativo:     </a:t>
            </a:r>
          </a:p>
          <a:p>
            <a:pPr algn="ctr"/>
            <a:r>
              <a:rPr lang="es-SV" dirty="0">
                <a:latin typeface="+mn-lt"/>
              </a:rPr>
              <a:t> Ing. Alberto Orlando Brizuela </a:t>
            </a:r>
            <a:r>
              <a:rPr lang="es-SV" sz="1600" dirty="0">
                <a:latin typeface="+mn-lt"/>
              </a:rPr>
              <a:t>conocido por </a:t>
            </a:r>
            <a:r>
              <a:rPr lang="es-SV" dirty="0">
                <a:latin typeface="+mn-lt"/>
              </a:rPr>
              <a:t>Rolando Roberto Brizuela Ramos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87703842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y Desarrollo Humano:</a:t>
            </a:r>
          </a:p>
          <a:p>
            <a:pPr algn="ctr"/>
            <a:r>
              <a:rPr lang="es-SV" dirty="0">
                <a:latin typeface="+mn-lt"/>
              </a:rPr>
              <a:t>Lic. Rogelio Castro Reyes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pPr algn="ctr"/>
            <a:r>
              <a:rPr lang="es-SV" dirty="0">
                <a:latin typeface="+mn-lt"/>
              </a:rPr>
              <a:t> Lic. Wilson Armando Romero 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713743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7482304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Área de Gestión Documental y Archivos: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14681595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2224" y="908720"/>
            <a:ext cx="55086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Nelson Eduardo Fuentes </a:t>
            </a:r>
            <a:r>
              <a:rPr lang="es-SV" sz="1400" dirty="0" err="1">
                <a:latin typeface="+mn-lt"/>
              </a:rPr>
              <a:t>Menjívar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Arq. Gladys Esmeralda Manzanares Valiente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Ernesto Marroquín Alegría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Pedro Alberto Sánchez </a:t>
            </a:r>
            <a:r>
              <a:rPr lang="es-SV" sz="1400" dirty="0" err="1">
                <a:latin typeface="+mn-lt"/>
              </a:rPr>
              <a:t>Sansivirini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913167598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3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11307172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Velar por el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cumplimiento de normas ambientales en los programas, proyectos y acciones que la Institución desarrolla.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303748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proyección financiera institucional, la gestión de fondos, así como la eficiente tramitación y pago de los distintos egresos del Fondo Social para la Vivienda.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Finanzas:        </a:t>
            </a:r>
          </a:p>
          <a:p>
            <a:pPr algn="ctr"/>
            <a:r>
              <a:rPr lang="es-SV" dirty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994387411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Contabilidad:</a:t>
            </a:r>
          </a:p>
          <a:p>
            <a:pPr algn="ctr"/>
            <a:r>
              <a:rPr lang="es-SV" dirty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8368543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71856865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Créditos:         </a:t>
            </a:r>
          </a:p>
          <a:p>
            <a:pPr algn="ctr"/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43509727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96908907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Préstamos      </a:t>
            </a:r>
          </a:p>
          <a:p>
            <a:pPr algn="ctr"/>
            <a:r>
              <a:rPr lang="es-SV" dirty="0">
                <a:latin typeface="+mn-lt"/>
              </a:rPr>
              <a:t>Sr. Carlos Alfredo Ortiz Bonilla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84515181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871700" y="1102675"/>
            <a:ext cx="53645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 </a:t>
            </a:r>
            <a:r>
              <a:rPr lang="pt-BR" sz="1600" dirty="0">
                <a:latin typeface="+mn-lt"/>
              </a:rPr>
              <a:t>Sr. Jefry Alexander Caishpal López </a:t>
            </a:r>
            <a:r>
              <a:rPr lang="es-SV" sz="1600" dirty="0">
                <a:latin typeface="+mn-lt"/>
              </a:rPr>
              <a:t>(Presidente)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Obras Públicas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Dra. Luz Estrella Rodríguez López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Ing. Enrique Oñate </a:t>
            </a:r>
            <a:r>
              <a:rPr lang="es-SV" sz="1600" dirty="0" err="1">
                <a:latin typeface="+mn-lt"/>
              </a:rPr>
              <a:t>Muyshondt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Sra. </a:t>
            </a:r>
            <a:r>
              <a:rPr lang="es-SV" sz="1600" dirty="0" err="1">
                <a:latin typeface="+mn-lt"/>
              </a:rPr>
              <a:t>Lyz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Milizen</a:t>
            </a:r>
            <a:r>
              <a:rPr lang="es-SV" sz="1600" dirty="0">
                <a:latin typeface="+mn-lt"/>
              </a:rPr>
              <a:t> Carla </a:t>
            </a:r>
            <a:r>
              <a:rPr lang="es-SV" sz="1600" dirty="0" err="1">
                <a:latin typeface="+mn-lt"/>
              </a:rPr>
              <a:t>Samantha</a:t>
            </a:r>
            <a:r>
              <a:rPr lang="es-SV" sz="1600" dirty="0">
                <a:latin typeface="+mn-lt"/>
              </a:rPr>
              <a:t> Cerna de Gallegos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198812890"/>
              </p:ext>
            </p:extLst>
          </p:nvPr>
        </p:nvGraphicFramePr>
        <p:xfrm>
          <a:off x="3419872" y="458112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303748" y="3104964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Legal:         </a:t>
            </a:r>
          </a:p>
          <a:p>
            <a:pPr algn="ctr"/>
            <a:r>
              <a:rPr lang="es-SV" dirty="0">
                <a:latin typeface="+mn-lt"/>
              </a:rPr>
              <a:t>Lic. Inocente Milciades Valdivieso Suárez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983834749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Técnica Legal     </a:t>
            </a:r>
          </a:p>
          <a:p>
            <a:pPr algn="ctr"/>
            <a:r>
              <a:rPr lang="es-SV" dirty="0">
                <a:latin typeface="+mn-lt"/>
              </a:rPr>
              <a:t>Licda. </a:t>
            </a:r>
            <a:r>
              <a:rPr lang="es-SV" dirty="0" err="1">
                <a:latin typeface="+mn-lt"/>
              </a:rPr>
              <a:t>Thelma</a:t>
            </a:r>
            <a:r>
              <a:rPr lang="es-SV" dirty="0">
                <a:latin typeface="+mn-lt"/>
              </a:rPr>
              <a:t> Margarita Villalta </a:t>
            </a:r>
            <a:r>
              <a:rPr lang="es-SV" dirty="0" err="1">
                <a:latin typeface="+mn-lt"/>
              </a:rPr>
              <a:t>Viscarra</a:t>
            </a:r>
            <a:endParaRPr lang="es-SV" dirty="0">
              <a:latin typeface="+mn-lt"/>
            </a:endParaRP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42250620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Escrituración:    </a:t>
            </a:r>
          </a:p>
          <a:p>
            <a:pPr algn="ctr"/>
            <a:r>
              <a:rPr lang="es-SV" dirty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18865278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62032723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>
                <a:latin typeface="+mn-lt"/>
              </a:rPr>
              <a:t>Lic. Gregorio René Torres González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39901801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>
                <a:latin typeface="+mn-lt"/>
              </a:rPr>
              <a:t> Ing. Salvador Enrique </a:t>
            </a:r>
            <a:r>
              <a:rPr lang="es-SV" dirty="0" err="1">
                <a:latin typeface="+mn-lt"/>
              </a:rPr>
              <a:t>Bendek</a:t>
            </a:r>
            <a:r>
              <a:rPr lang="es-SV" dirty="0">
                <a:latin typeface="+mn-lt"/>
              </a:rPr>
              <a:t> Jiménez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196770918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>
                <a:latin typeface="+mn-lt"/>
              </a:rPr>
              <a:t>Ing. Walter </a:t>
            </a:r>
            <a:r>
              <a:rPr lang="es-SV" dirty="0" err="1">
                <a:latin typeface="+mn-lt"/>
              </a:rPr>
              <a:t>Alí</a:t>
            </a:r>
            <a:r>
              <a:rPr lang="es-SV" dirty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871700" y="977712"/>
            <a:ext cx="536459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Calderón López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Ernesto Escobar Canales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Ing. Carlos Roberto Alvarado Celis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Licda. Angela </a:t>
            </a:r>
            <a:r>
              <a:rPr lang="es-ES" sz="1400" dirty="0" err="1">
                <a:latin typeface="+mn-lt"/>
              </a:rPr>
              <a:t>Lelany</a:t>
            </a:r>
            <a:r>
              <a:rPr lang="es-ES" sz="1400" dirty="0">
                <a:latin typeface="+mn-lt"/>
              </a:rPr>
              <a:t> </a:t>
            </a:r>
            <a:r>
              <a:rPr lang="es-ES" sz="1400" dirty="0" err="1">
                <a:latin typeface="+mn-lt"/>
              </a:rPr>
              <a:t>Bigueur</a:t>
            </a:r>
            <a:r>
              <a:rPr lang="es-ES" sz="1400" dirty="0">
                <a:latin typeface="+mn-lt"/>
              </a:rPr>
              <a:t> González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413540416"/>
              </p:ext>
            </p:extLst>
          </p:nvPr>
        </p:nvGraphicFramePr>
        <p:xfrm>
          <a:off x="6012160" y="5153951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Planificación:     </a:t>
            </a:r>
          </a:p>
          <a:p>
            <a:pPr algn="ctr"/>
            <a:r>
              <a:rPr lang="es-SV" dirty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874927833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pPr algn="ctr"/>
            <a:r>
              <a:rPr lang="es-SV" dirty="0">
                <a:latin typeface="+mn-lt"/>
              </a:rPr>
              <a:t> 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Planeación:</a:t>
            </a:r>
          </a:p>
          <a:p>
            <a:pPr algn="ctr"/>
            <a:r>
              <a:rPr lang="es-SV" dirty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>
                <a:latin typeface="+mn-lt"/>
              </a:rPr>
              <a:t>Licda. Ana Elsy Benítez Henrríquez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12939567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pPr algn="ctr"/>
            <a:r>
              <a:rPr lang="es-SV" b="1" dirty="0">
                <a:latin typeface="+mn-lt"/>
              </a:rPr>
              <a:t>       </a:t>
            </a:r>
            <a:r>
              <a:rPr lang="es-SV" dirty="0">
                <a:latin typeface="+mn-lt"/>
              </a:rPr>
              <a:t>Lic. Ricardo Bonilla Viera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87782385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>
                <a:latin typeface="+mn-lt"/>
              </a:rPr>
              <a:t>Administrar eficientemente el inventario de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Área de Ventas: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629232622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4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>
                <a:latin typeface="+mn-lt"/>
              </a:rPr>
              <a:t>Licda. Geisy Díaz de Valencia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86638375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95923393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Promover, implementar y mantener la disponibilidad de los servicios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Agencia Santa Ana:   </a:t>
            </a:r>
          </a:p>
          <a:p>
            <a:pPr algn="ctr"/>
            <a:r>
              <a:rPr lang="es-SV" dirty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49355243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14" name="13 Forma libre">
            <a:hlinkClick r:id="rId3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Fecha de vigencia de contrato:</a:t>
            </a:r>
          </a:p>
          <a:p>
            <a:pPr algn="ctr"/>
            <a:r>
              <a:rPr lang="es-SV" dirty="0">
                <a:latin typeface="+mn-lt"/>
              </a:rPr>
              <a:t>10 enero 2019 – 30 marzo 2020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</a:t>
            </a:r>
            <a:r>
              <a:rPr lang="es-SV" dirty="0" err="1">
                <a:latin typeface="+mn-lt"/>
              </a:rPr>
              <a:t>FSV</a:t>
            </a:r>
            <a:r>
              <a:rPr lang="es-SV" dirty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Agencia San Miguel:   </a:t>
            </a:r>
          </a:p>
          <a:p>
            <a:pPr algn="ctr"/>
            <a:r>
              <a:rPr lang="es-SV" dirty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35278566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Coordinador de Sucursal:</a:t>
            </a:r>
          </a:p>
          <a:p>
            <a:pPr algn="ctr"/>
            <a:r>
              <a:rPr lang="es-SV" dirty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75713457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Gerente Técnico:  </a:t>
            </a:r>
          </a:p>
          <a:p>
            <a:pPr algn="ctr"/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Planificar, organizar y coordinar la elaboración y supervisión de </a:t>
            </a:r>
            <a:r>
              <a:rPr lang="es-SV" sz="1600" dirty="0" err="1">
                <a:latin typeface="+mn-lt"/>
              </a:rPr>
              <a:t>valúos</a:t>
            </a:r>
            <a:r>
              <a:rPr lang="es-SV" sz="1600" dirty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pPr algn="ctr"/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83157634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, entre otras atribuciones.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pPr algn="ctr"/>
            <a:r>
              <a:rPr lang="es-SV" dirty="0">
                <a:latin typeface="+mn-lt"/>
              </a:rPr>
              <a:t>Lic. Oscar Armando Morales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351106755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Gestionar la comunicación interna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que posicione al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de los clientes con servicios financieros de alta calidad.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Comunicaciones y Publicidad</a:t>
            </a:r>
          </a:p>
          <a:p>
            <a:pPr algn="ctr"/>
            <a:r>
              <a:rPr lang="es-SV" dirty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5214486"/>
              </p:ext>
            </p:extLst>
          </p:nvPr>
        </p:nvGraphicFramePr>
        <p:xfrm>
          <a:off x="3180184" y="407707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/>
              <a:t>Regresar a Organigrama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5079114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303748" y="28169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245476834"/>
              </p:ext>
            </p:extLst>
          </p:nvPr>
        </p:nvGraphicFramePr>
        <p:xfrm>
          <a:off x="3036168" y="393305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Organigrama vigente a junio 2020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6065</TotalTime>
  <Words>4157</Words>
  <Application>Microsoft Office PowerPoint</Application>
  <PresentationFormat>Presentación en pantalla (4:3)</PresentationFormat>
  <Paragraphs>650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54</vt:i4>
      </vt:variant>
    </vt:vector>
  </HeadingPairs>
  <TitlesOfParts>
    <vt:vector size="63" baseType="lpstr">
      <vt:lpstr>Arial</vt:lpstr>
      <vt:lpstr>Arial Narrow</vt:lpstr>
      <vt:lpstr>Calibri</vt:lpstr>
      <vt:lpstr>Calibri Light</vt:lpstr>
      <vt:lpstr>Garamond</vt:lpstr>
      <vt:lpstr>Wingdings</vt:lpstr>
      <vt:lpstr>1_Tema de Office</vt:lpstr>
      <vt:lpstr>2_Tema de Office</vt:lpstr>
      <vt:lpstr>3_Tema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759</cp:revision>
  <cp:lastPrinted>2017-07-31T16:25:48Z</cp:lastPrinted>
  <dcterms:created xsi:type="dcterms:W3CDTF">2007-05-14T18:37:21Z</dcterms:created>
  <dcterms:modified xsi:type="dcterms:W3CDTF">2020-08-01T17:46:43Z</dcterms:modified>
</cp:coreProperties>
</file>