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55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4/5/2021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AC756-E2F9-4A1F-8CE3-DDB1AF997BD5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08C0A-02FA-473C-9B65-4283751FB235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DF04B-7693-4569-96F3-783411779D96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1CE52D-7970-41B6-857E-67D5EF124827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3CC925-B118-49C3-83E1-D5FD678613AF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2C35D-4160-4225-9921-5A1FB2BDAE0B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EA53B-204F-4946-9602-4E2DDA769C74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FB4381-E2F8-42FC-9A2A-F7A6711CA9DB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9E4648-69C1-4877-BE85-067ECF10CA0E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0B0AF-AEBC-4AEB-8868-1F137F3A9CDF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2EDD8-FAAE-479C-9675-CE268061D1F7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7DF04B-7693-4569-96F3-783411779D96}" type="datetime1">
              <a:rPr lang="es-ES" smtClean="0"/>
              <a:t>04/05/2021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45.xml"/><Relationship Id="rId5" Type="http://schemas.openxmlformats.org/officeDocument/2006/relationships/slide" Target="slide2.xml"/><Relationship Id="rId61" Type="http://schemas.openxmlformats.org/officeDocument/2006/relationships/image" Target="../media/image4.png"/><Relationship Id="rId19" Type="http://schemas.openxmlformats.org/officeDocument/2006/relationships/slide" Target="slide48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1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slide" Target="slide7.xml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20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Relationship Id="rId4" Type="http://schemas.openxmlformats.org/officeDocument/2006/relationships/image" Target="../media/image1.jp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07504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43508" y="1772816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 marzo 2021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" y="1232756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9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9307064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53823257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21502301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62595954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44624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16470623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Alberto Orlando Brizuela </a:t>
            </a:r>
            <a:r>
              <a:rPr lang="es-SV" sz="1600" dirty="0">
                <a:latin typeface="+mn-lt"/>
              </a:rPr>
              <a:t>conocido por </a:t>
            </a:r>
            <a:r>
              <a:rPr lang="es-SV" dirty="0">
                <a:latin typeface="+mn-lt"/>
              </a:rPr>
              <a:t>Rolando Roberto Brizuela Ramos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4748621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24045981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6223881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1683101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2378334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Arq. Gladys Esmeralda Manzanares Valiente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6693020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50263686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9450553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730120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53962473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228417216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3425048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Préstamos      </a:t>
            </a:r>
          </a:p>
          <a:p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9958103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Reglamentos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 </a:t>
            </a:r>
            <a:r>
              <a:rPr lang="pt-BR" sz="1600" dirty="0">
                <a:latin typeface="+mn-lt"/>
              </a:rPr>
              <a:t>Licda. Anna María Copien </a:t>
            </a:r>
            <a:r>
              <a:rPr lang="es-SV" sz="1600" dirty="0">
                <a:latin typeface="+mn-lt"/>
              </a:rPr>
              <a:t>(Presidenta)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360376581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9628022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55813766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41228117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6334164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4226090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6770918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37524690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77982242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8709806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69119341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Licda. Angela </a:t>
            </a:r>
            <a:r>
              <a:rPr lang="es-ES" sz="1400" dirty="0" err="1">
                <a:latin typeface="+mn-lt"/>
              </a:rPr>
              <a:t>Lelany</a:t>
            </a:r>
            <a:r>
              <a:rPr lang="es-ES" sz="1400" dirty="0">
                <a:latin typeface="+mn-lt"/>
              </a:rPr>
              <a:t> </a:t>
            </a:r>
            <a:r>
              <a:rPr lang="es-ES" sz="1400" dirty="0" err="1">
                <a:latin typeface="+mn-lt"/>
              </a:rPr>
              <a:t>Bigueur</a:t>
            </a:r>
            <a:r>
              <a:rPr lang="es-ES" sz="1400" dirty="0">
                <a:latin typeface="+mn-lt"/>
              </a:rPr>
              <a:t> González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413540416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 (en funciones):     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90305225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60107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29542365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68626477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89957930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240442368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3443135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77831088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5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40432505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42442192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65795012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52110742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5990696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8869687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612420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992417329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390258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85690972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122914582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al 31 de marzo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6508</TotalTime>
  <Words>4446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854</cp:revision>
  <cp:lastPrinted>2017-07-31T16:25:48Z</cp:lastPrinted>
  <dcterms:created xsi:type="dcterms:W3CDTF">2007-05-14T18:37:21Z</dcterms:created>
  <dcterms:modified xsi:type="dcterms:W3CDTF">2021-05-04T21:44:59Z</dcterms:modified>
</cp:coreProperties>
</file>