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8452" autoAdjust="0"/>
  </p:normalViewPr>
  <p:slideViewPr>
    <p:cSldViewPr>
      <p:cViewPr>
        <p:scale>
          <a:sx n="70" d="100"/>
          <a:sy n="70" d="100"/>
        </p:scale>
        <p:origin x="1290" y="0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75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15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9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/>
            <a:t>20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8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6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</a:t>
          </a:r>
        </a:p>
        <a:p>
          <a:r>
            <a:rPr lang="es-SV" sz="1600" dirty="0"/>
            <a:t>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22</a:t>
          </a:r>
        </a:p>
        <a:p>
          <a:r>
            <a:rPr lang="es-SV" sz="1600" dirty="0"/>
            <a:t>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17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6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Empleado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Empleados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55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Miembros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Miembros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Miembros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22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22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17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Miembros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Empleado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13/5/2021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D0B6D7-BD5F-47C6-AD50-469E7308299C}" type="datetime1">
              <a:rPr lang="es-ES" smtClean="0"/>
              <a:t>13/05/2021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30F4E7-376A-48CF-A25C-650007CF611C}" type="datetime1">
              <a:rPr lang="es-ES" smtClean="0"/>
              <a:t>13/05/2021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DBF5BA-84C9-4779-8855-B9A7AC750CC8}" type="datetime1">
              <a:rPr lang="es-ES" smtClean="0"/>
              <a:t>13/05/2021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234F62-463B-4E67-BB39-734D73F6047A}" type="datetime1">
              <a:rPr lang="es-ES" smtClean="0"/>
              <a:t>13/05/2021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11CB85-9811-40E3-9684-5BFA4147539F}" type="datetime1">
              <a:rPr lang="es-ES" smtClean="0"/>
              <a:t>13/05/2021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9EF9E3-B62F-41FB-A4FE-C6383CECCA57}" type="datetime1">
              <a:rPr lang="es-ES" smtClean="0"/>
              <a:t>13/05/2021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AB0834-750F-4EA7-9FE3-1A30A767028F}" type="datetime1">
              <a:rPr lang="es-ES" smtClean="0"/>
              <a:t>13/05/2021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578162-78ED-4EF5-AF90-0A31553B1A0A}" type="datetime1">
              <a:rPr lang="es-ES" smtClean="0"/>
              <a:t>13/05/2021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92FADC-9AF0-40F2-A4F2-92B017F25932}" type="datetime1">
              <a:rPr lang="es-ES" smtClean="0"/>
              <a:t>13/05/2021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69F7A5-4BA5-44C9-B599-0F8A3BBBBA40}" type="datetime1">
              <a:rPr lang="es-ES" smtClean="0"/>
              <a:t>13/05/2021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5CDD86-3B28-4E6B-8BF8-ACDB0CAE2671}" type="datetime1">
              <a:rPr lang="es-ES" smtClean="0"/>
              <a:t>13/05/2021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8D2D81A-9EE5-481A-A124-C7D1296017BC}" type="datetime1">
              <a:rPr lang="es-ES" smtClean="0"/>
              <a:t>13/05/2021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8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45.xml"/><Relationship Id="rId5" Type="http://schemas.openxmlformats.org/officeDocument/2006/relationships/slide" Target="slide2.xml"/><Relationship Id="rId61" Type="http://schemas.openxmlformats.org/officeDocument/2006/relationships/image" Target="../media/image4.png"/><Relationship Id="rId19" Type="http://schemas.openxmlformats.org/officeDocument/2006/relationships/slide" Target="slide48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1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slide" Target="slide7.xml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image" Target="../media/image2.png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20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Relationship Id="rId4" Type="http://schemas.openxmlformats.org/officeDocument/2006/relationships/image" Target="../media/image1.jpg"/><Relationship Id="rId9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07504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43508" y="1772816"/>
            <a:ext cx="2003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Actualización al 30 de abril 2021   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65" y="1232756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9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9307064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9B2DCE-1FD3-44F6-971F-3C1A99CC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53823257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5DC88DF-E42B-4480-B1CB-27CDDBED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621502301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07EA8D-0412-4C67-B692-24B85C9B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Riesgos:    </a:t>
            </a:r>
          </a:p>
          <a:p>
            <a:r>
              <a:rPr lang="es-SV" dirty="0">
                <a:latin typeface="+mn-lt"/>
              </a:rPr>
              <a:t>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862595954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BF99036-0709-419B-B096-4D39CB93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44624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r>
              <a:rPr lang="es-SV" dirty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164706234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D3C157E-77F6-49DE-B9DE-74B522A4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Lic. Wilson Armando Romero Estrada (En funciones)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081821635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210D67B-44B2-4C80-BC77-9991148A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824045981"/>
              </p:ext>
            </p:extLst>
          </p:nvPr>
        </p:nvGraphicFramePr>
        <p:xfrm>
          <a:off x="3180184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D8CA7BD-7971-4B6A-BBEF-6D83D8F1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Lic. Wilson Armando Romero Estrada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462238811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CCBE0F-D1A0-40F4-AC9A-F56FA20E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74940066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A805F9B-EF35-4F9F-B9AE-673268EB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925709215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5818D5B-D6E6-4478-99D5-9FD82D57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Arq. Gladys Esmeralda Manzanares Valiente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Ernesto Marroquín Alegría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Pedro Alberto Sánchez </a:t>
            </a:r>
            <a:r>
              <a:rPr lang="es-SV" sz="1400" dirty="0" err="1">
                <a:latin typeface="+mn-lt"/>
              </a:rPr>
              <a:t>Sansivirini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536693020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FFC14D0-2EAB-4853-B82E-E321F48C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50263686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212566F-B174-4993-9964-46B7F242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9450553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26B1EF9-A005-45DA-9BAD-13ACD07E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883685438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69803FE0-0D91-4727-9CB7-C7C5D008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A6127E6-0099-4BC7-AA2D-26D1C198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3730120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7E76FA7-6178-4796-831B-14C55B43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653962473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085198D-45C1-465C-8652-8E86D872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566252934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1C33A17-D754-483A-94D2-97C81D8C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73425048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BEF22B2-BB21-42F0-8F95-32393055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Préstamos      </a:t>
            </a:r>
          </a:p>
          <a:p>
            <a:r>
              <a:rPr lang="es-SV" dirty="0">
                <a:latin typeface="+mn-lt"/>
              </a:rPr>
              <a:t>Sr. Carlos Alfredo Ortiz Bonilla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99581031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F078728-484E-4D48-8FB2-A1357208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Reglamentos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 Presidencia </a:t>
            </a:r>
          </a:p>
          <a:p>
            <a:r>
              <a:rPr lang="es-SV" sz="1600" dirty="0">
                <a:latin typeface="+mn-lt"/>
              </a:rPr>
              <a:t>       (</a:t>
            </a:r>
            <a:r>
              <a:rPr lang="pt-BR" sz="1600" dirty="0">
                <a:latin typeface="+mn-lt"/>
              </a:rPr>
              <a:t>Vacante a partir del 24 de </a:t>
            </a:r>
            <a:r>
              <a:rPr lang="pt-BR" sz="1600" dirty="0" err="1">
                <a:latin typeface="+mn-lt"/>
              </a:rPr>
              <a:t>marzo</a:t>
            </a:r>
            <a:r>
              <a:rPr lang="pt-BR" sz="1600" dirty="0">
                <a:latin typeface="+mn-lt"/>
              </a:rPr>
              <a:t> 2021) </a:t>
            </a:r>
            <a:endParaRPr lang="es-SV" sz="1400" b="1" dirty="0">
              <a:latin typeface="+mn-lt"/>
            </a:endParaRP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Dra. Luz Estrella Rodríguez López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Ing. Enrique Oñate </a:t>
            </a:r>
            <a:r>
              <a:rPr lang="es-SV" sz="1600" dirty="0" err="1">
                <a:latin typeface="+mn-lt"/>
              </a:rPr>
              <a:t>Muyshondt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Raúl Alfonso </a:t>
            </a:r>
            <a:r>
              <a:rPr lang="es-SV" sz="1600" dirty="0" err="1">
                <a:latin typeface="+mn-lt"/>
              </a:rPr>
              <a:t>Rogel</a:t>
            </a:r>
            <a:r>
              <a:rPr lang="es-SV" sz="1600" dirty="0">
                <a:latin typeface="+mn-lt"/>
              </a:rPr>
              <a:t> Peña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464645875"/>
              </p:ext>
            </p:extLst>
          </p:nvPr>
        </p:nvGraphicFramePr>
        <p:xfrm>
          <a:off x="3419872" y="458112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E49EEE-67C5-4EE8-B1B2-C7C95571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09628022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D50605D-CCB8-4AFD-99E6-99DEB0CB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</a:t>
            </a:r>
            <a:r>
              <a:rPr lang="es-SV" dirty="0" err="1">
                <a:latin typeface="+mn-lt"/>
              </a:rPr>
              <a:t>Thelma</a:t>
            </a:r>
            <a:r>
              <a:rPr lang="es-SV" dirty="0">
                <a:latin typeface="+mn-lt"/>
              </a:rPr>
              <a:t> Margarita Villalta </a:t>
            </a:r>
            <a:r>
              <a:rPr lang="es-SV" dirty="0" err="1">
                <a:latin typeface="+mn-lt"/>
              </a:rPr>
              <a:t>Viscarra</a:t>
            </a:r>
            <a:endParaRPr lang="es-SV" dirty="0">
              <a:latin typeface="+mn-lt"/>
            </a:endParaRP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55813766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88AD10BF-94D5-46D6-8B76-7BB4C49B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241228117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DA71BB0-D123-440E-A533-63CDFAE8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369724105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94C890-D66C-482C-AEC0-67BE6A6AF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42260904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8FF4623-E8DF-4497-8021-3F742018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196770918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106326-9823-4FB7-9A5B-62A6A8E0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737524690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9D93033-B364-4498-AA55-D8B69167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77982242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317BAC6-AEA6-4CBC-A8BA-1AB338C8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</a:t>
            </a:r>
            <a:r>
              <a:rPr lang="es-SV" dirty="0" err="1">
                <a:latin typeface="+mn-lt"/>
              </a:rPr>
              <a:t>Alí</a:t>
            </a:r>
            <a:r>
              <a:rPr lang="es-SV" dirty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87098068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C1708B6-2723-4DA4-AC70-45B02A87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69119341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7EC4038D-B224-4EFA-9350-36749FAD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Ernesto Escobar Canales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Profa. Concepción Idalia Zúñiga </a:t>
            </a:r>
            <a:r>
              <a:rPr lang="es-SV" sz="1400" dirty="0" err="1">
                <a:latin typeface="+mn-lt"/>
              </a:rPr>
              <a:t>vda.</a:t>
            </a:r>
            <a:r>
              <a:rPr lang="es-SV" sz="1400" dirty="0">
                <a:latin typeface="+mn-lt"/>
              </a:rPr>
              <a:t> de Cristales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Licda. Angela </a:t>
            </a:r>
            <a:r>
              <a:rPr lang="es-ES" sz="1400" dirty="0" err="1">
                <a:latin typeface="+mn-lt"/>
              </a:rPr>
              <a:t>Lelany</a:t>
            </a:r>
            <a:r>
              <a:rPr lang="es-ES" sz="1400" dirty="0">
                <a:latin typeface="+mn-lt"/>
              </a:rPr>
              <a:t> </a:t>
            </a:r>
            <a:r>
              <a:rPr lang="es-ES" sz="1400" dirty="0" err="1">
                <a:latin typeface="+mn-lt"/>
              </a:rPr>
              <a:t>Bigueur</a:t>
            </a:r>
            <a:r>
              <a:rPr lang="es-ES" sz="1400" dirty="0">
                <a:latin typeface="+mn-lt"/>
              </a:rPr>
              <a:t> González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3413540416"/>
              </p:ext>
            </p:extLst>
          </p:nvPr>
        </p:nvGraphicFramePr>
        <p:xfrm>
          <a:off x="6012160" y="5153951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FE1AEC-E13D-442B-9CA1-2A627B084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Inga. Diana Eunice Castro de Ábrego (En funciones)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90305225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F875B43-D691-4C36-80FE-3E4C869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6010792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27F78AD-3580-4161-8188-B53ACF3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329542365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F0C93BA-80C5-4D65-9C2B-5A4DE556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Henrríquez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68626477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C43F64-8E86-4320-B891-F63640C55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899579306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B5073E6-8BCD-4634-927F-D9345DA0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240442368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34431358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969479920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E59EE2A-4588-49F1-99BB-5B7837AE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5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40432505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0405D6B-393F-4A68-9733-1582F601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ED3BEF-43A9-4685-8D8E-C46E7013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 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en fecha 04 de enero de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6C1ED0-C098-4486-8383-1EDF3E57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42442192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B5B3C37-F581-4834-B334-220CBD38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5926051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0E153A1-C0A3-45C1-803F-DF4B2B4E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652110742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D9FA35-B626-4D92-9FC9-A24B94D94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959906967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1457646-7890-4C9B-B6A2-C4643E45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8869687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E9B057E-C557-4E44-A87D-7FD457E7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46124203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C534F42-3B31-4A39-9CA7-2BE5FCD1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992417329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B1EC34-6E62-41EB-84FB-321CA08D4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CD9A80-A3CE-4AD7-9B9A-D209E583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3902588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285690972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380631-FEA0-41BA-802E-2B90132C7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122914582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743F36-CF01-422E-B531-EB149ECB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30 de abril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6525</TotalTime>
  <Words>4448</Words>
  <Application>Microsoft Office PowerPoint</Application>
  <PresentationFormat>Presentación en pantalla (4:3)</PresentationFormat>
  <Paragraphs>711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863</cp:revision>
  <cp:lastPrinted>2017-07-31T16:25:48Z</cp:lastPrinted>
  <dcterms:created xsi:type="dcterms:W3CDTF">2007-05-14T18:37:21Z</dcterms:created>
  <dcterms:modified xsi:type="dcterms:W3CDTF">2021-05-13T20:20:26Z</dcterms:modified>
</cp:coreProperties>
</file>