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 varScale="1">
        <p:scale>
          <a:sx n="68" d="100"/>
          <a:sy n="68" d="100"/>
        </p:scale>
        <p:origin x="1350" y="7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55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23/7/2021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F7F321-E981-4854-BEF9-4A845AB38E1A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221225-F78D-4CFD-8732-6D9D4B309906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378B8B-3F3F-4F69-B2A4-D54B31A44245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A4A11E-EACF-4ADA-8EC5-D782D38F0AF6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46620C-CB28-48C0-898D-1B2E0F2BAFBD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F83501-15CE-4A6F-9BC6-456B2779CB49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B94BFE-4F2E-4752-9F7C-EB3FF22A6F08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F50959-EDF8-43A7-8996-94DE28D78B9F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E6E02A-5A72-4579-A8B1-527A5A380B10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FB8924-0D01-4A40-9D7D-06EA068995A1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2658B4-E6D5-4970-BFD1-1AA2D26D0ED8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5FDD59-6ED0-4238-97CE-EDE9581E6BD7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8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45.xml"/><Relationship Id="rId5" Type="http://schemas.openxmlformats.org/officeDocument/2006/relationships/slide" Target="slide2.xml"/><Relationship Id="rId61" Type="http://schemas.openxmlformats.org/officeDocument/2006/relationships/image" Target="../media/image4.png"/><Relationship Id="rId19" Type="http://schemas.openxmlformats.org/officeDocument/2006/relationships/slide" Target="slide48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1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slide" Target="slide7.xml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20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Relationship Id="rId4" Type="http://schemas.openxmlformats.org/officeDocument/2006/relationships/image" Target="../media/image1.jpg"/><Relationship Id="rId9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07504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43508" y="1772816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Actualización al 31 de mayo 2021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65" y="1232756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123444389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330609752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44624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9387854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456616620"/>
              </p:ext>
            </p:extLst>
          </p:nvPr>
        </p:nvGraphicFramePr>
        <p:xfrm>
          <a:off x="3180184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Lic. Wilson Armando Romero 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45706676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77779771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1770924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GOBERNADORES(AS)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Arq. Gladys Esmeralda Manzanares Valiente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Ernesto Marroquín Alegría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GOBERNADORES(AS)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Pedro Alberto Sánchez </a:t>
            </a:r>
            <a:r>
              <a:rPr lang="es-SV" sz="1400" dirty="0" err="1">
                <a:latin typeface="+mn-lt"/>
              </a:rPr>
              <a:t>Sansivirini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505002177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900749549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95396981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1782671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Jaime Arístides Choto Galán (En funciones)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89012936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1757394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Préstamos      </a:t>
            </a:r>
          </a:p>
          <a:p>
            <a:r>
              <a:rPr lang="es-SV" dirty="0">
                <a:latin typeface="+mn-lt"/>
              </a:rPr>
              <a:t>Sr. Carlos Alfredo Ortiz Bonilla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5286988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</a:t>
            </a:r>
            <a:r>
              <a:rPr lang="es-SV" sz="1600">
                <a:latin typeface="+mn-lt"/>
              </a:rPr>
              <a:t>su Reglamento </a:t>
            </a:r>
            <a:r>
              <a:rPr lang="es-SV" sz="1600" dirty="0">
                <a:latin typeface="+mn-lt"/>
              </a:rPr>
              <a:t>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Dra. Luz Estrella Rodríguez López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Ing. Enrique Oñate </a:t>
            </a:r>
            <a:r>
              <a:rPr lang="es-SV" sz="1600" dirty="0" err="1">
                <a:latin typeface="+mn-lt"/>
              </a:rPr>
              <a:t>Muyshondt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302642714"/>
              </p:ext>
            </p:extLst>
          </p:nvPr>
        </p:nvGraphicFramePr>
        <p:xfrm>
          <a:off x="3419872" y="458112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de Consejo de Vigilancia vigente al 02 de junio 2021</a:t>
            </a:r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1563A9-436A-49D0-A36B-EA6AF14A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3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</a:t>
            </a:r>
            <a:r>
              <a:rPr lang="es-SV" dirty="0" err="1">
                <a:latin typeface="+mn-lt"/>
              </a:rPr>
              <a:t>Thelma</a:t>
            </a:r>
            <a:r>
              <a:rPr lang="es-SV" dirty="0">
                <a:latin typeface="+mn-lt"/>
              </a:rPr>
              <a:t> Margarita Villalta </a:t>
            </a:r>
            <a:r>
              <a:rPr lang="es-SV" dirty="0" err="1">
                <a:latin typeface="+mn-lt"/>
              </a:rPr>
              <a:t>Viscarra</a:t>
            </a:r>
            <a:endParaRPr lang="es-SV" dirty="0">
              <a:latin typeface="+mn-lt"/>
            </a:endParaRP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131335479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38661400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64595999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196538576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37524690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</a:t>
            </a:r>
            <a:r>
              <a:rPr lang="es-SV" dirty="0" err="1">
                <a:latin typeface="+mn-lt"/>
              </a:rPr>
              <a:t>Alí</a:t>
            </a:r>
            <a:r>
              <a:rPr lang="es-SV" dirty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99517873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7550120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Ernesto Escobar Canales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Licda. Angela </a:t>
            </a:r>
            <a:r>
              <a:rPr lang="es-ES" sz="1400" dirty="0" err="1">
                <a:latin typeface="+mn-lt"/>
              </a:rPr>
              <a:t>Lelany</a:t>
            </a:r>
            <a:r>
              <a:rPr lang="es-ES" sz="1400" dirty="0">
                <a:latin typeface="+mn-lt"/>
              </a:rPr>
              <a:t> </a:t>
            </a:r>
            <a:r>
              <a:rPr lang="es-ES" sz="1400" dirty="0" err="1">
                <a:latin typeface="+mn-lt"/>
              </a:rPr>
              <a:t>Bigueur</a:t>
            </a:r>
            <a:r>
              <a:rPr lang="es-ES" sz="1400" dirty="0">
                <a:latin typeface="+mn-lt"/>
              </a:rPr>
              <a:t> González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3587934661"/>
              </p:ext>
            </p:extLst>
          </p:nvPr>
        </p:nvGraphicFramePr>
        <p:xfrm>
          <a:off x="6012160" y="5153951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135583544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17883117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32158164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Henrríquez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7976598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83993048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6973078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5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63923917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23986857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2033392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56707968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812081109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3688464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6472790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mayo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6860</TotalTime>
  <Words>4599</Words>
  <Application>Microsoft Office PowerPoint</Application>
  <PresentationFormat>Presentación en pantalla (4:3)</PresentationFormat>
  <Paragraphs>712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890</cp:revision>
  <cp:lastPrinted>2017-07-31T16:25:48Z</cp:lastPrinted>
  <dcterms:created xsi:type="dcterms:W3CDTF">2007-05-14T18:37:21Z</dcterms:created>
  <dcterms:modified xsi:type="dcterms:W3CDTF">2021-07-23T17:31:40Z</dcterms:modified>
</cp:coreProperties>
</file>