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47" r:id="rId47"/>
    <p:sldId id="332" r:id="rId48"/>
    <p:sldId id="333" r:id="rId49"/>
    <p:sldId id="334" r:id="rId50"/>
    <p:sldId id="335" r:id="rId51"/>
    <p:sldId id="336" r:id="rId52"/>
    <p:sldId id="337" r:id="rId53"/>
    <p:sldId id="275" r:id="rId54"/>
    <p:sldId id="338" r:id="rId55"/>
    <p:sldId id="339" r:id="rId56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8452" autoAdjust="0"/>
  </p:normalViewPr>
  <p:slideViewPr>
    <p:cSldViewPr>
      <p:cViewPr>
        <p:scale>
          <a:sx n="80" d="100"/>
          <a:sy n="80" d="100"/>
        </p:scale>
        <p:origin x="1020" y="-84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4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7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22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54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7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23/7/2021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48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8E1F43-3BBA-40D2-8A03-6D79F61B1D1D}" type="datetime1">
              <a:rPr lang="es-ES" smtClean="0"/>
              <a:t>23/07/2021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E4745F-890F-4464-8637-F4479D6A64EE}" type="datetime1">
              <a:rPr lang="es-ES" smtClean="0"/>
              <a:t>23/07/2021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FECB90-E106-469D-8038-0E2EFDCF3E93}" type="datetime1">
              <a:rPr lang="es-ES" smtClean="0"/>
              <a:t>23/07/2021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F3A391-16EF-41F6-8932-107A43F43362}" type="datetime1">
              <a:rPr lang="es-ES" smtClean="0"/>
              <a:t>23/07/2021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0AE369-0046-49A3-8F8C-2959081F45CE}" type="datetime1">
              <a:rPr lang="es-ES" smtClean="0"/>
              <a:t>23/07/2021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141958-247D-45EF-8133-24EF6E6B0049}" type="datetime1">
              <a:rPr lang="es-ES" smtClean="0"/>
              <a:t>23/07/2021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A5D180-C47F-4D44-B691-77BCCAFE9214}" type="datetime1">
              <a:rPr lang="es-ES" smtClean="0"/>
              <a:t>23/07/2021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3C42BA-0E1F-4515-A582-673774E064F2}" type="datetime1">
              <a:rPr lang="es-ES" smtClean="0"/>
              <a:t>23/07/2021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DD3ECC-1114-42AC-B4D7-3E0BFF2E1A4D}" type="datetime1">
              <a:rPr lang="es-ES" smtClean="0"/>
              <a:t>23/07/2021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D2D8BC-92F7-43E9-B29A-098875B972DC}" type="datetime1">
              <a:rPr lang="es-ES" smtClean="0"/>
              <a:t>23/07/2021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2D7DC-6402-458E-BA00-BE0E483482C3}" type="datetime1">
              <a:rPr lang="es-ES" smtClean="0"/>
              <a:t>23/07/2021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EAE4FC2-C37C-4DB6-AE71-DAC07B7009DD}" type="datetime1">
              <a:rPr lang="es-ES" smtClean="0"/>
              <a:t>23/07/2021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7.xml"/><Relationship Id="rId26" Type="http://schemas.openxmlformats.org/officeDocument/2006/relationships/slide" Target="slide35.xml"/><Relationship Id="rId39" Type="http://schemas.openxmlformats.org/officeDocument/2006/relationships/slide" Target="slide54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50.xml"/><Relationship Id="rId50" Type="http://schemas.openxmlformats.org/officeDocument/2006/relationships/slide" Target="slide39.xml"/><Relationship Id="rId55" Type="http://schemas.openxmlformats.org/officeDocument/2006/relationships/slide" Target="slide8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5.xml"/><Relationship Id="rId45" Type="http://schemas.openxmlformats.org/officeDocument/2006/relationships/slide" Target="slide3.xml"/><Relationship Id="rId53" Type="http://schemas.openxmlformats.org/officeDocument/2006/relationships/slide" Target="slide52.xml"/><Relationship Id="rId58" Type="http://schemas.openxmlformats.org/officeDocument/2006/relationships/slide" Target="slide45.xml"/><Relationship Id="rId5" Type="http://schemas.openxmlformats.org/officeDocument/2006/relationships/slide" Target="slide2.xml"/><Relationship Id="rId61" Type="http://schemas.openxmlformats.org/officeDocument/2006/relationships/image" Target="../media/image4.png"/><Relationship Id="rId19" Type="http://schemas.openxmlformats.org/officeDocument/2006/relationships/slide" Target="slide48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1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3.xml"/><Relationship Id="rId46" Type="http://schemas.openxmlformats.org/officeDocument/2006/relationships/slide" Target="slide51.xml"/><Relationship Id="rId59" Type="http://schemas.openxmlformats.org/officeDocument/2006/relationships/slide" Target="slide7.xml"/><Relationship Id="rId20" Type="http://schemas.openxmlformats.org/officeDocument/2006/relationships/slide" Target="slide49.xml"/><Relationship Id="rId41" Type="http://schemas.openxmlformats.org/officeDocument/2006/relationships/slide" Target="slide14.xml"/><Relationship Id="rId54" Type="http://schemas.openxmlformats.org/officeDocument/2006/relationships/image" Target="../media/image2.png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6.xml"/><Relationship Id="rId57" Type="http://schemas.openxmlformats.org/officeDocument/2006/relationships/slide" Target="slide20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60" Type="http://schemas.openxmlformats.org/officeDocument/2006/relationships/image" Target="../media/image3.png"/><Relationship Id="rId4" Type="http://schemas.openxmlformats.org/officeDocument/2006/relationships/image" Target="../media/image1.jpg"/><Relationship Id="rId9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07504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43508" y="1772816"/>
            <a:ext cx="2003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Actualización al 30 de junio 2021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65" y="1232756"/>
            <a:ext cx="2301099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99 Forma libre">
            <a:hlinkClick r:id="rId58" action="ppaction://hlinksldjump"/>
            <a:extLst>
              <a:ext uri="{FF2B5EF4-FFF2-40B4-BE49-F238E27FC236}">
                <a16:creationId xmlns:a16="http://schemas.microsoft.com/office/drawing/2014/main" id="{7D2497DC-89F7-4A1E-B551-F494F3D33763}"/>
              </a:ext>
            </a:extLst>
          </p:cNvPr>
          <p:cNvSpPr/>
          <p:nvPr/>
        </p:nvSpPr>
        <p:spPr bwMode="auto">
          <a:xfrm>
            <a:off x="6480212" y="3995037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25" name="179 Conector recto">
            <a:extLst>
              <a:ext uri="{FF2B5EF4-FFF2-40B4-BE49-F238E27FC236}">
                <a16:creationId xmlns:a16="http://schemas.microsoft.com/office/drawing/2014/main" id="{02263AE5-B594-4765-854A-BE2A01125318}"/>
              </a:ext>
            </a:extLst>
          </p:cNvPr>
          <p:cNvCxnSpPr>
            <a:cxnSpLocks/>
          </p:cNvCxnSpPr>
          <p:nvPr/>
        </p:nvCxnSpPr>
        <p:spPr>
          <a:xfrm>
            <a:off x="7165659" y="4154333"/>
            <a:ext cx="10187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7 Forma libre">
            <a:hlinkClick r:id="rId59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Karla Milady Romero Reyes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9B2DCE-1FD3-44F6-971F-3C1A99CC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DC88DF-E42B-4480-B1CB-27CDDBED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123444389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07EA8D-0412-4C67-B692-24B85C9B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Riesgos:    </a:t>
            </a:r>
          </a:p>
          <a:p>
            <a:r>
              <a:rPr lang="es-SV" dirty="0">
                <a:latin typeface="+mn-lt"/>
              </a:rPr>
              <a:t>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330609752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BF99036-0709-419B-B096-4D39CB93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44624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r>
              <a:rPr lang="es-SV" dirty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D3C157E-77F6-49DE-B9DE-74B522A4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99387854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210D67B-44B2-4C80-BC77-9991148A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456616620"/>
              </p:ext>
            </p:extLst>
          </p:nvPr>
        </p:nvGraphicFramePr>
        <p:xfrm>
          <a:off x="3180184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D8CA7BD-7971-4B6A-BBEF-6D83D8F1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Lic. Wilson Armando Romero Estrada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0060528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CCBE0F-D1A0-40F4-AC9A-F56FA20E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377779771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A805F9B-EF35-4F9F-B9AE-673268EB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317815592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5818D5B-D6E6-4478-99D5-9FD82D57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Ernesto Marroquín Alegría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536392185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FFC14D0-2EAB-4853-B82E-E321F48C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212566F-B174-4993-9964-46B7F242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900749549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26B1EF9-A005-45DA-9BAD-13ACD07E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9803FE0-0D91-4727-9CB7-C7C5D008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195396981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A6127E6-0099-4BC7-AA2D-26D1C198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31782671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7E76FA7-6178-4796-831B-14C55B43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085198D-45C1-465C-8652-8E86D872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890129365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1C33A17-D754-483A-94D2-97C81D8C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1757394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BEF22B2-BB21-42F0-8F95-32393055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Préstamos      </a:t>
            </a:r>
          </a:p>
          <a:p>
            <a:r>
              <a:rPr lang="es-SV" dirty="0">
                <a:latin typeface="+mn-lt"/>
              </a:rPr>
              <a:t>Sr. Carlos Alfredo Ortiz Bonilla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52869883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F078728-484E-4D48-8FB2-A1357208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</a:t>
            </a:r>
            <a:r>
              <a:rPr lang="es-SV" sz="1600">
                <a:latin typeface="+mn-lt"/>
              </a:rPr>
              <a:t>su Reglamento </a:t>
            </a:r>
            <a:r>
              <a:rPr lang="es-SV" sz="1600" dirty="0">
                <a:latin typeface="+mn-lt"/>
              </a:rPr>
              <a:t>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Dra. Luz Estrella Rodríguez López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Ing. Enrique Oñate </a:t>
            </a:r>
            <a:r>
              <a:rPr lang="es-SV" sz="1600" dirty="0" err="1">
                <a:latin typeface="+mn-lt"/>
              </a:rPr>
              <a:t>Muyshondt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Raúl Alfonso </a:t>
            </a:r>
            <a:r>
              <a:rPr lang="es-SV" sz="1600" dirty="0" err="1">
                <a:latin typeface="+mn-lt"/>
              </a:rPr>
              <a:t>Rogel</a:t>
            </a:r>
            <a:r>
              <a:rPr lang="es-SV" sz="1600" dirty="0">
                <a:latin typeface="+mn-lt"/>
              </a:rPr>
              <a:t> Peña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302642714"/>
              </p:ext>
            </p:extLst>
          </p:nvPr>
        </p:nvGraphicFramePr>
        <p:xfrm>
          <a:off x="3419872" y="458112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E49EEE-67C5-4EE8-B1B2-C7C95571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D50605D-CCB8-4AFD-99E6-99DEB0CB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</a:t>
            </a:r>
            <a:r>
              <a:rPr lang="es-SV" dirty="0" err="1">
                <a:latin typeface="+mn-lt"/>
              </a:rPr>
              <a:t>Thelma</a:t>
            </a:r>
            <a:r>
              <a:rPr lang="es-SV" dirty="0">
                <a:latin typeface="+mn-lt"/>
              </a:rPr>
              <a:t> Margarita Villalta </a:t>
            </a:r>
            <a:r>
              <a:rPr lang="es-SV" dirty="0" err="1">
                <a:latin typeface="+mn-lt"/>
              </a:rPr>
              <a:t>Viscarra</a:t>
            </a:r>
            <a:endParaRPr lang="es-SV" dirty="0">
              <a:latin typeface="+mn-lt"/>
            </a:endParaRP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88AD10BF-94D5-46D6-8B76-7BB4C49B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131335479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DA71BB0-D123-440E-A533-63CDFAE8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138661400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94C890-D66C-482C-AEC0-67BE6A6A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72327668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8FF4623-E8DF-4497-8021-3F742018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196538576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106326-9823-4FB7-9A5B-62A6A8E0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737524690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9D93033-B364-4498-AA55-D8B69167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317BAC6-AEA6-4CBC-A8BA-1AB338C8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</a:t>
            </a:r>
            <a:r>
              <a:rPr lang="es-SV" dirty="0" err="1">
                <a:latin typeface="+mn-lt"/>
              </a:rPr>
              <a:t>Alí</a:t>
            </a:r>
            <a:r>
              <a:rPr lang="es-SV" dirty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99517873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C1708B6-2723-4DA4-AC70-45B02A87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7550120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7EC4038D-B224-4EFA-9350-36749FAD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Profa. Concepción Idalia Zúñiga </a:t>
            </a:r>
            <a:r>
              <a:rPr lang="es-SV" sz="1400" dirty="0" err="1">
                <a:latin typeface="+mn-lt"/>
              </a:rPr>
              <a:t>vda.</a:t>
            </a:r>
            <a:r>
              <a:rPr lang="es-SV" sz="1400" dirty="0">
                <a:latin typeface="+mn-lt"/>
              </a:rPr>
              <a:t> de Cristales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Vacante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3617820599"/>
              </p:ext>
            </p:extLst>
          </p:nvPr>
        </p:nvGraphicFramePr>
        <p:xfrm>
          <a:off x="6012160" y="5153951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FE1AEC-E13D-442B-9CA1-2A627B08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51421296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F875B43-D691-4C36-80FE-3E4C8695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17883117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27F78AD-3580-4161-8188-B53ACF3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32158164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F0C93BA-80C5-4D65-9C2B-5A4DE556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Henrríquez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C43F64-8E86-4320-B891-F63640C5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79765986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B5073E6-8BCD-4634-927F-D9345DA0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7871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de Canales Digitales:   </a:t>
            </a:r>
          </a:p>
          <a:p>
            <a:r>
              <a:rPr lang="es-SV" dirty="0">
                <a:latin typeface="+mn-lt"/>
              </a:rPr>
              <a:t>Licda. Susana Guadalupe Vásquez Méndez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Canales Digitales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76967403"/>
              </p:ext>
            </p:extLst>
          </p:nvPr>
        </p:nvGraphicFramePr>
        <p:xfrm>
          <a:off x="3144180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Objetivo:</a:t>
            </a:r>
          </a:p>
          <a:p>
            <a:pPr algn="just"/>
            <a:r>
              <a:rPr lang="es-C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Supervisar la atención a clientes(as) a través de canales digitales y otras plataformas tecnológicas, implementando nuevos servicios o herramientas para los(as) clientes(as) para una atención oportuna, alineada a una estrategia de servicios de la Institución.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83993048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6973078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E59EE2A-4588-49F1-99BB-5B7837AE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5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63923917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0405D6B-393F-4A68-9733-1582F601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Servicios en Línea   </a:t>
            </a:r>
          </a:p>
          <a:p>
            <a:r>
              <a:rPr lang="es-SV" dirty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28148681"/>
              </p:ext>
            </p:extLst>
          </p:nvPr>
        </p:nvGraphicFramePr>
        <p:xfrm>
          <a:off x="291581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Promover, implementar y mantener la disponibilidad de los servicios del FSV a clientes y ciudadanos, a través de los canales electrónicos que la Institución defina.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ED3BEF-43A9-4685-8D8E-C46E7013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 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en fecha 04 de enero de 2021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6C1ED0-C098-4486-8383-1EDF3E57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23986857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B5B3C37-F581-4834-B334-220CBD38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2033392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0E153A1-C0A3-45C1-803F-DF4B2B4E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Iveth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56707968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D9FA35-B626-4D92-9FC9-A24B94D9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1457646-7890-4C9B-B6A2-C4643E45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812081109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E9B057E-C557-4E44-A87D-7FD457E7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52389859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C534F42-3B31-4A39-9CA7-2BE5FCD1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B1EC34-6E62-41EB-84FB-321CA08D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CD9A80-A3CE-4AD7-9B9A-D209E583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0679401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16472790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380631-FEA0-41BA-802E-2B90132C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5743F36-CF01-422E-B531-EB149ECB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junio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6911</TotalTime>
  <Words>4555</Words>
  <Application>Microsoft Office PowerPoint</Application>
  <PresentationFormat>Presentación en pantalla (4:3)</PresentationFormat>
  <Paragraphs>711</Paragraphs>
  <Slides>55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896</cp:revision>
  <cp:lastPrinted>2017-07-31T16:25:48Z</cp:lastPrinted>
  <dcterms:created xsi:type="dcterms:W3CDTF">2007-05-14T18:37:21Z</dcterms:created>
  <dcterms:modified xsi:type="dcterms:W3CDTF">2021-07-23T17:31:13Z</dcterms:modified>
</cp:coreProperties>
</file>