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80" d="100"/>
          <a:sy n="80" d="100"/>
        </p:scale>
        <p:origin x="1020" y="-8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23/7/2021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E1F43-3BBA-40D2-8A03-6D79F61B1D1D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E4745F-890F-4464-8637-F4479D6A64EE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FECB90-E106-469D-8038-0E2EFDCF3E93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F3A391-16EF-41F6-8932-107A43F43362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AE369-0046-49A3-8F8C-2959081F45CE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141958-247D-45EF-8133-24EF6E6B0049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A5D180-C47F-4D44-B691-77BCCAFE9214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3C42BA-0E1F-4515-A582-673774E064F2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DD3ECC-1114-42AC-B4D7-3E0BFF2E1A4D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2D8BC-92F7-43E9-B29A-098875B972DC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2D7DC-6402-458E-BA00-BE0E483482C3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AE4FC2-C37C-4DB6-AE71-DAC07B7009DD}" type="datetime1">
              <a:rPr lang="es-ES" smtClean="0"/>
              <a:t>23/07/2021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8" y="1772816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al 30 de junio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123444389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330609752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938785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0060528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7779771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7815592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392185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1782671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89012936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1757394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Préstamos      </a:t>
            </a:r>
          </a:p>
          <a:p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86988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</a:t>
            </a:r>
            <a:r>
              <a:rPr lang="es-SV" sz="1600">
                <a:latin typeface="+mn-lt"/>
              </a:rPr>
              <a:t>su Reglamento </a:t>
            </a:r>
            <a:r>
              <a:rPr lang="es-SV" sz="1600" dirty="0">
                <a:latin typeface="+mn-lt"/>
              </a:rPr>
              <a:t>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302642714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131335479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3866140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7232766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96538576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37524690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99517873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7550120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617820599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51421296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17883117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2158164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7976598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8399304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6973078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392391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2398685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203339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56707968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1208110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0679401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6472790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junio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6911</TotalTime>
  <Words>4555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896</cp:revision>
  <cp:lastPrinted>2017-07-31T16:25:48Z</cp:lastPrinted>
  <dcterms:created xsi:type="dcterms:W3CDTF">2007-05-14T18:37:21Z</dcterms:created>
  <dcterms:modified xsi:type="dcterms:W3CDTF">2021-07-23T17:31:13Z</dcterms:modified>
</cp:coreProperties>
</file>