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18/8/2021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63266-B7E7-4AAB-983D-69AC6EC1BD72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984F5-9E67-4758-B6EE-FD33F0DF9D07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C102C-56F2-4587-A534-033C063F0962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684D62-9B8F-4513-B8F2-2E698F945105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FE86F4-EFE7-498D-A37B-3AFF8AA1CBA0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DAADF-853F-46E4-8B72-05C7423B33CA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E73F3-DEA9-465F-9A7A-25B64412E8E0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584C5B-49CC-4A7D-BE94-A17C7C1FB008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2D70C3-F2D5-4902-A7A1-8F349DE7E2DB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1DEBB3-B620-4EE2-9391-AF6546E18D5E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F2FF22-6D6F-461C-8989-EEE5A5C5EF8E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9E6753-61A6-40AA-AEEF-3592788CC620}" type="datetime1">
              <a:rPr lang="es-ES" smtClean="0"/>
              <a:t>18/08/2021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2979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31 de julio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330609752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1923258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043499361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86988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9721891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9776978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96538576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37524690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99517873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617820599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17883117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3346677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72273035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56707968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208110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julio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</TotalTime>
  <Words>4553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909</cp:revision>
  <cp:lastPrinted>2017-07-31T16:25:48Z</cp:lastPrinted>
  <dcterms:created xsi:type="dcterms:W3CDTF">2007-05-14T18:37:21Z</dcterms:created>
  <dcterms:modified xsi:type="dcterms:W3CDTF">2021-08-18T15:39:12Z</dcterms:modified>
</cp:coreProperties>
</file>