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 varScale="1">
        <p:scale>
          <a:sx n="68" d="100"/>
          <a:sy n="68" d="100"/>
        </p:scale>
        <p:origin x="1350" y="7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7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7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18/8/2021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63266-B7E7-4AAB-983D-69AC6EC1BD72}" type="datetime1">
              <a:rPr lang="es-ES" smtClean="0"/>
              <a:t>18/08/2021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3984F5-9E67-4758-B6EE-FD33F0DF9D07}" type="datetime1">
              <a:rPr lang="es-ES" smtClean="0"/>
              <a:t>18/08/2021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BC102C-56F2-4587-A534-033C063F0962}" type="datetime1">
              <a:rPr lang="es-ES" smtClean="0"/>
              <a:t>18/08/2021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684D62-9B8F-4513-B8F2-2E698F945105}" type="datetime1">
              <a:rPr lang="es-ES" smtClean="0"/>
              <a:t>18/08/2021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FE86F4-EFE7-498D-A37B-3AFF8AA1CBA0}" type="datetime1">
              <a:rPr lang="es-ES" smtClean="0"/>
              <a:t>18/08/2021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1DAADF-853F-46E4-8B72-05C7423B33CA}" type="datetime1">
              <a:rPr lang="es-ES" smtClean="0"/>
              <a:t>18/08/2021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2E73F3-DEA9-465F-9A7A-25B64412E8E0}" type="datetime1">
              <a:rPr lang="es-ES" smtClean="0"/>
              <a:t>18/08/2021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584C5B-49CC-4A7D-BE94-A17C7C1FB008}" type="datetime1">
              <a:rPr lang="es-ES" smtClean="0"/>
              <a:t>18/08/2021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2D70C3-F2D5-4902-A7A1-8F349DE7E2DB}" type="datetime1">
              <a:rPr lang="es-ES" smtClean="0"/>
              <a:t>18/08/2021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1DEBB3-B620-4EE2-9391-AF6546E18D5E}" type="datetime1">
              <a:rPr lang="es-ES" smtClean="0"/>
              <a:t>18/08/2021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2FF22-6D6F-461C-8989-EEE5A5C5EF8E}" type="datetime1">
              <a:rPr lang="es-ES" smtClean="0"/>
              <a:t>18/08/2021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9E6753-61A6-40AA-AEEF-3592788CC620}" type="datetime1">
              <a:rPr lang="es-ES" smtClean="0"/>
              <a:t>18/08/2021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45.xml"/><Relationship Id="rId5" Type="http://schemas.openxmlformats.org/officeDocument/2006/relationships/slide" Target="slide2.xml"/><Relationship Id="rId61" Type="http://schemas.openxmlformats.org/officeDocument/2006/relationships/image" Target="../media/image4.png"/><Relationship Id="rId19" Type="http://schemas.openxmlformats.org/officeDocument/2006/relationships/slide" Target="slide48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1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slide" Target="slide7.xml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20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Relationship Id="rId4" Type="http://schemas.openxmlformats.org/officeDocument/2006/relationships/image" Target="../media/image1.jpg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07504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43507" y="1772816"/>
            <a:ext cx="22979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Datos actualizados al 31 de julio 2021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" y="1232756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123444389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330609752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44624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938785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56616620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Lic. Wilson Armando Romero 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19232587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77779771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17815592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Ernesto Marroquín Alegría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36392185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00749549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95396981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1782671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043499361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1757394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Préstamos      </a:t>
            </a:r>
          </a:p>
          <a:p>
            <a:r>
              <a:rPr lang="es-SV" dirty="0">
                <a:latin typeface="+mn-lt"/>
              </a:rPr>
              <a:t>Sr. Carlos Alfredo Ortiz Bonilla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5286988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Vacante</a:t>
            </a:r>
          </a:p>
          <a:p>
            <a:r>
              <a:rPr lang="es-SV" sz="1400" b="1" dirty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40087359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Thelma</a:t>
            </a:r>
            <a:r>
              <a:rPr lang="es-SV" dirty="0">
                <a:latin typeface="+mn-lt"/>
              </a:rPr>
              <a:t> Margarita Villalta </a:t>
            </a:r>
            <a:r>
              <a:rPr lang="es-SV" dirty="0" err="1">
                <a:latin typeface="+mn-lt"/>
              </a:rPr>
              <a:t>Viscarra</a:t>
            </a:r>
            <a:endParaRPr lang="es-SV" dirty="0">
              <a:latin typeface="+mn-lt"/>
            </a:endParaRP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31335479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9721891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97769784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196538576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37524690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</a:t>
            </a:r>
            <a:r>
              <a:rPr lang="es-SV" dirty="0" err="1">
                <a:latin typeface="+mn-lt"/>
              </a:rPr>
              <a:t>Alí</a:t>
            </a:r>
            <a:r>
              <a:rPr lang="es-SV" dirty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99517873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7550120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Vacante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617820599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51421296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17883117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32158164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Henrríquez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7976598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83993048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3346677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5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72273035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23986857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2033392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56707968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1208110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6472790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julio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7013</TotalTime>
  <Words>4553</Words>
  <Application>Microsoft Office PowerPoint</Application>
  <PresentationFormat>Presentación en pantalla (4:3)</PresentationFormat>
  <Paragraphs>711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909</cp:revision>
  <cp:lastPrinted>2017-07-31T16:25:48Z</cp:lastPrinted>
  <dcterms:created xsi:type="dcterms:W3CDTF">2007-05-14T18:37:21Z</dcterms:created>
  <dcterms:modified xsi:type="dcterms:W3CDTF">2021-08-18T15:39:12Z</dcterms:modified>
</cp:coreProperties>
</file>