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68" d="100"/>
          <a:sy n="68" d="100"/>
        </p:scale>
        <p:origin x="1350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68Empleados(as)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56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68Empleados(as)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29/9/2021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42B66D-ECC9-4CBE-9D75-384AB9918305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D53EA8-15E6-410F-8AC5-6495BDEADB05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0913D-D842-4810-8B65-31142D89C64E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B28BB0-3863-41B9-A03E-75A62A46AABF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887E2B-441A-413B-BB78-FD7D9BBC0AD3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F3EBD-F439-4754-8E91-E65A7153BF2B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8D55F-E7C5-4EA6-B3E7-BD6876EBF044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BBDC1-C9C7-40A5-8C1A-40C4FED28B40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C56220-2667-4D55-8953-7309F107097B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7B6D8-D385-45F9-89D4-A30E4442A29E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98042-2BB0-4784-886F-C5FE984EC487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A5A2AC-96D6-4972-AB84-6B8C66E66CAF}" type="datetime1">
              <a:rPr lang="es-ES" smtClean="0"/>
              <a:t>29/09/2021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7" y="1772816"/>
            <a:ext cx="22979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Datos actualizados al 31 de agosto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123444389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330609752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3673073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77779771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7815592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6392185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79429299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Préstamos      </a:t>
            </a:r>
          </a:p>
          <a:p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86988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31335479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9721891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9776978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196538576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7550120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617820599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17883117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2158164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7976598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399304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6985597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5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52772710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06156833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1208110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6472790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agosto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7211</TotalTime>
  <Words>4552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916</cp:revision>
  <cp:lastPrinted>2017-07-31T16:25:48Z</cp:lastPrinted>
  <dcterms:created xsi:type="dcterms:W3CDTF">2007-05-14T18:37:21Z</dcterms:created>
  <dcterms:modified xsi:type="dcterms:W3CDTF">2021-09-29T20:46:56Z</dcterms:modified>
</cp:coreProperties>
</file>