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56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10/11/2021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3EFD46-E2D8-4E0B-891B-EA97E9BE3288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26BD52-CA2E-417B-85DB-34F6DAD85C0A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2DEA-2200-428F-BB7D-DF1B09F4C85C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03448-AB45-413E-9137-F10857C8A96F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FB65B8-CECD-4F4F-8843-D86A03E9321A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B1CF09-68E0-44CD-996C-42A231C2FB6E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B5C2B-4D34-4649-A39D-08D578BC5374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977DE7-2D16-4972-84C9-7263A85E3409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C8C2D9-7A59-42EB-8BB8-9E311568F08D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85E0C5-E663-46DE-B93E-310CE94D9383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99FF9-19B8-4B4E-ABA7-1526D9B88376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B00853-F3AE-4780-8641-B448B770FDCF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297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30 de septiembre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05652000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3673073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7942929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169919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9721891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9776978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96538576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617820599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17883117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6985597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2772710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40303356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208110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septiembre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7216</TotalTime>
  <Words>4554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921</cp:revision>
  <cp:lastPrinted>2017-07-31T16:25:48Z</cp:lastPrinted>
  <dcterms:created xsi:type="dcterms:W3CDTF">2007-05-14T18:37:21Z</dcterms:created>
  <dcterms:modified xsi:type="dcterms:W3CDTF">2021-11-10T19:37:40Z</dcterms:modified>
</cp:coreProperties>
</file>