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54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13/1/2022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6482ED-5EA7-4282-8483-95430E664EF5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254A73-C83E-4EDF-8ECB-C2418DAFB358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275E28-8F68-4C99-8B62-63870934732C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C25E3D-B367-4936-926A-B3F2E0AD26EA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4A9C3F-D63B-475B-87A3-FF278D7A93D4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06036C-D726-47B9-9C0D-B8ACC8362491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402B2F-E0A0-407E-9A47-168335AFC063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0947B8-809C-4FFB-8D0B-CB967DACBB20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779B04-B1DE-4D1E-98AB-B0BB2D7BC612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9E624-4D1F-49BC-9BD2-16544D11ACD8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E0505-04D0-4979-A77A-F640825FBD85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ED4E2D2-0DF1-481E-B5AD-979ED59D558C}" type="datetime1">
              <a:rPr lang="es-ES" smtClean="0"/>
              <a:t>13/01/2022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noviembre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7" y="1772816"/>
            <a:ext cx="23730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Datos actualizados al 30 de noviembre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Reyes.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3226" y="6484255"/>
            <a:ext cx="388331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4108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67267967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392185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6116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79429299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169919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6349" y="6537872"/>
            <a:ext cx="3818179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3205729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6860594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4095318709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3379" y="6556263"/>
            <a:ext cx="3645145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54160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8367710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23878676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132" y="6484255"/>
            <a:ext cx="334325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45126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9816460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41525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9340"/>
            <a:ext cx="352327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04248983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520259"/>
            <a:ext cx="384730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81130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7890</TotalTime>
  <Words>4606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968</cp:revision>
  <cp:lastPrinted>2017-07-31T16:25:48Z</cp:lastPrinted>
  <dcterms:created xsi:type="dcterms:W3CDTF">2007-05-14T18:37:21Z</dcterms:created>
  <dcterms:modified xsi:type="dcterms:W3CDTF">2022-01-13T15:26:10Z</dcterms:modified>
</cp:coreProperties>
</file>