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8452" autoAdjust="0"/>
  </p:normalViewPr>
  <p:slideViewPr>
    <p:cSldViewPr>
      <p:cViewPr>
        <p:scale>
          <a:sx n="80" d="100"/>
          <a:sy n="80" d="100"/>
        </p:scale>
        <p:origin x="1020" y="-222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4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7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54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11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7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18/1/2022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7A0354-1723-4928-85DD-72833712B113}" type="datetime1">
              <a:rPr lang="es-ES" smtClean="0"/>
              <a:t>18/01/2022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6706B9-B030-42EB-848B-78EF18C50AE4}" type="datetime1">
              <a:rPr lang="es-ES" smtClean="0"/>
              <a:t>18/01/2022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9C6154-6BAE-410B-BDB1-9368399DAB4F}" type="datetime1">
              <a:rPr lang="es-ES" smtClean="0"/>
              <a:t>18/01/2022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D73182-6A3D-40C2-8607-F60C76C603EF}" type="datetime1">
              <a:rPr lang="es-ES" smtClean="0"/>
              <a:t>18/01/2022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DFF06D-D0E8-47DA-A4DA-5EB8FE7AADF8}" type="datetime1">
              <a:rPr lang="es-ES" smtClean="0"/>
              <a:t>18/01/2022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955451-E753-42FC-B77F-006115B0E52C}" type="datetime1">
              <a:rPr lang="es-ES" smtClean="0"/>
              <a:t>18/01/2022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F8502D-C689-4A2D-A14E-457011AE51C6}" type="datetime1">
              <a:rPr lang="es-ES" smtClean="0"/>
              <a:t>18/01/2022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BA667C-DC38-444D-B793-01DFA5C324B5}" type="datetime1">
              <a:rPr lang="es-ES" smtClean="0"/>
              <a:t>18/01/2022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B9E3CC-6377-457B-9CBD-2CC397362C46}" type="datetime1">
              <a:rPr lang="es-ES" smtClean="0"/>
              <a:t>18/01/2022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6DF564-5875-46CB-AD4B-07429B7890EB}" type="datetime1">
              <a:rPr lang="es-ES" smtClean="0"/>
              <a:t>18/01/2022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692341-C7CA-40AD-B05D-F2CD5140C02E}" type="datetime1">
              <a:rPr lang="es-ES" smtClean="0"/>
              <a:t>18/01/2022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057267-03D8-4170-BB99-5024D9427A0B}" type="datetime1">
              <a:rPr lang="es-ES" smtClean="0"/>
              <a:t>18/01/2022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8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45.xml"/><Relationship Id="rId5" Type="http://schemas.openxmlformats.org/officeDocument/2006/relationships/slide" Target="slide2.xml"/><Relationship Id="rId61" Type="http://schemas.openxmlformats.org/officeDocument/2006/relationships/image" Target="../media/image4.png"/><Relationship Id="rId19" Type="http://schemas.openxmlformats.org/officeDocument/2006/relationships/slide" Target="slide48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1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slide" Target="slide7.xml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image" Target="../media/image2.png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20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Relationship Id="rId4" Type="http://schemas.openxmlformats.org/officeDocument/2006/relationships/image" Target="../media/image1.jpg"/><Relationship Id="rId9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07504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43507" y="1772816"/>
            <a:ext cx="251869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Datos actualizados al 31 de diciembre 2021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65" y="1232756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9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Reyes.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9B2DCE-1FD3-44F6-971F-3C1A99CC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3226" y="6484255"/>
            <a:ext cx="388331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DC88DF-E42B-4480-B1CB-27CDDBED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7EA8D-0412-4C67-B692-24B85C9B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4108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2123728" y="44624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99387854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456616620"/>
              </p:ext>
            </p:extLst>
          </p:nvPr>
        </p:nvGraphicFramePr>
        <p:xfrm>
          <a:off x="3180184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67267967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17815592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José Antonio Velásquez Montoya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6116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900749549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195396981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31782671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0112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79429299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1757394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9340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1699191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Vacante</a:t>
            </a:r>
          </a:p>
          <a:p>
            <a:r>
              <a:rPr lang="es-SV" sz="1400" b="1" dirty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Raúl Alfonso </a:t>
            </a:r>
            <a:r>
              <a:rPr lang="es-SV" sz="1600" dirty="0" err="1">
                <a:latin typeface="+mn-lt"/>
              </a:rPr>
              <a:t>Rogel</a:t>
            </a:r>
            <a:r>
              <a:rPr lang="es-SV" sz="1600" dirty="0">
                <a:latin typeface="+mn-lt"/>
              </a:rPr>
              <a:t> Peña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40087359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E49EEE-67C5-4EE8-B1B2-C7C95571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06349" y="6537872"/>
            <a:ext cx="3818179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131335479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43205729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68605944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30503880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Profa. Concepción Idalia Zúñiga </a:t>
            </a:r>
            <a:r>
              <a:rPr lang="es-SV" sz="1400" dirty="0" err="1">
                <a:latin typeface="+mn-lt"/>
              </a:rPr>
              <a:t>vda.</a:t>
            </a:r>
            <a:r>
              <a:rPr lang="es-SV" sz="1400" dirty="0">
                <a:latin typeface="+mn-lt"/>
              </a:rPr>
              <a:t> de Cristales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Vacante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4095318709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FE1AEC-E13D-442B-9CA1-2A627B08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43379" y="6556263"/>
            <a:ext cx="3645145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51421296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81636366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8541604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79765986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9340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Méndez.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83993048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83677101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23878676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132" y="6484255"/>
            <a:ext cx="334325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6C1ED0-C098-4486-8383-1EDF3E57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José Fernando Orellana Recinos.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23986857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45126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Daysi Armida Martínez de Zelaya.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2033392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Calderón.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9816460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41525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9340"/>
            <a:ext cx="352327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604248983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B1EC34-6E62-41EB-84FB-321CA08D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CD9A80-A3CE-4AD7-9B9A-D209E583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0112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63742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16472790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380631-FEA0-41BA-802E-2B90132C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520259"/>
            <a:ext cx="384730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43F36-CF01-422E-B531-EB149ECB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81130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7908</TotalTime>
  <Words>4620</Words>
  <Application>Microsoft Office PowerPoint</Application>
  <PresentationFormat>Presentación en pantalla (4:3)</PresentationFormat>
  <Paragraphs>711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973</cp:revision>
  <cp:lastPrinted>2017-07-31T16:25:48Z</cp:lastPrinted>
  <dcterms:created xsi:type="dcterms:W3CDTF">2007-05-14T18:37:21Z</dcterms:created>
  <dcterms:modified xsi:type="dcterms:W3CDTF">2022-01-18T16:18:04Z</dcterms:modified>
</cp:coreProperties>
</file>