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8452" autoAdjust="0"/>
  </p:normalViewPr>
  <p:slideViewPr>
    <p:cSldViewPr>
      <p:cViewPr>
        <p:scale>
          <a:sx n="80" d="100"/>
          <a:sy n="80" d="100"/>
        </p:scale>
        <p:origin x="1020" y="-22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21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7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6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54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1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21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7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18/1/2022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7A0354-1723-4928-85DD-72833712B113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706B9-B030-42EB-848B-78EF18C50AE4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9C6154-6BAE-410B-BDB1-9368399DAB4F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D73182-6A3D-40C2-8607-F60C76C603EF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DFF06D-D0E8-47DA-A4DA-5EB8FE7AADF8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955451-E753-42FC-B77F-006115B0E52C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8502D-C689-4A2D-A14E-457011AE51C6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A667C-DC38-444D-B793-01DFA5C324B5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B9E3CC-6377-457B-9CBD-2CC397362C46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6DF564-5875-46CB-AD4B-07429B7890EB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692341-C7CA-40AD-B05D-F2CD5140C02E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057267-03D8-4170-BB99-5024D9427A0B}" type="datetime1">
              <a:rPr lang="es-ES" smtClean="0"/>
              <a:t>18/01/2022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7" y="1772816"/>
            <a:ext cx="25186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Datos actualizados al 31 de diciembre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Reyes.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3226" y="6484255"/>
            <a:ext cx="388331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4108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4802716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99387854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56616620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67267967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317815592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José Antonio Velásquez Montoya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6116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900749549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80412430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195396981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1782671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79429299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1757394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1699191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Vacante</a:t>
            </a:r>
          </a:p>
          <a:p>
            <a:r>
              <a:rPr lang="es-SV" sz="1400" b="1" dirty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40087359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06349" y="6537872"/>
            <a:ext cx="3818179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9189726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131335479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3205729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68605944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30503880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83378935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03872429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Vacante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Vacante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4095318709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3379" y="6556263"/>
            <a:ext cx="3645145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51421296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1636366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541604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21238" y="6484255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7976598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9340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Méndez.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76967403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8399304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83677101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3929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23878676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132" y="6484255"/>
            <a:ext cx="334325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70329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23986857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9250" y="6484255"/>
            <a:ext cx="345126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203339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Calderón.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9816460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93246" y="6484255"/>
            <a:ext cx="341525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9340"/>
            <a:ext cx="3523270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604248983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52389859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7242" y="6484255"/>
            <a:ext cx="3559274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1408306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0112" y="6484255"/>
            <a:ext cx="3775298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963742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6472790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520259"/>
            <a:ext cx="3847306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49230" y="6484255"/>
            <a:ext cx="3811302" cy="365125"/>
          </a:xfrm>
        </p:spPr>
        <p:txBody>
          <a:bodyPr/>
          <a:lstStyle/>
          <a:p>
            <a:pPr>
              <a:defRPr/>
            </a:pPr>
            <a:r>
              <a:rPr lang="es-ES"/>
              <a:t>Organigrama vigente al 31 de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7908</TotalTime>
  <Words>4620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973</cp:revision>
  <cp:lastPrinted>2017-07-31T16:25:48Z</cp:lastPrinted>
  <dcterms:created xsi:type="dcterms:W3CDTF">2007-05-14T18:37:21Z</dcterms:created>
  <dcterms:modified xsi:type="dcterms:W3CDTF">2022-01-18T16:18:04Z</dcterms:modified>
</cp:coreProperties>
</file>