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8452" autoAdjust="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4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7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21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52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11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7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16/2/2022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1E3C6A-8044-44D8-AF91-6D5DE5FB2256}" type="datetime1">
              <a:rPr lang="es-ES" smtClean="0"/>
              <a:t>16/02/2022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002238-EDD8-4A59-8E7A-FD04DA2241B8}" type="datetime1">
              <a:rPr lang="es-ES" smtClean="0"/>
              <a:t>16/02/2022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DD5772-7629-4F75-AFE9-6734095DA217}" type="datetime1">
              <a:rPr lang="es-ES" smtClean="0"/>
              <a:t>16/02/2022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544681-DC72-435A-9315-CB4D2C8F21C9}" type="datetime1">
              <a:rPr lang="es-ES" smtClean="0"/>
              <a:t>16/02/2022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848CED-CD28-4BD0-9D89-15A1771853B8}" type="datetime1">
              <a:rPr lang="es-ES" smtClean="0"/>
              <a:t>16/02/2022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E958F6-CE34-4F72-8923-2C911FF018E0}" type="datetime1">
              <a:rPr lang="es-ES" smtClean="0"/>
              <a:t>16/02/2022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7522FA-EC8F-4427-B82D-50823A6469FB}" type="datetime1">
              <a:rPr lang="es-ES" smtClean="0"/>
              <a:t>16/02/2022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75DAF5-89B3-4D0E-991A-CAAC3E971355}" type="datetime1">
              <a:rPr lang="es-ES" smtClean="0"/>
              <a:t>16/02/2022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33E89C-83E1-47DE-9CC3-8B292884DD8C}" type="datetime1">
              <a:rPr lang="es-ES" smtClean="0"/>
              <a:t>16/02/2022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1783F6-799A-4B83-A1A5-9680109E7453}" type="datetime1">
              <a:rPr lang="es-ES" smtClean="0"/>
              <a:t>16/02/2022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6E1FC7-E9B1-4C9A-A45D-5903606F3A5D}" type="datetime1">
              <a:rPr lang="es-ES" smtClean="0"/>
              <a:t>16/02/2022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76F5D0-BE02-4BCE-92F3-F063ADC29522}" type="datetime1">
              <a:rPr lang="es-ES" smtClean="0"/>
              <a:t>16/02/2022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7.xml"/><Relationship Id="rId5" Type="http://schemas.openxmlformats.org/officeDocument/2006/relationships/slide" Target="slide2.xml"/><Relationship Id="rId19" Type="http://schemas.openxmlformats.org/officeDocument/2006/relationships/slide" Target="slide48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image" Target="../media/image2.png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45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31 de enero 2022)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Reyes.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9B2DCE-1FD3-44F6-971F-3C1A99CC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3226" y="6484255"/>
            <a:ext cx="388331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DC88DF-E42B-4480-B1CB-27CDDBED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07EA8D-0412-4C67-B692-24B85C9B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4108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BF99036-0709-419B-B096-4D39CB93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775298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Y CONTRATACIONES INSTITUCIONAL (UACI)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D3C157E-77F6-49DE-B9DE-74B522A4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99387854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210D67B-44B2-4C80-BC77-9991148A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456616620"/>
              </p:ext>
            </p:extLst>
          </p:nvPr>
        </p:nvGraphicFramePr>
        <p:xfrm>
          <a:off x="3180184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D8CA7BD-7971-4B6A-BBEF-6D83D8F1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008734461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CCBE0F-D1A0-40F4-AC9A-F56FA20E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A805F9B-EF35-4F9F-B9AE-673268EB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17815592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5818D5B-D6E6-4478-99D5-9FD82D57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FFC14D0-2EAB-4853-B82E-E321F48C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212566F-B174-4993-9964-46B7F242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6116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900749549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26B1EF9-A005-45DA-9BAD-13ACD07E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9803FE0-0D91-4727-9CB7-C7C5D008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195396981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A6127E6-0099-4BC7-AA2D-26D1C198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31782671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7E76FA7-6178-4796-831B-14C55B43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0112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085198D-45C1-465C-8652-8E86D872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827576379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1C33A17-D754-483A-94D2-97C81D8C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1757394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BEF22B2-BB21-42F0-8F95-32393055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9340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1699191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F078728-484E-4D48-8FB2-A1357208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Vacante</a:t>
            </a:r>
          </a:p>
          <a:p>
            <a:r>
              <a:rPr lang="es-SV" sz="1400" b="1" dirty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Raúl Alfonso </a:t>
            </a:r>
            <a:r>
              <a:rPr lang="es-SV" sz="1600" dirty="0" err="1">
                <a:latin typeface="+mn-lt"/>
              </a:rPr>
              <a:t>Rogel</a:t>
            </a:r>
            <a:r>
              <a:rPr lang="es-SV" sz="1600" dirty="0">
                <a:latin typeface="+mn-lt"/>
              </a:rPr>
              <a:t> Peña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40087359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E49EEE-67C5-4EE8-B1B2-C7C95571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06349" y="6537872"/>
            <a:ext cx="3818179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D50605D-CCB8-4AFD-99E6-99DEB0CB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8AD10BF-94D5-46D6-8B76-7BB4C49B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51026378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DA71BB0-D123-440E-A533-63CDFAE8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43205729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94C890-D66C-482C-AEC0-67BE6A6A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47892010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8FF4623-E8DF-4497-8021-3F742018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30503880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106326-9823-4FB7-9A5B-62A6A8E0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8337893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9D93033-B364-4498-AA55-D8B69167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317BAC6-AEA6-4CBC-A8BA-1AB338C8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03872429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C1708B6-2723-4DA4-AC70-45B02A87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7EC4038D-B224-4EFA-9350-36749FAD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Profa. Concepción Idalia Zúñiga </a:t>
            </a:r>
            <a:r>
              <a:rPr lang="es-SV" sz="1400" dirty="0" err="1">
                <a:latin typeface="+mn-lt"/>
              </a:rPr>
              <a:t>vda.</a:t>
            </a:r>
            <a:r>
              <a:rPr lang="es-SV" sz="1400" dirty="0">
                <a:latin typeface="+mn-lt"/>
              </a:rPr>
              <a:t> de Cristales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Vacante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4095318709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FE1AEC-E13D-442B-9CA1-2A627B08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43379" y="6556263"/>
            <a:ext cx="3645145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51421296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F875B43-D691-4C36-80FE-3E4C869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81636366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27F78AD-3580-4161-8188-B53ACF3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F0C93BA-80C5-4D65-9C2B-5A4DE556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C43F64-8E86-4320-B891-F63640C5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601311529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B5073E6-8BCD-4634-927F-D9345DA0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9340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Méndez.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76967403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94730245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83677101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E59EE2A-4588-49F1-99BB-5B7837AE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23878676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0405D6B-393F-4A68-9733-1582F601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ED3BEF-43A9-4685-8D8E-C46E7013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132" y="6484255"/>
            <a:ext cx="334325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6C1ED0-C098-4486-8383-1EDF3E57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José Fernando Orellana Recinos.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23986857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B5B3C37-F581-4834-B334-220CBD38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45126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Licda. Daysi Armida Martínez de Zelaya.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2033392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0E153A1-C0A3-45C1-803F-DF4B2B4E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Iveth Marleny Henríquez Calderón.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117349357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D9FA35-B626-4D92-9FC9-A24B94D9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415258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1457646-7890-4C9B-B6A2-C4643E45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9340"/>
            <a:ext cx="352327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00697813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E9B057E-C557-4E44-A87D-7FD457E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52389859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C534F42-3B31-4A39-9CA7-2BE5FCD1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B1EC34-6E62-41EB-84FB-321CA08D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775298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CD9A80-A3CE-4AD7-9B9A-D209E583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0112" y="6484255"/>
            <a:ext cx="3775298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637428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32936890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380631-FEA0-41BA-802E-2B90132C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520259"/>
            <a:ext cx="384730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43F36-CF01-422E-B531-EB149ECB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81130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7993</TotalTime>
  <Words>4627</Words>
  <Application>Microsoft Office PowerPoint</Application>
  <PresentationFormat>Presentación en pantalla (4:3)</PresentationFormat>
  <Paragraphs>711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983</cp:revision>
  <cp:lastPrinted>2017-07-31T16:25:48Z</cp:lastPrinted>
  <dcterms:created xsi:type="dcterms:W3CDTF">2007-05-14T18:37:21Z</dcterms:created>
  <dcterms:modified xsi:type="dcterms:W3CDTF">2022-02-16T16:58:00Z</dcterms:modified>
</cp:coreProperties>
</file>