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20/4/2022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03586-E00A-491A-B24F-E86DBAABC15D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F44992-7B7D-4C58-A28C-BAD464325F42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3852A6-5EE2-4FD2-B8BD-CA296E8ECA59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5036F-53DD-43C6-AC9D-3AAC1869B1B4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C4CA0-FDA7-40CE-8865-2BC1FB9F8705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9EFC5-F63F-45AC-9795-B61FA7699FFC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79582-C6BF-4CFB-9C5F-ED63AAEB88E6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422748-6B22-4EF1-B593-CBE2C8CFF332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E7857-8CA4-4EAE-9012-4737FF5F633B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B5F4D0-B403-4988-9A44-F6DBF747488D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E23258-47CA-4B9F-9FFE-9A7B50FC214A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29A437-3192-4D51-ADAA-7921879C6BE1}" type="datetime1">
              <a:rPr lang="es-ES" smtClean="0"/>
              <a:t>20/04/2022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28 de febrero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Reyes.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3226" y="6484255"/>
            <a:ext cx="388331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4108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65347309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23989233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58770673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6116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9046495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7868260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68735598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07977275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6349" y="6537872"/>
            <a:ext cx="3818179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08605373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3205729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47892010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4095318709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3379" y="6556263"/>
            <a:ext cx="3645145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429579092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60131152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2220603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84573192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23878676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132" y="6484255"/>
            <a:ext cx="334325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021347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45126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697833817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41525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9340"/>
            <a:ext cx="352327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00697813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74895782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520259"/>
            <a:ext cx="384730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81130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28 de febrero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8119</TotalTime>
  <Words>4626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985</cp:revision>
  <cp:lastPrinted>2017-07-31T16:25:48Z</cp:lastPrinted>
  <dcterms:created xsi:type="dcterms:W3CDTF">2007-05-14T18:37:21Z</dcterms:created>
  <dcterms:modified xsi:type="dcterms:W3CDTF">2022-04-20T21:31:15Z</dcterms:modified>
</cp:coreProperties>
</file>