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100" d="100"/>
          <a:sy n="100" d="100"/>
        </p:scale>
        <p:origin x="504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49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20/7/2022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20/07/2022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junio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876321444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51964126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junio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4059513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9575184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04738546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>
                <a:latin typeface="+mn-lt"/>
              </a:rPr>
              <a:t>Sánchez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4882509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2115981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420333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81695938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7191911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0568006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903833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07697190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84828091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junio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8251</TotalTime>
  <Words>4633</Words>
  <Application>Microsoft Office PowerPoint</Application>
  <PresentationFormat>Presentación en pantalla (4:3)</PresentationFormat>
  <Paragraphs>708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993</cp:revision>
  <cp:lastPrinted>2017-07-31T16:25:48Z</cp:lastPrinted>
  <dcterms:created xsi:type="dcterms:W3CDTF">2007-05-14T18:37:21Z</dcterms:created>
  <dcterms:modified xsi:type="dcterms:W3CDTF">2022-07-20T20:52:26Z</dcterms:modified>
</cp:coreProperties>
</file>