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>
        <p:scale>
          <a:sx n="100" d="100"/>
          <a:sy n="100" d="100"/>
        </p:scale>
        <p:origin x="504" y="7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21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49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Mujeres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20/7/2022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3418A5-9116-42B3-81E1-9528E2329ABF}" type="datetime1">
              <a:rPr lang="es-ES" smtClean="0"/>
              <a:t>20/07/2022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7C208-A74F-4FE5-BEEC-1FE5E65356D6}" type="datetime1">
              <a:rPr lang="es-ES" smtClean="0"/>
              <a:t>20/07/2022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F6A85-6AE9-457A-BB66-7290EDE09A6C}" type="datetime1">
              <a:rPr lang="es-ES" smtClean="0"/>
              <a:t>20/07/2022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69EAD-0507-4955-B76E-5FCD123C0505}" type="datetime1">
              <a:rPr lang="es-ES" smtClean="0"/>
              <a:t>20/07/2022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6C2C4-3E47-4C56-9E04-4BBB26946220}" type="datetime1">
              <a:rPr lang="es-ES" smtClean="0"/>
              <a:t>20/07/2022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D613E-18CE-4285-8A9E-EE1C766336D8}" type="datetime1">
              <a:rPr lang="es-ES" smtClean="0"/>
              <a:t>20/07/2022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0B4D18-2BB6-458C-975E-E22E5DFB3488}" type="datetime1">
              <a:rPr lang="es-ES" smtClean="0"/>
              <a:t>20/07/2022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A6CC0C-DB43-4CBB-ACCA-1A597320C04C}" type="datetime1">
              <a:rPr lang="es-ES" smtClean="0"/>
              <a:t>20/07/2022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EEDF5-FCE4-4FB1-B559-4D154D2D1F58}" type="datetime1">
              <a:rPr lang="es-ES" smtClean="0"/>
              <a:t>20/07/2022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1B300-D6E2-4542-9339-E205AE2E0204}" type="datetime1">
              <a:rPr lang="es-ES" smtClean="0"/>
              <a:t>20/07/2022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50108D-9E86-49EF-B345-DDEABC3997D8}" type="datetime1">
              <a:rPr lang="es-ES" smtClean="0"/>
              <a:t>20/07/2022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73BEDC-3CBF-460C-AE9C-B809F2055D24}" type="datetime1">
              <a:rPr lang="es-ES" smtClean="0"/>
              <a:t>20/07/2022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7.xml"/><Relationship Id="rId5" Type="http://schemas.openxmlformats.org/officeDocument/2006/relationships/slide" Target="slide2.xml"/><Relationship Id="rId19" Type="http://schemas.openxmlformats.org/officeDocument/2006/relationships/slide" Target="slide48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image" Target="../media/image2.png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45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30 de junio 2022)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3226" y="6484255"/>
            <a:ext cx="388331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4108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Y CONTRATACIONES INSTITUCIONAL (UACI)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60538783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876321444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51964126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junio 2022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6116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4059513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95751846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04738546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0112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75995384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1757394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9340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Vacante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Licdo. Jesús Amado Campo </a:t>
            </a:r>
            <a:r>
              <a:rPr lang="es-SV" sz="1600" dirty="0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>
                <a:latin typeface="+mn-lt"/>
              </a:rPr>
              <a:t>Sánchez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48825096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06349" y="6537872"/>
            <a:ext cx="3818179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821159810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3420333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3367680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542255257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43379" y="6556263"/>
            <a:ext cx="3645145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81695938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81636366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07191911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9340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Méndez.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50568006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229038339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207697190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132" y="6484255"/>
            <a:ext cx="334325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Mancia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51558301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45126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3295295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Calderón.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117349357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41525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9340"/>
            <a:ext cx="352327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84828091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0112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520259"/>
            <a:ext cx="384730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81130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8251</TotalTime>
  <Words>4633</Words>
  <Application>Microsoft Office PowerPoint</Application>
  <PresentationFormat>Presentación en pantalla (4:3)</PresentationFormat>
  <Paragraphs>708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993</cp:revision>
  <cp:lastPrinted>2017-07-31T16:25:48Z</cp:lastPrinted>
  <dcterms:created xsi:type="dcterms:W3CDTF">2007-05-14T18:37:21Z</dcterms:created>
  <dcterms:modified xsi:type="dcterms:W3CDTF">2022-07-20T20:52:26Z</dcterms:modified>
</cp:coreProperties>
</file>