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70" d="100"/>
          <a:sy n="70" d="100"/>
        </p:scale>
        <p:origin x="1560" y="10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31/10/2022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31/10/2022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septiembre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F1A5D41-ED8F-5DEB-3A23-2C6C38F2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B2940EA-D2C0-FEBC-810D-5310649D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2132202-F9B5-6939-EF3A-07D23102F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6F74976-A1F4-1FCE-9AD4-7B5D69BBA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69DC834-3A7E-58D4-7845-C35DAA75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36359E8-7876-0F9A-CF8C-9E11D145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FEDCFEC-BFB0-0E91-4B57-536B8438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5119121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B26C1E-81A5-21C8-79DF-CCF7349F0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8A9933E-2D5B-55ED-1C38-56B247A1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2817607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E56F667-02AE-D4EB-D90C-A98CD0D07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5B3D7DF-A19C-A9FC-C807-7483B6681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F0C9D44-8D72-E424-CBD1-D8E79B7C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B91581C-E60E-C64B-D1EA-E0378675A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DFB6063-2658-74D7-876A-9AF5DD39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A00B6D6-3813-A2BA-0C5F-2969E021C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8894338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8E67242-359A-6556-9D9F-EB581C8B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2E80612-32FB-0317-E8D4-20A7F7EA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6784321-F6BF-5BFD-01D8-3DECE41E0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2A4300-BA75-B914-1FED-3F9BB8C9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BD65E81-B0FA-08CC-976D-AB31124B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4882509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08064DC-A671-60D2-414A-DB430AF9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4B01517-2233-1A3D-AF1A-9E294A97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375390-0D3C-F76F-834E-E9DF7A07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16411711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F1D76E0-2EC5-BC15-C349-1929C715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420333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EBA24B7-0558-152F-5446-BE576F4E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3F5EDE8-228C-6A20-3F8C-40463D06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2036362-5051-6841-45A8-60EA2642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81BB626-32CB-7FE1-3560-5C08FE55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5BC8366-EB93-9CA3-314F-72ECD734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F99788F-DD79-5C26-400F-29DD8CA9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B3DDA87-C1CE-9935-B043-7E8554D6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6AF1978-39BE-C22F-B0B3-74A4AED3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5E9CC51-E583-0B07-A36C-6F529803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DF000DE-37E2-043B-B5CA-63EAB822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F65E0E4-4065-C33A-6C61-1647C72C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11E78707-A5EE-CD66-B7B2-AAA378A3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50106737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8AFA13C-DCDD-5B3E-980D-B2D52268B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6419955-FFE6-E3F7-FCA9-194FD749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1CFBB11-C553-323E-7D91-6707A483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08882084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CDF6B46-1052-2768-0A60-C96B32FB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F689394-0B73-5BF2-296F-0C053C36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43EB32-A599-E5DF-0236-C96D1332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6B15E2ED-0C1A-EAC0-1E16-4AB614EF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A5A565B-E4F2-4598-088D-04ABD7CD2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C6B1B36-6FF1-1316-1EB6-762530E4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EBD311D-3422-D7FD-9FC7-5B9C1081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8A20757-1F72-B6C4-F789-F2FC239F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4E83775-3B63-8DDF-A9FC-8DC9F4ED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C514BEE-2C01-1A85-9E36-D8A2F149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410AE05-F744-8376-EA40-5D58E33B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6D7A7AD-727F-4D43-7FBE-DBB893F7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7EB679D-3F16-9D20-D0E2-96EACA6D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5C8CBD0-4C98-323E-8855-DDEA5DD6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8661</TotalTime>
  <Words>4634</Words>
  <Application>Microsoft Office PowerPoint</Application>
  <PresentationFormat>Presentación en pantalla (4:3)</PresentationFormat>
  <Paragraphs>709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999</cp:revision>
  <cp:lastPrinted>2017-07-31T16:25:48Z</cp:lastPrinted>
  <dcterms:created xsi:type="dcterms:W3CDTF">2007-05-14T18:37:21Z</dcterms:created>
  <dcterms:modified xsi:type="dcterms:W3CDTF">2022-10-31T17:29:22Z</dcterms:modified>
</cp:coreProperties>
</file>