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5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21/11/2022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21/11/2022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octubre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D8A51F-2BF9-0F9F-BCC1-F7DEB0854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694924A-3A64-DF08-8F26-C5A2B2A64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6DB02AD-69D9-0024-6923-7B3A58C35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317343A-D1DE-8375-5470-F7EE0A19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122D580-964F-A5E4-5D13-4057261BC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00EDD2A-6637-3F2B-BEAB-B8F082CA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E09817B-60AF-7F49-10E0-68351592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5119121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BAA6288-D5E7-854B-C019-D84C142D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DAAFA8C-7B09-7EB3-11D7-D7180EBD5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2817607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F20C66A-AD72-9C2E-2B1B-FCE725784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67D9389-6398-C4B0-BABC-0657F0F1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ECA6107-C260-A013-0665-50491327C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69B81B5-9A5A-EBF6-2A53-AA8D69B5F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E02067E-EA63-71B0-E233-7EB4C964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A9358E9-8CFC-E113-E7C0-1C010E49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8894338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B5E0887-1451-A518-7C6A-E08E0102A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EDD2472-F931-78D0-53EC-70E31E2C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7AE953A-577A-B9DB-3A8F-5015DB43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4098257-5C29-DE12-5C39-3D44C096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361F20E-0845-3ABA-D572-31D9CC7D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78469272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E4A86EF-EB78-8E8F-EA26-5A060084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D49AA1-AF66-2536-AA0E-F051E101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70FF3CB-D2C6-64AA-6C90-5829A7F15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16411711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96431E4-144C-CF76-BA93-097CBFA1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420333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079CB96-A5B7-ACCD-1540-ED2C2A33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6136217-8575-CB4C-AAB4-B8F600E6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6464FCE-60CF-6680-19F0-FA1C825B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DDCA40A-8A82-0B80-59D3-7B935343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0D60556-FADD-4C73-D9D4-D37A6BF9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2AEFB6A-485F-CB1C-2940-B2E29FBC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E813FF5-9172-D4C6-CC03-66EE02A4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08EEEA7-6485-EB64-9B9F-E6DEB2E4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3824A6E-02CB-2DEE-DD28-D61299F3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357885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31A10DA-55A2-BAA4-D141-2FA1377F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98117BF-EDCD-A529-1AA4-D267E8AF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4F5A37B-C8B4-DA3C-FC31-5AB19037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50106737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8BFE62-18E1-33E8-BDDF-0B389E51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71971F-1316-29E4-F568-895A6E90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1E48142-4345-F1B5-C056-BDF54B1C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08882084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8D1D9FF-5A3F-C315-F899-961F8FE5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171FFF4-9779-6187-0D62-EA975A58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EE0E3E5-0259-314F-FAD9-B6949851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02C87D-8494-6AE2-C096-EADA8F9B8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8595A8F-BDAB-6A07-DF88-1B91E3954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BCF632A-9CD8-0BAB-06A9-B892F2BC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6D6AEA1-09B8-F310-E565-A3F621E3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957FD9A-AC97-8C64-C172-E1A320C5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BEEC096-BA3A-F981-2E8D-55F2C733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115F1DE-19B3-7A7C-E83F-3026D26B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096AFBF-E5FB-8123-6264-A7F415A10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9CDD6A29-711E-2A4F-AF11-3DD8E198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C76127E-74AF-D7E8-1AB7-B566C038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08B830A-156E-90A6-FC51-72D9E493E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2022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8676</TotalTime>
  <Words>4632</Words>
  <Application>Microsoft Office PowerPoint</Application>
  <PresentationFormat>Presentación en pantalla (4:3)</PresentationFormat>
  <Paragraphs>709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1001</cp:revision>
  <cp:lastPrinted>2017-07-31T16:25:48Z</cp:lastPrinted>
  <dcterms:created xsi:type="dcterms:W3CDTF">2007-05-14T18:37:21Z</dcterms:created>
  <dcterms:modified xsi:type="dcterms:W3CDTF">2022-11-21T20:28:22Z</dcterms:modified>
</cp:coreProperties>
</file>