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85" autoAdjust="0"/>
    <p:restoredTop sz="98452" autoAdjust="0"/>
  </p:normalViewPr>
  <p:slideViewPr>
    <p:cSldViewPr>
      <p:cViewPr varScale="1">
        <p:scale>
          <a:sx n="72" d="100"/>
          <a:sy n="72" d="100"/>
        </p:scale>
        <p:origin x="1500" y="54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47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Mujeres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16/12/2022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3418A5-9116-42B3-81E1-9528E2329ABF}" type="datetime1">
              <a:rPr lang="es-ES" smtClean="0"/>
              <a:t>16/12/2022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E7C208-A74F-4FE5-BEEC-1FE5E65356D6}" type="datetime1">
              <a:rPr lang="es-ES" smtClean="0"/>
              <a:t>16/12/2022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1F6A85-6AE9-457A-BB66-7290EDE09A6C}" type="datetime1">
              <a:rPr lang="es-ES" smtClean="0"/>
              <a:t>16/12/2022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869EAD-0507-4955-B76E-5FCD123C0505}" type="datetime1">
              <a:rPr lang="es-ES" smtClean="0"/>
              <a:t>16/12/2022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6C2C4-3E47-4C56-9E04-4BBB26946220}" type="datetime1">
              <a:rPr lang="es-ES" smtClean="0"/>
              <a:t>16/12/2022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1D613E-18CE-4285-8A9E-EE1C766336D8}" type="datetime1">
              <a:rPr lang="es-ES" smtClean="0"/>
              <a:t>16/12/2022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0B4D18-2BB6-458C-975E-E22E5DFB3488}" type="datetime1">
              <a:rPr lang="es-ES" smtClean="0"/>
              <a:t>16/12/2022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A6CC0C-DB43-4CBB-ACCA-1A597320C04C}" type="datetime1">
              <a:rPr lang="es-ES" smtClean="0"/>
              <a:t>16/12/2022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EEDF5-FCE4-4FB1-B559-4D154D2D1F58}" type="datetime1">
              <a:rPr lang="es-ES" smtClean="0"/>
              <a:t>16/12/2022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01B300-D6E2-4542-9339-E205AE2E0204}" type="datetime1">
              <a:rPr lang="es-ES" smtClean="0"/>
              <a:t>16/12/2022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50108D-9E86-49EF-B345-DDEABC3997D8}" type="datetime1">
              <a:rPr lang="es-ES" smtClean="0"/>
              <a:t>16/12/2022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73BEDC-3CBF-460C-AE9C-B809F2055D24}" type="datetime1">
              <a:rPr lang="es-ES" smtClean="0"/>
              <a:t>16/12/2022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7.xml"/><Relationship Id="rId5" Type="http://schemas.openxmlformats.org/officeDocument/2006/relationships/slide" Target="slide2.xml"/><Relationship Id="rId19" Type="http://schemas.openxmlformats.org/officeDocument/2006/relationships/slide" Target="slide48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image" Target="../media/image2.png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45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30 de noviembre 2022)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23731AC-C1B5-64AD-01BD-56157EECA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C2BD41A-27AB-2169-463F-BAA490D07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344311A-F896-D24F-17A6-A1F6F8411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EA891EF-91EC-7928-88A7-A4D75D039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Y CONTRATACIONES INSTITUCIONAL (UACI)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F20DCEB-1549-020A-03FB-667F5F4C5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60538783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1BC3D03-7939-69A4-6EBB-31F8CC55F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9FD6FE9-007E-3AB1-FCE4-877A3E04B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51191212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2ADD695-E0E6-9936-3EC9-423FB78FF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B9F2F6B-0916-4999-2CFD-9A3D24336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392817607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E9BD990-1D64-16E6-C7C3-0D6AD5F87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B8A7B1D-2091-6218-8D3E-02EB7ABCB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A6962A6-1C57-8CC6-5D55-F108A9415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442586378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0393FA5-CD29-C53F-CB59-E5C4A4A7A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407F345-3BE6-8CF7-7B8D-3031AFFD4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D4C936D-0885-A6AD-07EF-D65858EE4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88943387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1C39751-F8A0-2735-C9D6-365FEA06E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AC5D9F9-314C-CBBC-B118-3D8B3F63F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75995384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BD499D5-C7A2-578A-CFC2-416242B83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39389159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9DF9049-19A3-23A4-E941-C53261A69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7546593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0043186-E416-D429-EBDF-9E4DE97C7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Sector Patronal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600" dirty="0">
                <a:latin typeface="+mn-lt"/>
              </a:rPr>
              <a:t>Licdo. Jesús Amado Campo </a:t>
            </a:r>
            <a:r>
              <a:rPr lang="es-SV" sz="1600" dirty="0" err="1">
                <a:solidFill>
                  <a:schemeClr val="bg1"/>
                </a:solidFill>
                <a:latin typeface="+mn-lt"/>
              </a:rPr>
              <a:t>sds</a:t>
            </a:r>
            <a:r>
              <a:rPr lang="es-SV" sz="1600" dirty="0" err="1">
                <a:latin typeface="+mn-lt"/>
              </a:rPr>
              <a:t>Sánchez</a:t>
            </a:r>
            <a:endParaRPr lang="es-SV" sz="1600" dirty="0">
              <a:latin typeface="+mn-lt"/>
            </a:endParaRP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2784692726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545C3E6-4B90-1F64-6A61-729A01A7B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243C7AE-F837-7F51-0459-667CFA96E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5027CE6-9951-BD68-0A29-3FE451837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16411711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A4CDB58-F86F-C2AA-5243-01F1EDC24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34203335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A609D62-30A0-5900-7E01-7BC0CA53A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33676808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296D37D-AE19-62E3-AF03-573A29227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30503880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1F2547A-D7DD-CFF1-E640-270773EA1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8337893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864DC0C-1A7B-2C22-5315-24C8C3F11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C611522-62EC-F5F3-6F5E-C05D4A3FF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03872429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73C7FB1-4B14-6D84-2223-EE6D2ADA3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F21CA1B-61A2-6ED1-F54E-B3CF7778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542255257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CAA5CF4-F910-A573-770D-F1EFD7AAE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11021533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6D2F98B-CB6D-3E55-C922-E26E0CFE3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35788592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83C2787-C71B-4FE6-CAF6-2FCAEA128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8BCBDA0-6170-01E7-EECE-B2A7E70B0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318948F-12E6-AA21-8C28-DBAF6AA09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050106737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0245CC9-15BB-A359-9F55-CE86BB830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Méndez.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76967403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2887F8D-DE76-D891-B2F2-E4930534D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59546517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352CF31-03CC-224E-B04E-48D29BA75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408882084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50F5846-6B32-6339-A6E3-86578D4F1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94994568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F86EC92-AD33-2D75-A5A4-10B2A054A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E993053-A3F5-1B50-EB70-81440FA7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EB4D0D03-6B24-A137-46D9-0DEAD382F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Mancia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51558301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F04E325-B81E-0379-4922-4AC456D57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Licda.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23295295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C3FFE5B-FB3C-1649-FC07-11363518C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Iveth Marleny Henríquez Calderón.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117349357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B3B4C5B-AB9C-8C29-9C55-7DD6E644C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0FE5F24-9191-DDA6-90D7-8F7144F81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92837169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3853101-BD3C-C962-2916-A9D2EAA0E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52389859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C5238C0-D0FB-7733-4C70-A4EB48575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0B44D16-D8E0-2482-951D-C74C985D0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637428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504ACA8-17E3-7553-35D4-ACF1481E4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9211075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365EAA3-80DE-8F4E-10E3-B455D1637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9C33C5E-1AF0-F215-50A7-4D7550D78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30 de noviembre 2022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8689</TotalTime>
  <Words>4632</Words>
  <Application>Microsoft Office PowerPoint</Application>
  <PresentationFormat>Presentación en pantalla (4:3)</PresentationFormat>
  <Paragraphs>709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1002</cp:revision>
  <cp:lastPrinted>2017-07-31T16:25:48Z</cp:lastPrinted>
  <dcterms:created xsi:type="dcterms:W3CDTF">2007-05-14T18:37:21Z</dcterms:created>
  <dcterms:modified xsi:type="dcterms:W3CDTF">2022-12-16T17:45:24Z</dcterms:modified>
</cp:coreProperties>
</file>