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5" d="100"/>
          <a:sy n="75" d="100"/>
        </p:scale>
        <p:origin x="1410" y="-9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14/2/2023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14/02/2023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enero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07EE0EA-A7D6-B5F7-0639-7879383F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3C48075-D37C-1699-0C52-13756D36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50DF56B-F393-D6CF-F904-CED106D0D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997187F-5BB7-D53C-2BBD-5F2DA6F4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2345203-05CF-E132-9A09-D84AA582E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971826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057D7D3-9C4B-B24E-BE4B-92FFAA83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78012D1-FB4B-084B-74E4-6CC4F659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3954137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8ADA287-F6CD-09D2-8ADA-10B297304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D1BD15B-DEC9-D468-BE58-F00633B8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0885AE-2A69-5ADA-D024-6F1F484F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098C3EC-215B-4516-8561-48E7F6A0E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FB649E5-BAB3-6EE9-C39C-D075C448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3C3884E-8807-1653-BE3C-27692DC8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F905324-576A-04C7-4599-314BC32F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A5220F8-944E-F3D5-F507-D55BF493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8894338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7AC4A0F-4B7B-8E0D-7E0B-060F29F0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D7B3795-124D-66CE-8499-57AC3765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AB459BE-36FE-4217-6EE5-FA67D180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8850385-3AD2-0CBE-1A5D-2190006A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B3F69E0-C453-B3E2-49DA-4413E02F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78469272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F3D5912-B6BF-B86A-9EF9-4A2F42A73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46255F9-3A11-6A1F-B365-A155518C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5FE7267-980D-F195-F75E-3BCF98B6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402391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C88C6EA-2052-3FDD-29CC-822E653C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54278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E5EAA81-120A-BE72-3847-71590B1E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F5161AA-17CD-C028-182D-373A94B2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D5A3D76-A5DB-2FD2-327C-836FC966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C613C62-BA87-C462-4B7E-AC30AB33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DBFD304-5439-6693-2618-47049495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F1BB314-E21A-D080-B0EF-3B402DAA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385D0D9-F01F-B66F-1887-42AE78E7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BC3790-C0C9-EF85-7960-8783E0AD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68D4A32-13DF-B8D6-C22A-FC151FF71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0F6D6DF-28BB-0186-B975-E5646A96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286FCF3-7FD5-513E-7AC0-E24A9807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A7A1C85-F20D-3039-C8B9-A5236D534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5901754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EC91A47-248C-5A91-CB58-9D015872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CAF3D05-0867-A8FC-003E-37FB6FCE4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F17940C-C372-B588-6795-DA5A4615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5C34F2F-ABAA-BC09-1359-2BF0A4FE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963DE76-B103-09CC-0E94-874A0177A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269AEAE-A581-A582-1708-DE063889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0B2BB50-9A7E-D11E-FEA8-5BF744B1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5641E9-1482-AB6E-5012-0E9816657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7A997E-0356-6325-32CE-A2D52B1A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 de Sucursal:</a:t>
            </a:r>
          </a:p>
          <a:p>
            <a:r>
              <a:rPr lang="es-SV" dirty="0">
                <a:latin typeface="+mn-lt"/>
              </a:rPr>
              <a:t>Lic. Rogelio Castro Reyes.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CB0C014-DC96-2FAB-3739-A9E656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BC4F7E-0588-2CA8-DC9C-C31F3F30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B4AA83F-89D3-1253-AC5E-E46FE5B4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CC4C981-E5B3-A249-3162-5E435FBF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C6E5205-0CDD-E831-26BF-46DF9901F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AF2F9AE-F4B8-C5A1-7C43-9CCC36196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1A0F789-4108-B6CC-AFC1-4A26D908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590E9B6-DF9F-226B-5909-FD6E54783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8742</TotalTime>
  <Words>4631</Words>
  <Application>Microsoft Office PowerPoint</Application>
  <PresentationFormat>Presentación en pantalla (4:3)</PresentationFormat>
  <Paragraphs>709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1007</cp:revision>
  <cp:lastPrinted>2017-07-31T16:25:48Z</cp:lastPrinted>
  <dcterms:created xsi:type="dcterms:W3CDTF">2007-05-14T18:37:21Z</dcterms:created>
  <dcterms:modified xsi:type="dcterms:W3CDTF">2023-02-14T17:18:37Z</dcterms:modified>
</cp:coreProperties>
</file>