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notesSlides/notesSlide2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theme/themeOverride55.xml" ContentType="application/vnd.openxmlformats-officedocument.themeOverr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7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31" r:id="rId46"/>
    <p:sldId id="347" r:id="rId47"/>
    <p:sldId id="332" r:id="rId48"/>
    <p:sldId id="333" r:id="rId49"/>
    <p:sldId id="334" r:id="rId50"/>
    <p:sldId id="335" r:id="rId51"/>
    <p:sldId id="336" r:id="rId52"/>
    <p:sldId id="337" r:id="rId53"/>
    <p:sldId id="275" r:id="rId54"/>
    <p:sldId id="338" r:id="rId55"/>
    <p:sldId id="339" r:id="rId56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85" autoAdjust="0"/>
    <p:restoredTop sz="98452" autoAdjust="0"/>
  </p:normalViewPr>
  <p:slideViewPr>
    <p:cSldViewPr>
      <p:cViewPr>
        <p:scale>
          <a:sx n="90" d="100"/>
          <a:sy n="90" d="100"/>
        </p:scale>
        <p:origin x="990" y="66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12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9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7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23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3AFD442C-4FB2-46DA-8629-62FBF322B4A6}" type="presParOf" srcId="{83D2847A-64F1-4E49-B0D4-13B33A530AEE}" destId="{7D896AFB-FB0F-4DD6-B9B9-CD8B25556F4E}" srcOrd="0" destOrd="0" presId="urn:microsoft.com/office/officeart/2005/8/layout/orgChart1"/>
    <dgm:cxn modelId="{941DC5B4-4420-410A-BDA1-309CD375B8B5}" type="presParOf" srcId="{83D2847A-64F1-4E49-B0D4-13B33A530AEE}" destId="{48E37160-D030-449F-9C26-699CF728A760}" srcOrd="1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10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6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48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12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2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Hombres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9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7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23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15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16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65185" y="830330"/>
        <a:ext cx="1169207" cy="584603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10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26/4/2023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48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64AA44-47FB-45B7-A319-5599AC43B36C}" type="datetime1">
              <a:rPr lang="es-ES" smtClean="0"/>
              <a:t>26/04/2023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2D38B0-201B-4C8D-981E-FBFB9FCDDD61}" type="datetime1">
              <a:rPr lang="es-ES" smtClean="0"/>
              <a:t>26/04/2023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EAA39D-3210-4DA5-B50B-66ECD25E3FD8}" type="datetime1">
              <a:rPr lang="es-ES" smtClean="0"/>
              <a:t>26/04/2023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7DEC66-A985-40A6-B7A8-ABBE0C944FFE}" type="datetime1">
              <a:rPr lang="es-ES" smtClean="0"/>
              <a:t>26/04/2023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C4B447-BF6B-4387-AEC5-2B7B4A64113E}" type="datetime1">
              <a:rPr lang="es-ES" smtClean="0"/>
              <a:t>26/04/2023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F893EC-C70D-43FD-A0CD-06DD582F2B04}" type="datetime1">
              <a:rPr lang="es-ES" smtClean="0"/>
              <a:t>26/04/2023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0EE8CA-AC86-4570-8B45-00F787F50D69}" type="datetime1">
              <a:rPr lang="es-ES" smtClean="0"/>
              <a:t>26/04/2023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B24C99-AA51-423E-95DF-297FB6DD74AA}" type="datetime1">
              <a:rPr lang="es-ES" smtClean="0"/>
              <a:t>26/04/2023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821B1-0D63-4426-AE4E-BDA7B88D4FDD}" type="datetime1">
              <a:rPr lang="es-ES" smtClean="0"/>
              <a:t>26/04/2023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5A1248-61E7-4D95-99C6-89BC3EDFC772}" type="datetime1">
              <a:rPr lang="es-ES" smtClean="0"/>
              <a:t>26/04/2023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9FEE5E-FC37-484C-9BAF-191FEB020FB1}" type="datetime1">
              <a:rPr lang="es-ES" smtClean="0"/>
              <a:t>26/04/2023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02081D2-390F-4DCF-8FCA-DDFB08F3D2AD}" type="datetime1">
              <a:rPr lang="es-ES" smtClean="0"/>
              <a:t>26/04/2023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7.xml"/><Relationship Id="rId26" Type="http://schemas.openxmlformats.org/officeDocument/2006/relationships/slide" Target="slide35.xml"/><Relationship Id="rId39" Type="http://schemas.openxmlformats.org/officeDocument/2006/relationships/slide" Target="slide54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50.xml"/><Relationship Id="rId50" Type="http://schemas.openxmlformats.org/officeDocument/2006/relationships/slide" Target="slide39.xml"/><Relationship Id="rId55" Type="http://schemas.openxmlformats.org/officeDocument/2006/relationships/slide" Target="slide10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5.xml"/><Relationship Id="rId45" Type="http://schemas.openxmlformats.org/officeDocument/2006/relationships/slide" Target="slide3.xml"/><Relationship Id="rId53" Type="http://schemas.openxmlformats.org/officeDocument/2006/relationships/slide" Target="slide52.xml"/><Relationship Id="rId58" Type="http://schemas.openxmlformats.org/officeDocument/2006/relationships/slide" Target="slide7.xml"/><Relationship Id="rId5" Type="http://schemas.openxmlformats.org/officeDocument/2006/relationships/slide" Target="slide2.xml"/><Relationship Id="rId19" Type="http://schemas.openxmlformats.org/officeDocument/2006/relationships/slide" Target="slide48.xml"/><Relationship Id="rId4" Type="http://schemas.openxmlformats.org/officeDocument/2006/relationships/image" Target="../media/image1.jpg"/><Relationship Id="rId9" Type="http://schemas.openxmlformats.org/officeDocument/2006/relationships/slide" Target="slide16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2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3.xml"/><Relationship Id="rId46" Type="http://schemas.openxmlformats.org/officeDocument/2006/relationships/slide" Target="slide51.xml"/><Relationship Id="rId59" Type="http://schemas.openxmlformats.org/officeDocument/2006/relationships/image" Target="../media/image2.png"/><Relationship Id="rId20" Type="http://schemas.openxmlformats.org/officeDocument/2006/relationships/slide" Target="slide49.xml"/><Relationship Id="rId41" Type="http://schemas.openxmlformats.org/officeDocument/2006/relationships/slide" Target="slide14.xml"/><Relationship Id="rId54" Type="http://schemas.openxmlformats.org/officeDocument/2006/relationships/slide" Target="slide8.xml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6.xml"/><Relationship Id="rId57" Type="http://schemas.openxmlformats.org/officeDocument/2006/relationships/slide" Target="slide45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Relationship Id="rId60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6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Data" Target="../diagrams/data46.xml"/><Relationship Id="rId5" Type="http://schemas.openxmlformats.org/officeDocument/2006/relationships/slide" Target="slide1.xml"/><Relationship Id="rId10" Type="http://schemas.microsoft.com/office/2007/relationships/diagramDrawing" Target="../diagrams/drawing46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Relationship Id="rId6" Type="http://schemas.openxmlformats.org/officeDocument/2006/relationships/diagramLayout" Target="../diagrams/layout53.xml"/><Relationship Id="rId5" Type="http://schemas.openxmlformats.org/officeDocument/2006/relationships/diagramData" Target="../diagrams/data53.xml"/><Relationship Id="rId4" Type="http://schemas.openxmlformats.org/officeDocument/2006/relationships/slide" Target="slide1.xml"/><Relationship Id="rId9" Type="http://schemas.microsoft.com/office/2007/relationships/diagramDrawing" Target="../diagrams/drawing5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Compras Públicas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37989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29669" y="1193211"/>
            <a:ext cx="26479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(Datos actualizados al 31 de marzo 2023)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4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2" name="99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7D2497DC-89F7-4A1E-B551-F494F3D33763}"/>
              </a:ext>
            </a:extLst>
          </p:cNvPr>
          <p:cNvSpPr/>
          <p:nvPr/>
        </p:nvSpPr>
        <p:spPr bwMode="auto">
          <a:xfrm>
            <a:off x="6480212" y="3995037"/>
            <a:ext cx="686192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Unidad de                        Canales Digitales</a:t>
            </a:r>
          </a:p>
        </p:txBody>
      </p:sp>
      <p:cxnSp>
        <p:nvCxnSpPr>
          <p:cNvPr id="125" name="179 Conector recto">
            <a:extLst>
              <a:ext uri="{FF2B5EF4-FFF2-40B4-BE49-F238E27FC236}">
                <a16:creationId xmlns:a16="http://schemas.microsoft.com/office/drawing/2014/main" id="{02263AE5-B594-4765-854A-BE2A01125318}"/>
              </a:ext>
            </a:extLst>
          </p:cNvPr>
          <p:cNvCxnSpPr>
            <a:cxnSpLocks/>
          </p:cNvCxnSpPr>
          <p:nvPr/>
        </p:nvCxnSpPr>
        <p:spPr>
          <a:xfrm>
            <a:off x="7165659" y="4154333"/>
            <a:ext cx="10187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67 Forma libre">
            <a:hlinkClick r:id="rId58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94527762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Jefa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Jennifer Marilin Girón </a:t>
            </a:r>
            <a:r>
              <a:rPr kumimoji="0" lang="es-SV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Girón</a:t>
            </a: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D89C1A74-3ACF-1753-9420-1E27A4B60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BCB30E20-8597-E5CD-8648-BB216A299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28FA9D5-CD08-B661-BB93-B8DE1C99E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1AF501C-0DB4-E3AC-9E6C-D91D52B02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COMPRAS PÚBLICAS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Públicas: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04802716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E32F52A-9DE9-9C36-2224-B9B574FA9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4009718264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45F24FF-4AA0-2D1C-7CE9-90686B790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33512592"/>
              </p:ext>
            </p:extLst>
          </p:nvPr>
        </p:nvGraphicFramePr>
        <p:xfrm>
          <a:off x="3180184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7BB0C14-A813-9320-2E5A-79E4A26C4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8423406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23F96E2-AF93-B411-4132-B455B3DB8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B0B917A-CC9A-9804-A388-063E72B71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3285720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83EF0405-2CCF-049E-F27A-5EAD77348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José Alejandro Zelaya </a:t>
            </a:r>
            <a:r>
              <a:rPr lang="es-SV" sz="1400" dirty="0" err="1">
                <a:latin typeface="+mn-lt"/>
              </a:rPr>
              <a:t>Villalobo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Antonio Velásquez Montoya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Carlos Alberto Pérez González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34EDF39-434D-79EF-B78E-84C844EDD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731E04F-F882-490B-9FDE-F918A54EB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Inga.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442586378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0D9A3C4-1D51-7D52-79AB-222746B4A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80412430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52710CF-E5BD-A06E-9842-54CBFE26E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0306738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BA79D32-3F04-DC01-63FC-D5915A413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399561858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E5EDBDD9-F5FC-EF89-E6CF-B626957EB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F16D0F3E-8E0B-F1C6-ECC9-1A7A1D0C8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575995384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9866F900-D551-A496-F496-FE2F9F255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393891590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A036C1B-C783-DB8E-9E99-9FF6A56A8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7546593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4AD170B-3B55-ECF2-FA10-0C2130973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b="1" dirty="0">
                <a:latin typeface="+mn-lt"/>
              </a:rPr>
              <a:t>Sector Patronal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600" dirty="0">
                <a:latin typeface="+mn-lt"/>
              </a:rPr>
              <a:t>Lic. Jesús Amado Campos </a:t>
            </a:r>
            <a:r>
              <a:rPr lang="es-SV" sz="1600" dirty="0" err="1">
                <a:solidFill>
                  <a:schemeClr val="bg1"/>
                </a:solidFill>
                <a:latin typeface="+mn-lt"/>
              </a:rPr>
              <a:t>sds</a:t>
            </a:r>
            <a:r>
              <a:rPr lang="es-SV" sz="1600" dirty="0" err="1">
                <a:latin typeface="+mn-lt"/>
              </a:rPr>
              <a:t>Sánchez</a:t>
            </a:r>
            <a:endParaRPr lang="es-SV" sz="1600" dirty="0">
              <a:latin typeface="+mn-lt"/>
            </a:endParaRPr>
          </a:p>
          <a:p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Manuel Antonio García Mancía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326426821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3" name="Marcador de pie de página 3">
            <a:extLst>
              <a:ext uri="{FF2B5EF4-FFF2-40B4-BE49-F238E27FC236}">
                <a16:creationId xmlns:a16="http://schemas.microsoft.com/office/drawing/2014/main" id="{85F547B1-9FCB-25B4-30EC-A0EF4E0F8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9189726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50FFFA0-89CF-86CC-047B-87CB4F86F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AA2C6C5-A7BA-13CD-53CC-CA7FC85DC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89184570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1814E38-BCE9-51FF-C0EF-7D2E5A9CC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SV" dirty="0">
                <a:latin typeface="+mn-lt"/>
              </a:rPr>
              <a:t>Licda. Marta Luz Alfaro de Renderos.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3084206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A48D6FDC-8EA6-B4A9-AD82-52C3E22DB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33676808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1574D12-5DF1-F95C-4081-5180117EF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030503880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C5B17E53-E320-82C4-1C58-38BF1566D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83378935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975AF73D-C442-52FF-FAE6-2440C87F7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462A0BF3-E8F9-C6FB-1A1C-620B9695B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703872429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0FEDA18-E2C1-5C50-88BE-8EC320A02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5E69F39-4721-A6CD-E8FA-527BAB101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Tanya Elizabeth Cortez Ruíz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Fredis Vásquez </a:t>
            </a:r>
            <a:r>
              <a:rPr lang="es-SV" sz="1400" dirty="0" err="1">
                <a:latin typeface="+mn-lt"/>
              </a:rPr>
              <a:t>Jovel</a:t>
            </a:r>
            <a:r>
              <a:rPr lang="es-SV" sz="1400" dirty="0">
                <a:latin typeface="+mn-lt"/>
              </a:rPr>
              <a:t>                     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Rafael Enrique Cuéllar Renderos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Alfredo Cartagena Tobías   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1489889625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DC12756-A0E5-2150-C932-8F1B9C070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11021533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9CD5F15-3136-F957-0F81-0597F64FB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85803023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763D36E-D728-3630-A494-819F890D4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72417337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D372A65-E7AE-03C9-2BD5-C676CE078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8120259D-53D3-C638-F201-1F22D62B0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59017546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030B338-B043-B3D4-646F-EA1A0E5CF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78713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de Canales Digitales:   </a:t>
            </a:r>
          </a:p>
          <a:p>
            <a:r>
              <a:rPr lang="es-SV" dirty="0">
                <a:latin typeface="+mn-lt"/>
              </a:rPr>
              <a:t>Licda. Susana Guadalupe Vásquez Méndez.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Canales Digitales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76967403"/>
              </p:ext>
            </p:extLst>
          </p:nvPr>
        </p:nvGraphicFramePr>
        <p:xfrm>
          <a:off x="3144180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Objetivo:</a:t>
            </a:r>
          </a:p>
          <a:p>
            <a:pPr algn="just"/>
            <a:r>
              <a:rPr lang="es-CR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Supervisar la atención a clientes(as) a través de canales digitales y otras plataformas tecnológicas, implementando nuevos servicios o herramientas para los(as) clientes(as) para una atención oportuna, alineada a una estrategia de servicios de la Institución.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D5E58149-9D90-1CAE-14F4-E8BA39FB6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59546517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de activos 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372F09A-D4B2-89DE-A327-9DDC1BDAF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61930381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11E5B7B8-A9B0-D5F2-6F2B-41C1A0396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94994568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F1A3E39-3086-AB94-6238-9FB2AFEF2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Servicios en Línea   </a:t>
            </a:r>
          </a:p>
          <a:p>
            <a:r>
              <a:rPr lang="es-SV" dirty="0">
                <a:latin typeface="+mn-lt"/>
              </a:rPr>
              <a:t>Ing. Joaquín Antonio Martínez Molina.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en Línea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528148681"/>
              </p:ext>
            </p:extLst>
          </p:nvPr>
        </p:nvGraphicFramePr>
        <p:xfrm>
          <a:off x="291581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Promover, implementar y mantener la disponibilidad de los servicios del FSV a clientes y ciudadanos, a través de los canales electrónicos que la Institución defina.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76BB8AFC-66A1-2FA7-2DA8-46AEA5BE2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el 16 de diciembre de 2022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5F138B72-4A36-56FE-B244-577395CB9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Carlos Alberto Rodríguez Mancía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980622079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025641E9-1482-AB6E-5012-0E9816657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Lic. Helmut Rigoberto </a:t>
            </a:r>
            <a:r>
              <a:rPr lang="es-SV" dirty="0" err="1">
                <a:latin typeface="+mn-lt"/>
              </a:rPr>
              <a:t>Heske</a:t>
            </a:r>
            <a:r>
              <a:rPr lang="es-SV" dirty="0">
                <a:latin typeface="+mn-lt"/>
              </a:rPr>
              <a:t> Lazo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823295295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361DF89-52CB-EF4F-7C88-2AD788E9E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Ivette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32636479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07D3220A-8963-86E3-283F-671A23C59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6A42C50C-D074-D078-49C8-E723CCD1F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192837169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BF83418A-148A-43BC-576A-778FA9EFC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Bolaines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52389859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3">
            <a:extLst>
              <a:ext uri="{FF2B5EF4-FFF2-40B4-BE49-F238E27FC236}">
                <a16:creationId xmlns:a16="http://schemas.microsoft.com/office/drawing/2014/main" id="{375599E7-C88B-1603-96C3-1B52666CA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421408306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7AE50B37-7B70-EF31-A2A7-2C5C66BFB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9637428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" name="Marcador de pie de página 3">
            <a:extLst>
              <a:ext uri="{FF2B5EF4-FFF2-40B4-BE49-F238E27FC236}">
                <a16:creationId xmlns:a16="http://schemas.microsoft.com/office/drawing/2014/main" id="{432EA49E-CBCF-08FD-4FAA-B234D7655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92110759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E15094EE-58B1-973B-C7F6-A73B016C8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3">
            <a:extLst>
              <a:ext uri="{FF2B5EF4-FFF2-40B4-BE49-F238E27FC236}">
                <a16:creationId xmlns:a16="http://schemas.microsoft.com/office/drawing/2014/main" id="{FB14609D-5FB1-905F-E6D7-5EDCAAFE9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31 de marzo 2023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8836</TotalTime>
  <Words>4623</Words>
  <Application>Microsoft Office PowerPoint</Application>
  <PresentationFormat>Presentación en pantalla (4:3)</PresentationFormat>
  <Paragraphs>708</Paragraphs>
  <Slides>55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55</vt:i4>
      </vt:variant>
    </vt:vector>
  </HeadingPairs>
  <TitlesOfParts>
    <vt:vector size="62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Evelin Janeth Soler de Torres</cp:lastModifiedBy>
  <cp:revision>1024</cp:revision>
  <cp:lastPrinted>2017-07-31T16:25:48Z</cp:lastPrinted>
  <dcterms:created xsi:type="dcterms:W3CDTF">2007-05-14T18:37:21Z</dcterms:created>
  <dcterms:modified xsi:type="dcterms:W3CDTF">2023-04-26T16:28:30Z</dcterms:modified>
</cp:coreProperties>
</file>