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47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 varScale="1">
        <p:scale>
          <a:sx n="72" d="100"/>
          <a:sy n="72" d="100"/>
        </p:scale>
        <p:origin x="1500" y="66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56Empleados(as)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48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56Empleados(as)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8/6/2023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6.xml"/><Relationship Id="rId26" Type="http://schemas.openxmlformats.org/officeDocument/2006/relationships/slide" Target="slide35.xml"/><Relationship Id="rId39" Type="http://schemas.openxmlformats.org/officeDocument/2006/relationships/slide" Target="slide53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49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4.xml"/><Relationship Id="rId45" Type="http://schemas.openxmlformats.org/officeDocument/2006/relationships/slide" Target="slide3.xml"/><Relationship Id="rId53" Type="http://schemas.openxmlformats.org/officeDocument/2006/relationships/slide" Target="slide51.xml"/><Relationship Id="rId58" Type="http://schemas.openxmlformats.org/officeDocument/2006/relationships/image" Target="../media/image2.png"/><Relationship Id="rId5" Type="http://schemas.openxmlformats.org/officeDocument/2006/relationships/slide" Target="slide2.xml"/><Relationship Id="rId19" Type="http://schemas.openxmlformats.org/officeDocument/2006/relationships/slide" Target="slide47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2.xml"/><Relationship Id="rId46" Type="http://schemas.openxmlformats.org/officeDocument/2006/relationships/slide" Target="slide50.xml"/><Relationship Id="rId59" Type="http://schemas.openxmlformats.org/officeDocument/2006/relationships/image" Target="../media/image3.png"/><Relationship Id="rId20" Type="http://schemas.openxmlformats.org/officeDocument/2006/relationships/slide" Target="slide48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5.xml"/><Relationship Id="rId57" Type="http://schemas.openxmlformats.org/officeDocument/2006/relationships/slide" Target="slide7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5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Data" Target="../diagrams/data45.xml"/><Relationship Id="rId5" Type="http://schemas.openxmlformats.org/officeDocument/2006/relationships/slide" Target="slide1.xml"/><Relationship Id="rId10" Type="http://schemas.microsoft.com/office/2007/relationships/diagramDrawing" Target="../diagrams/drawing45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Layout" Target="../diagrams/layout46.xml"/><Relationship Id="rId5" Type="http://schemas.openxmlformats.org/officeDocument/2006/relationships/diagramData" Target="../diagrams/data46.xml"/><Relationship Id="rId4" Type="http://schemas.openxmlformats.org/officeDocument/2006/relationships/slide" Target="slide1.xml"/><Relationship Id="rId9" Type="http://schemas.microsoft.com/office/2007/relationships/diagramDrawing" Target="../diagrams/drawing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Compras Públicas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mayo 2023)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6D23C7E-259A-609A-3E2D-6D3E02AF6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8B2FF1A-8A48-749C-28D9-5A0A52BCA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9EE8987-E010-2AF3-096F-6579DF17C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116AE9F-78A0-6D2D-FEE9-218CC2EF4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86620F3-DA54-A106-E81C-29E54E359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009718264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07A315F-4BCD-4EF3-3D60-B19E3187E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DA15324-C7D7-1152-3596-85D94A60B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8423406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21A7D1A-4256-1D3C-401C-D8ABCD138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FEE969A-0CBA-D9CA-EE93-CD5C2B36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3285720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FA52C00-B512-CB6F-C408-2D5B8653A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8EBCCB9-8132-935D-64EB-E169F9201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1D42C75-F647-09AA-EE90-C2D8C1DDC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97F7D9B2-5AE1-5A52-33C1-83DC30231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1678E0C-B316-9AF8-0ACC-A249125B0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E186740-8C38-351D-394F-40AB1E3E1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86710183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7678716-A9F1-A921-846E-6A8A5A10F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A2DEB4C-B798-F080-D0C7-D58A19DF0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5407035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C504B97-3E28-AB7C-F7FB-E8F439E52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39389159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9400D75-74E1-97DE-9657-168DF99EB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54659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0F054B7-E446-49AE-3768-CA56C9DC2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Lic. Jesús Amado Campos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26426821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63837EB-C044-E54E-E0FE-5991045E6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1B94C11-6E85-2E2F-2921-500E5BC8B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11307C4-2887-AEAB-038A-A3E6A90D0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89184570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008575F-9B17-F5D5-FFB6-F6EC19C04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3084206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C014638-DF3A-4111-6082-C6AA315FB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33676808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756D012-E791-4D62-C62B-B736E04DE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5576B3D-12DE-8639-03D1-D2FFE0C6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E3BE997-F9A7-7581-29A1-4FF00C638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7D34196-A3B3-9952-84E5-119D3D181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CBCAC17-1857-1318-C124-2B1E578E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F5A6E8B-48ED-F7DF-C2A6-BBA3BA23C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4818CC8-DB45-9122-C90E-40E28BFE2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11021533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B738311-FD5B-A5D6-6D7F-E5E80C34A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85803023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0A4BF67-CA7C-28D4-FC57-61BB2AC10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1485A56-B3EF-4589-D623-1881D2FF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1941146-31C2-ECF5-7FF2-639F7E56E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5901754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6F1739B-B719-9545-836C-0217FD63A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19024537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2C26FD4-9BF7-E4AD-ACE5-279B726EF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61930381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EAAF0A0-D432-EF8B-E89D-18522216A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82D2142-A752-15BF-606B-A3267178E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en Línea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214A415-08B4-CC32-5911-3F8EF70BF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8062207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3596320-4DC2-FFF4-A912-879035931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16 de diciembre de 2022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A3B8127-AFD1-E446-03DD-6ABC2F4E9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23295295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35C650E-A270-420D-C798-6B9FDF565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74018DA-91C5-E4BD-90EA-C764BF3FB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262E321-5DDD-CBEF-39EA-B33022DA2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20465448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69A01B9-B37A-F4B6-EE79-C59B4E1A6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24984487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8BE58D8-2A3A-6587-0821-B9D890B57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9812168-0A80-3459-AA05-F2F914C83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889207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ED1A9263-24FC-EEF8-73C8-850B58930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5E511AA-625B-EFD5-232A-58AEAA6E1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C9332BD-4B55-6B00-A175-D25DFBCB9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2023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9026</TotalTime>
  <Words>4535</Words>
  <Application>Microsoft Office PowerPoint</Application>
  <PresentationFormat>Presentación en pantalla (4:3)</PresentationFormat>
  <Paragraphs>697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1031</cp:revision>
  <cp:lastPrinted>2017-07-31T16:25:48Z</cp:lastPrinted>
  <dcterms:created xsi:type="dcterms:W3CDTF">2007-05-14T18:37:21Z</dcterms:created>
  <dcterms:modified xsi:type="dcterms:W3CDTF">2023-06-08T21:43:05Z</dcterms:modified>
</cp:coreProperties>
</file>