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47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388B03-6F32-480D-ADF7-C954ABD442DF}" v="86" dt="2023-09-02T00:17:26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 varScale="1">
        <p:scale>
          <a:sx n="72" d="100"/>
          <a:sy n="72" d="100"/>
        </p:scale>
        <p:origin x="1500" y="66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menia Abigail Trejo Hernandez" userId="9c3bea59-b1f3-4ff1-8d26-555179a2d3fd" providerId="ADAL" clId="{D1388B03-6F32-480D-ADF7-C954ABD442DF}"/>
    <pc:docChg chg="custSel modSld">
      <pc:chgData name="Ismenia Abigail Trejo Hernandez" userId="9c3bea59-b1f3-4ff1-8d26-555179a2d3fd" providerId="ADAL" clId="{D1388B03-6F32-480D-ADF7-C954ABD442DF}" dt="2023-09-04T18:00:57.024" v="197" actId="20577"/>
      <pc:docMkLst>
        <pc:docMk/>
      </pc:docMkLst>
      <pc:sldChg chg="modSp mod">
        <pc:chgData name="Ismenia Abigail Trejo Hernandez" userId="9c3bea59-b1f3-4ff1-8d26-555179a2d3fd" providerId="ADAL" clId="{D1388B03-6F32-480D-ADF7-C954ABD442DF}" dt="2023-09-02T00:10:29.601" v="3" actId="20577"/>
        <pc:sldMkLst>
          <pc:docMk/>
          <pc:sldMk cId="0" sldId="256"/>
        </pc:sldMkLst>
        <pc:spChg chg="mod">
          <ac:chgData name="Ismenia Abigail Trejo Hernandez" userId="9c3bea59-b1f3-4ff1-8d26-555179a2d3fd" providerId="ADAL" clId="{D1388B03-6F32-480D-ADF7-C954ABD442DF}" dt="2023-09-02T00:10:29.601" v="3" actId="20577"/>
          <ac:spMkLst>
            <pc:docMk/>
            <pc:sldMk cId="0" sldId="256"/>
            <ac:spMk id="122" creationId="{00000000-0000-0000-0000-000000000000}"/>
          </ac:spMkLst>
        </pc:spChg>
      </pc:sldChg>
      <pc:sldChg chg="modSp mod">
        <pc:chgData name="Ismenia Abigail Trejo Hernandez" userId="9c3bea59-b1f3-4ff1-8d26-555179a2d3fd" providerId="ADAL" clId="{D1388B03-6F32-480D-ADF7-C954ABD442DF}" dt="2023-09-04T18:00:57.024" v="197" actId="20577"/>
        <pc:sldMkLst>
          <pc:docMk/>
          <pc:sldMk cId="97653746" sldId="257"/>
        </pc:sldMkLst>
        <pc:spChg chg="mod">
          <ac:chgData name="Ismenia Abigail Trejo Hernandez" userId="9c3bea59-b1f3-4ff1-8d26-555179a2d3fd" providerId="ADAL" clId="{D1388B03-6F32-480D-ADF7-C954ABD442DF}" dt="2023-09-02T00:10:43.344" v="7" actId="20577"/>
          <ac:spMkLst>
            <pc:docMk/>
            <pc:sldMk cId="97653746" sldId="257"/>
            <ac:spMk id="4" creationId="{75E08D4E-7D4A-4B40-A96E-4F2BEBDB86CF}"/>
          </ac:spMkLst>
        </pc:spChg>
        <pc:spChg chg="mod">
          <ac:chgData name="Ismenia Abigail Trejo Hernandez" userId="9c3bea59-b1f3-4ff1-8d26-555179a2d3fd" providerId="ADAL" clId="{D1388B03-6F32-480D-ADF7-C954ABD442DF}" dt="2023-09-04T18:00:57.024" v="197" actId="20577"/>
          <ac:spMkLst>
            <pc:docMk/>
            <pc:sldMk cId="97653746" sldId="257"/>
            <ac:spMk id="10" creationId="{00000000-0000-0000-0000-00000000000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00.410" v="11"/>
        <pc:sldMkLst>
          <pc:docMk/>
          <pc:sldMk cId="4188133113" sldId="259"/>
        </pc:sldMkLst>
        <pc:spChg chg="add mod">
          <ac:chgData name="Ismenia Abigail Trejo Hernandez" userId="9c3bea59-b1f3-4ff1-8d26-555179a2d3fd" providerId="ADAL" clId="{D1388B03-6F32-480D-ADF7-C954ABD442DF}" dt="2023-09-02T00:11:00.410" v="11"/>
          <ac:spMkLst>
            <pc:docMk/>
            <pc:sldMk cId="4188133113" sldId="259"/>
            <ac:spMk id="2" creationId="{C7FF5AF7-3724-4213-584D-FB88EB351A5A}"/>
          </ac:spMkLst>
        </pc:spChg>
        <pc:spChg chg="del">
          <ac:chgData name="Ismenia Abigail Trejo Hernandez" userId="9c3bea59-b1f3-4ff1-8d26-555179a2d3fd" providerId="ADAL" clId="{D1388B03-6F32-480D-ADF7-C954ABD442DF}" dt="2023-09-02T00:10:59.886" v="10" actId="478"/>
          <ac:spMkLst>
            <pc:docMk/>
            <pc:sldMk cId="4188133113" sldId="259"/>
            <ac:spMk id="3" creationId="{FF81CFB5-A436-CF80-BDF4-BDBF0BD211C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10.599" v="15"/>
        <pc:sldMkLst>
          <pc:docMk/>
          <pc:sldMk cId="2723127432" sldId="260"/>
        </pc:sldMkLst>
        <pc:spChg chg="add mod">
          <ac:chgData name="Ismenia Abigail Trejo Hernandez" userId="9c3bea59-b1f3-4ff1-8d26-555179a2d3fd" providerId="ADAL" clId="{D1388B03-6F32-480D-ADF7-C954ABD442DF}" dt="2023-09-02T00:11:10.599" v="15"/>
          <ac:spMkLst>
            <pc:docMk/>
            <pc:sldMk cId="2723127432" sldId="260"/>
            <ac:spMk id="2" creationId="{34B3B3EC-20C1-1B71-0EC9-0199F43F8F5C}"/>
          </ac:spMkLst>
        </pc:spChg>
        <pc:spChg chg="del">
          <ac:chgData name="Ismenia Abigail Trejo Hernandez" userId="9c3bea59-b1f3-4ff1-8d26-555179a2d3fd" providerId="ADAL" clId="{D1388B03-6F32-480D-ADF7-C954ABD442DF}" dt="2023-09-02T00:11:10.129" v="14" actId="478"/>
          <ac:spMkLst>
            <pc:docMk/>
            <pc:sldMk cId="2723127432" sldId="260"/>
            <ac:spMk id="3" creationId="{40AC2694-239C-2C79-EAFE-B265CD22436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27.697" v="17"/>
        <pc:sldMkLst>
          <pc:docMk/>
          <pc:sldMk cId="1792317786" sldId="261"/>
        </pc:sldMkLst>
        <pc:spChg chg="del">
          <ac:chgData name="Ismenia Abigail Trejo Hernandez" userId="9c3bea59-b1f3-4ff1-8d26-555179a2d3fd" providerId="ADAL" clId="{D1388B03-6F32-480D-ADF7-C954ABD442DF}" dt="2023-09-02T00:11:27.295" v="16" actId="478"/>
          <ac:spMkLst>
            <pc:docMk/>
            <pc:sldMk cId="1792317786" sldId="261"/>
            <ac:spMk id="3" creationId="{56942EA4-F474-C805-E5DF-405443C68A94}"/>
          </ac:spMkLst>
        </pc:spChg>
        <pc:spChg chg="add mod">
          <ac:chgData name="Ismenia Abigail Trejo Hernandez" userId="9c3bea59-b1f3-4ff1-8d26-555179a2d3fd" providerId="ADAL" clId="{D1388B03-6F32-480D-ADF7-C954ABD442DF}" dt="2023-09-02T00:11:27.697" v="17"/>
          <ac:spMkLst>
            <pc:docMk/>
            <pc:sldMk cId="1792317786" sldId="261"/>
            <ac:spMk id="5" creationId="{E7D26F84-7824-AB62-08EE-7833D3503AC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1.727" v="19"/>
        <pc:sldMkLst>
          <pc:docMk/>
          <pc:sldMk cId="532835274" sldId="262"/>
        </pc:sldMkLst>
        <pc:spChg chg="add mod">
          <ac:chgData name="Ismenia Abigail Trejo Hernandez" userId="9c3bea59-b1f3-4ff1-8d26-555179a2d3fd" providerId="ADAL" clId="{D1388B03-6F32-480D-ADF7-C954ABD442DF}" dt="2023-09-02T00:11:31.727" v="19"/>
          <ac:spMkLst>
            <pc:docMk/>
            <pc:sldMk cId="532835274" sldId="262"/>
            <ac:spMk id="2" creationId="{DD2A0420-2573-52CF-62BA-1B87E9F76EA4}"/>
          </ac:spMkLst>
        </pc:spChg>
        <pc:spChg chg="del">
          <ac:chgData name="Ismenia Abigail Trejo Hernandez" userId="9c3bea59-b1f3-4ff1-8d26-555179a2d3fd" providerId="ADAL" clId="{D1388B03-6F32-480D-ADF7-C954ABD442DF}" dt="2023-09-02T00:11:31.261" v="18" actId="478"/>
          <ac:spMkLst>
            <pc:docMk/>
            <pc:sldMk cId="532835274" sldId="262"/>
            <ac:spMk id="3" creationId="{8E6F9E35-0C88-0DBA-15CB-F6C033D284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5.804" v="21"/>
        <pc:sldMkLst>
          <pc:docMk/>
          <pc:sldMk cId="1715653128" sldId="263"/>
        </pc:sldMkLst>
        <pc:spChg chg="add mod">
          <ac:chgData name="Ismenia Abigail Trejo Hernandez" userId="9c3bea59-b1f3-4ff1-8d26-555179a2d3fd" providerId="ADAL" clId="{D1388B03-6F32-480D-ADF7-C954ABD442DF}" dt="2023-09-02T00:11:35.804" v="21"/>
          <ac:spMkLst>
            <pc:docMk/>
            <pc:sldMk cId="1715653128" sldId="263"/>
            <ac:spMk id="2" creationId="{C8E7C070-CB36-656D-ABDC-90D11AB889D1}"/>
          </ac:spMkLst>
        </pc:spChg>
        <pc:spChg chg="del">
          <ac:chgData name="Ismenia Abigail Trejo Hernandez" userId="9c3bea59-b1f3-4ff1-8d26-555179a2d3fd" providerId="ADAL" clId="{D1388B03-6F32-480D-ADF7-C954ABD442DF}" dt="2023-09-02T00:11:35.317" v="20" actId="478"/>
          <ac:spMkLst>
            <pc:docMk/>
            <pc:sldMk cId="1715653128" sldId="263"/>
            <ac:spMk id="6" creationId="{81377EFE-F84B-BBC2-12D3-0D2277E8663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4.053" v="25"/>
        <pc:sldMkLst>
          <pc:docMk/>
          <pc:sldMk cId="3238576594" sldId="264"/>
        </pc:sldMkLst>
        <pc:spChg chg="add mod">
          <ac:chgData name="Ismenia Abigail Trejo Hernandez" userId="9c3bea59-b1f3-4ff1-8d26-555179a2d3fd" providerId="ADAL" clId="{D1388B03-6F32-480D-ADF7-C954ABD442DF}" dt="2023-09-02T00:11:44.053" v="25"/>
          <ac:spMkLst>
            <pc:docMk/>
            <pc:sldMk cId="3238576594" sldId="264"/>
            <ac:spMk id="2" creationId="{B07A6C93-89FB-DF9C-A6E5-E0B43773F108}"/>
          </ac:spMkLst>
        </pc:spChg>
        <pc:spChg chg="del">
          <ac:chgData name="Ismenia Abigail Trejo Hernandez" userId="9c3bea59-b1f3-4ff1-8d26-555179a2d3fd" providerId="ADAL" clId="{D1388B03-6F32-480D-ADF7-C954ABD442DF}" dt="2023-09-02T00:11:43.639" v="24" actId="478"/>
          <ac:spMkLst>
            <pc:docMk/>
            <pc:sldMk cId="3238576594" sldId="264"/>
            <ac:spMk id="3" creationId="{9E1F8FC0-3165-C970-B316-1BFB7667454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47.682" v="27"/>
        <pc:sldMkLst>
          <pc:docMk/>
          <pc:sldMk cId="161233850" sldId="265"/>
        </pc:sldMkLst>
        <pc:spChg chg="del">
          <ac:chgData name="Ismenia Abigail Trejo Hernandez" userId="9c3bea59-b1f3-4ff1-8d26-555179a2d3fd" providerId="ADAL" clId="{D1388B03-6F32-480D-ADF7-C954ABD442DF}" dt="2023-09-02T00:11:47.209" v="26" actId="478"/>
          <ac:spMkLst>
            <pc:docMk/>
            <pc:sldMk cId="161233850" sldId="265"/>
            <ac:spMk id="2" creationId="{EA8B161F-784F-15EA-65BC-E69D95509333}"/>
          </ac:spMkLst>
        </pc:spChg>
        <pc:spChg chg="add mod">
          <ac:chgData name="Ismenia Abigail Trejo Hernandez" userId="9c3bea59-b1f3-4ff1-8d26-555179a2d3fd" providerId="ADAL" clId="{D1388B03-6F32-480D-ADF7-C954ABD442DF}" dt="2023-09-02T00:11:47.682" v="27"/>
          <ac:spMkLst>
            <pc:docMk/>
            <pc:sldMk cId="161233850" sldId="265"/>
            <ac:spMk id="3" creationId="{8F2F8BE2-6D7B-3827-1CB0-40F519AF0C3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2.738" v="29"/>
        <pc:sldMkLst>
          <pc:docMk/>
          <pc:sldMk cId="847051473" sldId="266"/>
        </pc:sldMkLst>
        <pc:spChg chg="del">
          <ac:chgData name="Ismenia Abigail Trejo Hernandez" userId="9c3bea59-b1f3-4ff1-8d26-555179a2d3fd" providerId="ADAL" clId="{D1388B03-6F32-480D-ADF7-C954ABD442DF}" dt="2023-09-02T00:11:52.310" v="28" actId="478"/>
          <ac:spMkLst>
            <pc:docMk/>
            <pc:sldMk cId="847051473" sldId="266"/>
            <ac:spMk id="2" creationId="{7B7BB83F-35B1-2799-1ADC-6699AB637358}"/>
          </ac:spMkLst>
        </pc:spChg>
        <pc:spChg chg="add mod">
          <ac:chgData name="Ismenia Abigail Trejo Hernandez" userId="9c3bea59-b1f3-4ff1-8d26-555179a2d3fd" providerId="ADAL" clId="{D1388B03-6F32-480D-ADF7-C954ABD442DF}" dt="2023-09-02T00:11:52.738" v="29"/>
          <ac:spMkLst>
            <pc:docMk/>
            <pc:sldMk cId="847051473" sldId="266"/>
            <ac:spMk id="3" creationId="{A0958E28-2964-9972-CDFF-D62C756A5B4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56.764" v="31"/>
        <pc:sldMkLst>
          <pc:docMk/>
          <pc:sldMk cId="3483481417" sldId="267"/>
        </pc:sldMkLst>
        <pc:spChg chg="del">
          <ac:chgData name="Ismenia Abigail Trejo Hernandez" userId="9c3bea59-b1f3-4ff1-8d26-555179a2d3fd" providerId="ADAL" clId="{D1388B03-6F32-480D-ADF7-C954ABD442DF}" dt="2023-09-02T00:11:56.306" v="30" actId="478"/>
          <ac:spMkLst>
            <pc:docMk/>
            <pc:sldMk cId="3483481417" sldId="267"/>
            <ac:spMk id="2" creationId="{B86D8DCF-2ECD-D449-A19E-755CFF877ABF}"/>
          </ac:spMkLst>
        </pc:spChg>
        <pc:spChg chg="add mod">
          <ac:chgData name="Ismenia Abigail Trejo Hernandez" userId="9c3bea59-b1f3-4ff1-8d26-555179a2d3fd" providerId="ADAL" clId="{D1388B03-6F32-480D-ADF7-C954ABD442DF}" dt="2023-09-02T00:11:56.764" v="31"/>
          <ac:spMkLst>
            <pc:docMk/>
            <pc:sldMk cId="3483481417" sldId="267"/>
            <ac:spMk id="3" creationId="{8F7A92F2-F7FA-45CA-46B9-D195CD6CE37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14.932" v="37" actId="20577"/>
        <pc:sldMkLst>
          <pc:docMk/>
          <pc:sldMk cId="2968158239" sldId="268"/>
        </pc:sldMkLst>
        <pc:spChg chg="del">
          <ac:chgData name="Ismenia Abigail Trejo Hernandez" userId="9c3bea59-b1f3-4ff1-8d26-555179a2d3fd" providerId="ADAL" clId="{D1388B03-6F32-480D-ADF7-C954ABD442DF}" dt="2023-09-02T00:12:00.803" v="32" actId="478"/>
          <ac:spMkLst>
            <pc:docMk/>
            <pc:sldMk cId="2968158239" sldId="268"/>
            <ac:spMk id="2" creationId="{4AB49975-7AE3-816F-483C-7F23A582F68E}"/>
          </ac:spMkLst>
        </pc:spChg>
        <pc:spChg chg="add mod">
          <ac:chgData name="Ismenia Abigail Trejo Hernandez" userId="9c3bea59-b1f3-4ff1-8d26-555179a2d3fd" providerId="ADAL" clId="{D1388B03-6F32-480D-ADF7-C954ABD442DF}" dt="2023-09-02T00:12:01.183" v="33"/>
          <ac:spMkLst>
            <pc:docMk/>
            <pc:sldMk cId="2968158239" sldId="268"/>
            <ac:spMk id="3" creationId="{5BE60B43-DA99-C0CF-FAD8-2E857836AC85}"/>
          </ac:spMkLst>
        </pc:spChg>
        <pc:graphicFrameChg chg="mod">
          <ac:chgData name="Ismenia Abigail Trejo Hernandez" userId="9c3bea59-b1f3-4ff1-8d26-555179a2d3fd" providerId="ADAL" clId="{D1388B03-6F32-480D-ADF7-C954ABD442DF}" dt="2023-09-02T00:12:14.932" v="37" actId="20577"/>
          <ac:graphicFrameMkLst>
            <pc:docMk/>
            <pc:sldMk cId="2968158239" sldId="26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2:48.276" v="49"/>
        <pc:sldMkLst>
          <pc:docMk/>
          <pc:sldMk cId="2662079561" sldId="269"/>
        </pc:sldMkLst>
        <pc:spChg chg="del">
          <ac:chgData name="Ismenia Abigail Trejo Hernandez" userId="9c3bea59-b1f3-4ff1-8d26-555179a2d3fd" providerId="ADAL" clId="{D1388B03-6F32-480D-ADF7-C954ABD442DF}" dt="2023-09-02T00:12:47.828" v="48" actId="478"/>
          <ac:spMkLst>
            <pc:docMk/>
            <pc:sldMk cId="2662079561" sldId="269"/>
            <ac:spMk id="2" creationId="{23864DF8-D516-2C49-984A-88CC9361D478}"/>
          </ac:spMkLst>
        </pc:spChg>
        <pc:spChg chg="add mod">
          <ac:chgData name="Ismenia Abigail Trejo Hernandez" userId="9c3bea59-b1f3-4ff1-8d26-555179a2d3fd" providerId="ADAL" clId="{D1388B03-6F32-480D-ADF7-C954ABD442DF}" dt="2023-09-02T00:12:48.276" v="49"/>
          <ac:spMkLst>
            <pc:docMk/>
            <pc:sldMk cId="2662079561" sldId="269"/>
            <ac:spMk id="3" creationId="{BC2E15D7-F86F-D497-0C6B-A806553A2A2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37.316" v="68"/>
        <pc:sldMkLst>
          <pc:docMk/>
          <pc:sldMk cId="2897323078" sldId="270"/>
        </pc:sldMkLst>
        <pc:spChg chg="del">
          <ac:chgData name="Ismenia Abigail Trejo Hernandez" userId="9c3bea59-b1f3-4ff1-8d26-555179a2d3fd" providerId="ADAL" clId="{D1388B03-6F32-480D-ADF7-C954ABD442DF}" dt="2023-09-02T00:13:36.930" v="67" actId="478"/>
          <ac:spMkLst>
            <pc:docMk/>
            <pc:sldMk cId="2897323078" sldId="270"/>
            <ac:spMk id="2" creationId="{5119D7A6-4BEC-56CF-A706-BFB3AAB2807C}"/>
          </ac:spMkLst>
        </pc:spChg>
        <pc:spChg chg="add mod">
          <ac:chgData name="Ismenia Abigail Trejo Hernandez" userId="9c3bea59-b1f3-4ff1-8d26-555179a2d3fd" providerId="ADAL" clId="{D1388B03-6F32-480D-ADF7-C954ABD442DF}" dt="2023-09-02T00:13:37.316" v="68"/>
          <ac:spMkLst>
            <pc:docMk/>
            <pc:sldMk cId="2897323078" sldId="270"/>
            <ac:spMk id="3" creationId="{FA2654F5-7BF3-FF02-EC52-80C600F0BA1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0.511" v="81"/>
        <pc:sldMkLst>
          <pc:docMk/>
          <pc:sldMk cId="1363218696" sldId="271"/>
        </pc:sldMkLst>
        <pc:spChg chg="del">
          <ac:chgData name="Ismenia Abigail Trejo Hernandez" userId="9c3bea59-b1f3-4ff1-8d26-555179a2d3fd" providerId="ADAL" clId="{D1388B03-6F32-480D-ADF7-C954ABD442DF}" dt="2023-09-02T00:14:20.158" v="80" actId="478"/>
          <ac:spMkLst>
            <pc:docMk/>
            <pc:sldMk cId="1363218696" sldId="271"/>
            <ac:spMk id="2" creationId="{E4F85B24-406C-6477-C6F5-FB429ED36A51}"/>
          </ac:spMkLst>
        </pc:spChg>
        <pc:spChg chg="add mod">
          <ac:chgData name="Ismenia Abigail Trejo Hernandez" userId="9c3bea59-b1f3-4ff1-8d26-555179a2d3fd" providerId="ADAL" clId="{D1388B03-6F32-480D-ADF7-C954ABD442DF}" dt="2023-09-02T00:14:20.511" v="81"/>
          <ac:spMkLst>
            <pc:docMk/>
            <pc:sldMk cId="1363218696" sldId="271"/>
            <ac:spMk id="3" creationId="{006B098F-E1AE-3294-4588-50F43054882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5.386" v="96"/>
        <pc:sldMkLst>
          <pc:docMk/>
          <pc:sldMk cId="3954837598" sldId="272"/>
        </pc:sldMkLst>
        <pc:spChg chg="del">
          <ac:chgData name="Ismenia Abigail Trejo Hernandez" userId="9c3bea59-b1f3-4ff1-8d26-555179a2d3fd" providerId="ADAL" clId="{D1388B03-6F32-480D-ADF7-C954ABD442DF}" dt="2023-09-02T00:14:55.022" v="95" actId="478"/>
          <ac:spMkLst>
            <pc:docMk/>
            <pc:sldMk cId="3954837598" sldId="272"/>
            <ac:spMk id="2" creationId="{AF31F24C-434A-2871-AAA8-B16D70345087}"/>
          </ac:spMkLst>
        </pc:spChg>
        <pc:spChg chg="add mod">
          <ac:chgData name="Ismenia Abigail Trejo Hernandez" userId="9c3bea59-b1f3-4ff1-8d26-555179a2d3fd" providerId="ADAL" clId="{D1388B03-6F32-480D-ADF7-C954ABD442DF}" dt="2023-09-02T00:14:55.386" v="96"/>
          <ac:spMkLst>
            <pc:docMk/>
            <pc:sldMk cId="3954837598" sldId="272"/>
            <ac:spMk id="3" creationId="{E34B4260-2D9C-736A-0A25-AC2D985CA49B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9.345" v="104"/>
        <pc:sldMkLst>
          <pc:docMk/>
          <pc:sldMk cId="4215563975" sldId="273"/>
        </pc:sldMkLst>
        <pc:spChg chg="del">
          <ac:chgData name="Ismenia Abigail Trejo Hernandez" userId="9c3bea59-b1f3-4ff1-8d26-555179a2d3fd" providerId="ADAL" clId="{D1388B03-6F32-480D-ADF7-C954ABD442DF}" dt="2023-09-02T00:15:18.975" v="103" actId="478"/>
          <ac:spMkLst>
            <pc:docMk/>
            <pc:sldMk cId="4215563975" sldId="273"/>
            <ac:spMk id="2" creationId="{2ACC2823-6722-76E0-5DD0-9D0282328C68}"/>
          </ac:spMkLst>
        </pc:spChg>
        <pc:spChg chg="add mod">
          <ac:chgData name="Ismenia Abigail Trejo Hernandez" userId="9c3bea59-b1f3-4ff1-8d26-555179a2d3fd" providerId="ADAL" clId="{D1388B03-6F32-480D-ADF7-C954ABD442DF}" dt="2023-09-02T00:15:19.345" v="104"/>
          <ac:spMkLst>
            <pc:docMk/>
            <pc:sldMk cId="4215563975" sldId="273"/>
            <ac:spMk id="3" creationId="{D5B5E334-366F-19C5-6C59-18A4B45B20F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54.900" v="116" actId="20577"/>
        <pc:sldMkLst>
          <pc:docMk/>
          <pc:sldMk cId="129221274" sldId="274"/>
        </pc:sldMkLst>
        <pc:spChg chg="del">
          <ac:chgData name="Ismenia Abigail Trejo Hernandez" userId="9c3bea59-b1f3-4ff1-8d26-555179a2d3fd" providerId="ADAL" clId="{D1388B03-6F32-480D-ADF7-C954ABD442DF}" dt="2023-09-02T00:15:43.366" v="111" actId="478"/>
          <ac:spMkLst>
            <pc:docMk/>
            <pc:sldMk cId="129221274" sldId="274"/>
            <ac:spMk id="2" creationId="{07668782-9926-2D47-82AC-AEBEF25C639B}"/>
          </ac:spMkLst>
        </pc:spChg>
        <pc:spChg chg="add mod">
          <ac:chgData name="Ismenia Abigail Trejo Hernandez" userId="9c3bea59-b1f3-4ff1-8d26-555179a2d3fd" providerId="ADAL" clId="{D1388B03-6F32-480D-ADF7-C954ABD442DF}" dt="2023-09-02T00:15:43.795" v="112"/>
          <ac:spMkLst>
            <pc:docMk/>
            <pc:sldMk cId="129221274" sldId="274"/>
            <ac:spMk id="3" creationId="{4D5E2623-0B24-8769-2514-B1FD68B80DD9}"/>
          </ac:spMkLst>
        </pc:spChg>
        <pc:graphicFrameChg chg="mod">
          <ac:chgData name="Ismenia Abigail Trejo Hernandez" userId="9c3bea59-b1f3-4ff1-8d26-555179a2d3fd" providerId="ADAL" clId="{D1388B03-6F32-480D-ADF7-C954ABD442DF}" dt="2023-09-02T00:15:54.900" v="116" actId="20577"/>
          <ac:graphicFrameMkLst>
            <pc:docMk/>
            <pc:sldMk cId="129221274" sldId="274"/>
            <ac:graphicFrameMk id="9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7:01.016" v="136"/>
        <pc:sldMkLst>
          <pc:docMk/>
          <pc:sldMk cId="1793185833" sldId="275"/>
        </pc:sldMkLst>
        <pc:spChg chg="del">
          <ac:chgData name="Ismenia Abigail Trejo Hernandez" userId="9c3bea59-b1f3-4ff1-8d26-555179a2d3fd" providerId="ADAL" clId="{D1388B03-6F32-480D-ADF7-C954ABD442DF}" dt="2023-09-02T00:17:00.675" v="135" actId="478"/>
          <ac:spMkLst>
            <pc:docMk/>
            <pc:sldMk cId="1793185833" sldId="275"/>
            <ac:spMk id="2" creationId="{0D717CF1-6D0F-4EB7-632C-636B307DA810}"/>
          </ac:spMkLst>
        </pc:spChg>
        <pc:spChg chg="add mod">
          <ac:chgData name="Ismenia Abigail Trejo Hernandez" userId="9c3bea59-b1f3-4ff1-8d26-555179a2d3fd" providerId="ADAL" clId="{D1388B03-6F32-480D-ADF7-C954ABD442DF}" dt="2023-09-02T00:17:01.016" v="136"/>
          <ac:spMkLst>
            <pc:docMk/>
            <pc:sldMk cId="1793185833" sldId="275"/>
            <ac:spMk id="3" creationId="{4ADC033B-19E9-198C-0090-188B4BBEF4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0:55.674" v="9"/>
        <pc:sldMkLst>
          <pc:docMk/>
          <pc:sldMk cId="2768710141" sldId="308"/>
        </pc:sldMkLst>
        <pc:spChg chg="del">
          <ac:chgData name="Ismenia Abigail Trejo Hernandez" userId="9c3bea59-b1f3-4ff1-8d26-555179a2d3fd" providerId="ADAL" clId="{D1388B03-6F32-480D-ADF7-C954ABD442DF}" dt="2023-09-02T00:10:55.024" v="8" actId="478"/>
          <ac:spMkLst>
            <pc:docMk/>
            <pc:sldMk cId="2768710141" sldId="308"/>
            <ac:spMk id="2" creationId="{8AA24539-5190-D25B-84AA-BFB49FF3DA32}"/>
          </ac:spMkLst>
        </pc:spChg>
        <pc:spChg chg="add mod">
          <ac:chgData name="Ismenia Abigail Trejo Hernandez" userId="9c3bea59-b1f3-4ff1-8d26-555179a2d3fd" providerId="ADAL" clId="{D1388B03-6F32-480D-ADF7-C954ABD442DF}" dt="2023-09-02T00:10:55.674" v="9"/>
          <ac:spMkLst>
            <pc:docMk/>
            <pc:sldMk cId="2768710141" sldId="308"/>
            <ac:spMk id="3" creationId="{3A7508CE-D943-4520-884E-8179BE46479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24.981" v="39"/>
        <pc:sldMkLst>
          <pc:docMk/>
          <pc:sldMk cId="2440521094" sldId="309"/>
        </pc:sldMkLst>
        <pc:spChg chg="del">
          <ac:chgData name="Ismenia Abigail Trejo Hernandez" userId="9c3bea59-b1f3-4ff1-8d26-555179a2d3fd" providerId="ADAL" clId="{D1388B03-6F32-480D-ADF7-C954ABD442DF}" dt="2023-09-02T00:12:24.603" v="38" actId="478"/>
          <ac:spMkLst>
            <pc:docMk/>
            <pc:sldMk cId="2440521094" sldId="309"/>
            <ac:spMk id="2" creationId="{74CB6C94-A1D6-D111-6A07-4484D20D8A34}"/>
          </ac:spMkLst>
        </pc:spChg>
        <pc:spChg chg="add mod">
          <ac:chgData name="Ismenia Abigail Trejo Hernandez" userId="9c3bea59-b1f3-4ff1-8d26-555179a2d3fd" providerId="ADAL" clId="{D1388B03-6F32-480D-ADF7-C954ABD442DF}" dt="2023-09-02T00:12:24.981" v="39"/>
          <ac:spMkLst>
            <pc:docMk/>
            <pc:sldMk cId="2440521094" sldId="309"/>
            <ac:spMk id="3" creationId="{07BC4D45-5971-2195-9C8D-FFB050B02D1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1.562" v="41"/>
        <pc:sldMkLst>
          <pc:docMk/>
          <pc:sldMk cId="3161639804" sldId="310"/>
        </pc:sldMkLst>
        <pc:spChg chg="del">
          <ac:chgData name="Ismenia Abigail Trejo Hernandez" userId="9c3bea59-b1f3-4ff1-8d26-555179a2d3fd" providerId="ADAL" clId="{D1388B03-6F32-480D-ADF7-C954ABD442DF}" dt="2023-09-02T00:12:30.883" v="40" actId="478"/>
          <ac:spMkLst>
            <pc:docMk/>
            <pc:sldMk cId="3161639804" sldId="310"/>
            <ac:spMk id="2" creationId="{4CE9415B-BBA2-F815-8E8B-9FC9F93A4C4E}"/>
          </ac:spMkLst>
        </pc:spChg>
        <pc:spChg chg="add mod">
          <ac:chgData name="Ismenia Abigail Trejo Hernandez" userId="9c3bea59-b1f3-4ff1-8d26-555179a2d3fd" providerId="ADAL" clId="{D1388B03-6F32-480D-ADF7-C954ABD442DF}" dt="2023-09-02T00:12:31.562" v="41"/>
          <ac:spMkLst>
            <pc:docMk/>
            <pc:sldMk cId="3161639804" sldId="310"/>
            <ac:spMk id="3" creationId="{D2A51EDF-35B9-25A6-4BC5-3DEF2C5116D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35.963" v="43"/>
        <pc:sldMkLst>
          <pc:docMk/>
          <pc:sldMk cId="3878258244" sldId="311"/>
        </pc:sldMkLst>
        <pc:spChg chg="del">
          <ac:chgData name="Ismenia Abigail Trejo Hernandez" userId="9c3bea59-b1f3-4ff1-8d26-555179a2d3fd" providerId="ADAL" clId="{D1388B03-6F32-480D-ADF7-C954ABD442DF}" dt="2023-09-02T00:12:35.559" v="42" actId="478"/>
          <ac:spMkLst>
            <pc:docMk/>
            <pc:sldMk cId="3878258244" sldId="311"/>
            <ac:spMk id="2" creationId="{69BF0DED-0925-AC21-435A-B898F1B7DE6F}"/>
          </ac:spMkLst>
        </pc:spChg>
        <pc:spChg chg="add mod">
          <ac:chgData name="Ismenia Abigail Trejo Hernandez" userId="9c3bea59-b1f3-4ff1-8d26-555179a2d3fd" providerId="ADAL" clId="{D1388B03-6F32-480D-ADF7-C954ABD442DF}" dt="2023-09-02T00:12:35.963" v="43"/>
          <ac:spMkLst>
            <pc:docMk/>
            <pc:sldMk cId="3878258244" sldId="311"/>
            <ac:spMk id="3" creationId="{CD3838DD-A16D-2F50-D48E-AB536120E4A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0.007" v="45"/>
        <pc:sldMkLst>
          <pc:docMk/>
          <pc:sldMk cId="3940042746" sldId="312"/>
        </pc:sldMkLst>
        <pc:spChg chg="del">
          <ac:chgData name="Ismenia Abigail Trejo Hernandez" userId="9c3bea59-b1f3-4ff1-8d26-555179a2d3fd" providerId="ADAL" clId="{D1388B03-6F32-480D-ADF7-C954ABD442DF}" dt="2023-09-02T00:12:39.489" v="44" actId="478"/>
          <ac:spMkLst>
            <pc:docMk/>
            <pc:sldMk cId="3940042746" sldId="312"/>
            <ac:spMk id="2" creationId="{8004AFE9-59EA-3192-BE71-9E00F838813B}"/>
          </ac:spMkLst>
        </pc:spChg>
        <pc:spChg chg="add mod">
          <ac:chgData name="Ismenia Abigail Trejo Hernandez" userId="9c3bea59-b1f3-4ff1-8d26-555179a2d3fd" providerId="ADAL" clId="{D1388B03-6F32-480D-ADF7-C954ABD442DF}" dt="2023-09-02T00:12:40.007" v="45"/>
          <ac:spMkLst>
            <pc:docMk/>
            <pc:sldMk cId="3940042746" sldId="312"/>
            <ac:spMk id="3" creationId="{625D9437-5220-7313-5AE0-8B5F5E8E48E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3.265" v="51"/>
        <pc:sldMkLst>
          <pc:docMk/>
          <pc:sldMk cId="2252164305" sldId="313"/>
        </pc:sldMkLst>
        <pc:spChg chg="del">
          <ac:chgData name="Ismenia Abigail Trejo Hernandez" userId="9c3bea59-b1f3-4ff1-8d26-555179a2d3fd" providerId="ADAL" clId="{D1388B03-6F32-480D-ADF7-C954ABD442DF}" dt="2023-09-02T00:12:51.901" v="50" actId="478"/>
          <ac:spMkLst>
            <pc:docMk/>
            <pc:sldMk cId="2252164305" sldId="313"/>
            <ac:spMk id="2" creationId="{CA30BE3B-350B-AF32-C504-6756A921E7E4}"/>
          </ac:spMkLst>
        </pc:spChg>
        <pc:spChg chg="add mod">
          <ac:chgData name="Ismenia Abigail Trejo Hernandez" userId="9c3bea59-b1f3-4ff1-8d26-555179a2d3fd" providerId="ADAL" clId="{D1388B03-6F32-480D-ADF7-C954ABD442DF}" dt="2023-09-02T00:12:53.265" v="51"/>
          <ac:spMkLst>
            <pc:docMk/>
            <pc:sldMk cId="2252164305" sldId="313"/>
            <ac:spMk id="3" creationId="{D23649C4-DD2D-70E6-A3CD-C1BDDE3491F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57.170" v="53"/>
        <pc:sldMkLst>
          <pc:docMk/>
          <pc:sldMk cId="2492222134" sldId="314"/>
        </pc:sldMkLst>
        <pc:spChg chg="del">
          <ac:chgData name="Ismenia Abigail Trejo Hernandez" userId="9c3bea59-b1f3-4ff1-8d26-555179a2d3fd" providerId="ADAL" clId="{D1388B03-6F32-480D-ADF7-C954ABD442DF}" dt="2023-09-02T00:12:56.761" v="52" actId="478"/>
          <ac:spMkLst>
            <pc:docMk/>
            <pc:sldMk cId="2492222134" sldId="314"/>
            <ac:spMk id="2" creationId="{943562B5-6468-579E-6E98-2D116A101CF6}"/>
          </ac:spMkLst>
        </pc:spChg>
        <pc:spChg chg="add mod">
          <ac:chgData name="Ismenia Abigail Trejo Hernandez" userId="9c3bea59-b1f3-4ff1-8d26-555179a2d3fd" providerId="ADAL" clId="{D1388B03-6F32-480D-ADF7-C954ABD442DF}" dt="2023-09-02T00:12:57.170" v="53"/>
          <ac:spMkLst>
            <pc:docMk/>
            <pc:sldMk cId="2492222134" sldId="314"/>
            <ac:spMk id="3" creationId="{27103643-157F-8CC8-AF81-66B6A26A067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01.558" v="55"/>
        <pc:sldMkLst>
          <pc:docMk/>
          <pc:sldMk cId="1902912354" sldId="315"/>
        </pc:sldMkLst>
        <pc:spChg chg="del">
          <ac:chgData name="Ismenia Abigail Trejo Hernandez" userId="9c3bea59-b1f3-4ff1-8d26-555179a2d3fd" providerId="ADAL" clId="{D1388B03-6F32-480D-ADF7-C954ABD442DF}" dt="2023-09-02T00:13:01.117" v="54" actId="478"/>
          <ac:spMkLst>
            <pc:docMk/>
            <pc:sldMk cId="1902912354" sldId="315"/>
            <ac:spMk id="2" creationId="{16EE14BD-1FA2-4931-E1D9-6325648F2D3D}"/>
          </ac:spMkLst>
        </pc:spChg>
        <pc:spChg chg="add mod">
          <ac:chgData name="Ismenia Abigail Trejo Hernandez" userId="9c3bea59-b1f3-4ff1-8d26-555179a2d3fd" providerId="ADAL" clId="{D1388B03-6F32-480D-ADF7-C954ABD442DF}" dt="2023-09-02T00:13:01.558" v="55"/>
          <ac:spMkLst>
            <pc:docMk/>
            <pc:sldMk cId="1902912354" sldId="315"/>
            <ac:spMk id="3" creationId="{B18EB1F0-F536-BD8C-0987-A021EF81D04D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3:24.569" v="66" actId="20577"/>
        <pc:sldMkLst>
          <pc:docMk/>
          <pc:sldMk cId="4173760630" sldId="316"/>
        </pc:sldMkLst>
        <pc:spChg chg="add mod">
          <ac:chgData name="Ismenia Abigail Trejo Hernandez" userId="9c3bea59-b1f3-4ff1-8d26-555179a2d3fd" providerId="ADAL" clId="{D1388B03-6F32-480D-ADF7-C954ABD442DF}" dt="2023-09-02T00:13:09.189" v="57"/>
          <ac:spMkLst>
            <pc:docMk/>
            <pc:sldMk cId="4173760630" sldId="316"/>
            <ac:spMk id="2" creationId="{C6A120EE-90BB-C074-6678-30EDE43ACCC6}"/>
          </ac:spMkLst>
        </pc:spChg>
        <pc:spChg chg="del">
          <ac:chgData name="Ismenia Abigail Trejo Hernandez" userId="9c3bea59-b1f3-4ff1-8d26-555179a2d3fd" providerId="ADAL" clId="{D1388B03-6F32-480D-ADF7-C954ABD442DF}" dt="2023-09-02T00:13:08.776" v="56" actId="478"/>
          <ac:spMkLst>
            <pc:docMk/>
            <pc:sldMk cId="4173760630" sldId="316"/>
            <ac:spMk id="3" creationId="{700D6482-C694-020A-49C2-AF2F263B5E4F}"/>
          </ac:spMkLst>
        </pc:spChg>
        <pc:graphicFrameChg chg="mod">
          <ac:chgData name="Ismenia Abigail Trejo Hernandez" userId="9c3bea59-b1f3-4ff1-8d26-555179a2d3fd" providerId="ADAL" clId="{D1388B03-6F32-480D-ADF7-C954ABD442DF}" dt="2023-09-02T00:13:24.569" v="66" actId="20577"/>
          <ac:graphicFrameMkLst>
            <pc:docMk/>
            <pc:sldMk cId="4173760630" sldId="316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3:41.880" v="70"/>
        <pc:sldMkLst>
          <pc:docMk/>
          <pc:sldMk cId="2644290464" sldId="317"/>
        </pc:sldMkLst>
        <pc:spChg chg="del">
          <ac:chgData name="Ismenia Abigail Trejo Hernandez" userId="9c3bea59-b1f3-4ff1-8d26-555179a2d3fd" providerId="ADAL" clId="{D1388B03-6F32-480D-ADF7-C954ABD442DF}" dt="2023-09-02T00:13:41.405" v="69" actId="478"/>
          <ac:spMkLst>
            <pc:docMk/>
            <pc:sldMk cId="2644290464" sldId="317"/>
            <ac:spMk id="2" creationId="{F6E36878-F5EB-FFB2-6EB8-1B680C02FF05}"/>
          </ac:spMkLst>
        </pc:spChg>
        <pc:spChg chg="add mod">
          <ac:chgData name="Ismenia Abigail Trejo Hernandez" userId="9c3bea59-b1f3-4ff1-8d26-555179a2d3fd" providerId="ADAL" clId="{D1388B03-6F32-480D-ADF7-C954ABD442DF}" dt="2023-09-02T00:13:41.880" v="70"/>
          <ac:spMkLst>
            <pc:docMk/>
            <pc:sldMk cId="2644290464" sldId="317"/>
            <ac:spMk id="3" creationId="{93DFA20A-0EAF-28F1-378C-001B49C5711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05.373" v="77" actId="20577"/>
        <pc:sldMkLst>
          <pc:docMk/>
          <pc:sldMk cId="3023649600" sldId="318"/>
        </pc:sldMkLst>
        <pc:spChg chg="del">
          <ac:chgData name="Ismenia Abigail Trejo Hernandez" userId="9c3bea59-b1f3-4ff1-8d26-555179a2d3fd" providerId="ADAL" clId="{D1388B03-6F32-480D-ADF7-C954ABD442DF}" dt="2023-09-02T00:13:45.158" v="71" actId="478"/>
          <ac:spMkLst>
            <pc:docMk/>
            <pc:sldMk cId="3023649600" sldId="318"/>
            <ac:spMk id="2" creationId="{042107B5-2FCB-EBCF-8DB0-928C30BD710C}"/>
          </ac:spMkLst>
        </pc:spChg>
        <pc:spChg chg="add mod">
          <ac:chgData name="Ismenia Abigail Trejo Hernandez" userId="9c3bea59-b1f3-4ff1-8d26-555179a2d3fd" providerId="ADAL" clId="{D1388B03-6F32-480D-ADF7-C954ABD442DF}" dt="2023-09-02T00:13:45.637" v="72"/>
          <ac:spMkLst>
            <pc:docMk/>
            <pc:sldMk cId="3023649600" sldId="318"/>
            <ac:spMk id="3" creationId="{014D72B9-96B7-C698-9078-30B6FD4EC98F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05.373" v="77" actId="20577"/>
          <ac:graphicFrameMkLst>
            <pc:docMk/>
            <pc:sldMk cId="3023649600" sldId="318"/>
            <ac:graphicFrameMk id="10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16.450" v="79"/>
        <pc:sldMkLst>
          <pc:docMk/>
          <pc:sldMk cId="1345080125" sldId="319"/>
        </pc:sldMkLst>
        <pc:spChg chg="del">
          <ac:chgData name="Ismenia Abigail Trejo Hernandez" userId="9c3bea59-b1f3-4ff1-8d26-555179a2d3fd" providerId="ADAL" clId="{D1388B03-6F32-480D-ADF7-C954ABD442DF}" dt="2023-09-02T00:14:16.074" v="78" actId="478"/>
          <ac:spMkLst>
            <pc:docMk/>
            <pc:sldMk cId="1345080125" sldId="319"/>
            <ac:spMk id="2" creationId="{E95B78D6-99E0-D1E4-EEAB-037F0271A380}"/>
          </ac:spMkLst>
        </pc:spChg>
        <pc:spChg chg="add mod">
          <ac:chgData name="Ismenia Abigail Trejo Hernandez" userId="9c3bea59-b1f3-4ff1-8d26-555179a2d3fd" providerId="ADAL" clId="{D1388B03-6F32-480D-ADF7-C954ABD442DF}" dt="2023-09-02T00:14:16.450" v="79"/>
          <ac:spMkLst>
            <pc:docMk/>
            <pc:sldMk cId="1345080125" sldId="319"/>
            <ac:spMk id="3" creationId="{43DA660B-3C6B-955D-FF73-0D3AB73D108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4.010" v="83"/>
        <pc:sldMkLst>
          <pc:docMk/>
          <pc:sldMk cId="3669187739" sldId="320"/>
        </pc:sldMkLst>
        <pc:spChg chg="del">
          <ac:chgData name="Ismenia Abigail Trejo Hernandez" userId="9c3bea59-b1f3-4ff1-8d26-555179a2d3fd" providerId="ADAL" clId="{D1388B03-6F32-480D-ADF7-C954ABD442DF}" dt="2023-09-02T00:14:23.696" v="82" actId="478"/>
          <ac:spMkLst>
            <pc:docMk/>
            <pc:sldMk cId="3669187739" sldId="320"/>
            <ac:spMk id="2" creationId="{8CDBE0CA-EDF1-7DC7-9A6E-341C1FD0BFD3}"/>
          </ac:spMkLst>
        </pc:spChg>
        <pc:spChg chg="add mod">
          <ac:chgData name="Ismenia Abigail Trejo Hernandez" userId="9c3bea59-b1f3-4ff1-8d26-555179a2d3fd" providerId="ADAL" clId="{D1388B03-6F32-480D-ADF7-C954ABD442DF}" dt="2023-09-02T00:14:24.010" v="83"/>
          <ac:spMkLst>
            <pc:docMk/>
            <pc:sldMk cId="3669187739" sldId="320"/>
            <ac:spMk id="3" creationId="{1EB11A10-A8C3-AFD0-870D-305C1E12F98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27.744" v="85"/>
        <pc:sldMkLst>
          <pc:docMk/>
          <pc:sldMk cId="1850026414" sldId="321"/>
        </pc:sldMkLst>
        <pc:spChg chg="del">
          <ac:chgData name="Ismenia Abigail Trejo Hernandez" userId="9c3bea59-b1f3-4ff1-8d26-555179a2d3fd" providerId="ADAL" clId="{D1388B03-6F32-480D-ADF7-C954ABD442DF}" dt="2023-09-02T00:14:27.383" v="84" actId="478"/>
          <ac:spMkLst>
            <pc:docMk/>
            <pc:sldMk cId="1850026414" sldId="321"/>
            <ac:spMk id="2" creationId="{0E90C3F2-ADC1-CC62-7481-77BEA5CFD2C0}"/>
          </ac:spMkLst>
        </pc:spChg>
        <pc:spChg chg="add mod">
          <ac:chgData name="Ismenia Abigail Trejo Hernandez" userId="9c3bea59-b1f3-4ff1-8d26-555179a2d3fd" providerId="ADAL" clId="{D1388B03-6F32-480D-ADF7-C954ABD442DF}" dt="2023-09-02T00:14:27.744" v="85"/>
          <ac:spMkLst>
            <pc:docMk/>
            <pc:sldMk cId="1850026414" sldId="321"/>
            <ac:spMk id="3" creationId="{E9BF0080-665F-49DB-6F40-D0DAB45D8509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47.063" v="92" actId="20577"/>
        <pc:sldMkLst>
          <pc:docMk/>
          <pc:sldMk cId="627201685" sldId="322"/>
        </pc:sldMkLst>
        <pc:spChg chg="del">
          <ac:chgData name="Ismenia Abigail Trejo Hernandez" userId="9c3bea59-b1f3-4ff1-8d26-555179a2d3fd" providerId="ADAL" clId="{D1388B03-6F32-480D-ADF7-C954ABD442DF}" dt="2023-09-02T00:14:31.171" v="86" actId="478"/>
          <ac:spMkLst>
            <pc:docMk/>
            <pc:sldMk cId="627201685" sldId="322"/>
            <ac:spMk id="2" creationId="{8ECB1405-9170-2804-66B2-E50ECBC36498}"/>
          </ac:spMkLst>
        </pc:spChg>
        <pc:spChg chg="add mod">
          <ac:chgData name="Ismenia Abigail Trejo Hernandez" userId="9c3bea59-b1f3-4ff1-8d26-555179a2d3fd" providerId="ADAL" clId="{D1388B03-6F32-480D-ADF7-C954ABD442DF}" dt="2023-09-02T00:14:31.483" v="87"/>
          <ac:spMkLst>
            <pc:docMk/>
            <pc:sldMk cId="627201685" sldId="322"/>
            <ac:spMk id="3" creationId="{F8FD9B9F-31F7-90AD-A000-CF99AF1BFAD2}"/>
          </ac:spMkLst>
        </pc:spChg>
        <pc:graphicFrameChg chg="mod">
          <ac:chgData name="Ismenia Abigail Trejo Hernandez" userId="9c3bea59-b1f3-4ff1-8d26-555179a2d3fd" providerId="ADAL" clId="{D1388B03-6F32-480D-ADF7-C954ABD442DF}" dt="2023-09-02T00:14:47.063" v="92" actId="20577"/>
          <ac:graphicFrameMkLst>
            <pc:docMk/>
            <pc:sldMk cId="627201685" sldId="322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4:51.438" v="94"/>
        <pc:sldMkLst>
          <pc:docMk/>
          <pc:sldMk cId="910543523" sldId="323"/>
        </pc:sldMkLst>
        <pc:spChg chg="del">
          <ac:chgData name="Ismenia Abigail Trejo Hernandez" userId="9c3bea59-b1f3-4ff1-8d26-555179a2d3fd" providerId="ADAL" clId="{D1388B03-6F32-480D-ADF7-C954ABD442DF}" dt="2023-09-02T00:14:51.071" v="93" actId="478"/>
          <ac:spMkLst>
            <pc:docMk/>
            <pc:sldMk cId="910543523" sldId="323"/>
            <ac:spMk id="2" creationId="{E24F59D1-17F1-962B-0683-A65CB4B983F3}"/>
          </ac:spMkLst>
        </pc:spChg>
        <pc:spChg chg="add mod">
          <ac:chgData name="Ismenia Abigail Trejo Hernandez" userId="9c3bea59-b1f3-4ff1-8d26-555179a2d3fd" providerId="ADAL" clId="{D1388B03-6F32-480D-ADF7-C954ABD442DF}" dt="2023-09-02T00:14:51.438" v="94"/>
          <ac:spMkLst>
            <pc:docMk/>
            <pc:sldMk cId="910543523" sldId="323"/>
            <ac:spMk id="3" creationId="{934256B5-1F83-8161-BFDE-77844E88BA8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4:58.551" v="98"/>
        <pc:sldMkLst>
          <pc:docMk/>
          <pc:sldMk cId="3478540530" sldId="324"/>
        </pc:sldMkLst>
        <pc:spChg chg="del">
          <ac:chgData name="Ismenia Abigail Trejo Hernandez" userId="9c3bea59-b1f3-4ff1-8d26-555179a2d3fd" providerId="ADAL" clId="{D1388B03-6F32-480D-ADF7-C954ABD442DF}" dt="2023-09-02T00:14:58.264" v="97" actId="478"/>
          <ac:spMkLst>
            <pc:docMk/>
            <pc:sldMk cId="3478540530" sldId="324"/>
            <ac:spMk id="2" creationId="{A4BCAD6A-28F9-1FA0-F850-E3751DE5E62E}"/>
          </ac:spMkLst>
        </pc:spChg>
        <pc:spChg chg="add mod">
          <ac:chgData name="Ismenia Abigail Trejo Hernandez" userId="9c3bea59-b1f3-4ff1-8d26-555179a2d3fd" providerId="ADAL" clId="{D1388B03-6F32-480D-ADF7-C954ABD442DF}" dt="2023-09-02T00:14:58.551" v="98"/>
          <ac:spMkLst>
            <pc:docMk/>
            <pc:sldMk cId="3478540530" sldId="324"/>
            <ac:spMk id="3" creationId="{700F3F64-7241-070F-BFA6-7B90AE52F7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03.256" v="100"/>
        <pc:sldMkLst>
          <pc:docMk/>
          <pc:sldMk cId="1494460264" sldId="325"/>
        </pc:sldMkLst>
        <pc:spChg chg="del">
          <ac:chgData name="Ismenia Abigail Trejo Hernandez" userId="9c3bea59-b1f3-4ff1-8d26-555179a2d3fd" providerId="ADAL" clId="{D1388B03-6F32-480D-ADF7-C954ABD442DF}" dt="2023-09-02T00:15:01.992" v="99" actId="478"/>
          <ac:spMkLst>
            <pc:docMk/>
            <pc:sldMk cId="1494460264" sldId="325"/>
            <ac:spMk id="2" creationId="{A8557DF2-8D36-1753-4E47-0E180234817E}"/>
          </ac:spMkLst>
        </pc:spChg>
        <pc:spChg chg="add mod">
          <ac:chgData name="Ismenia Abigail Trejo Hernandez" userId="9c3bea59-b1f3-4ff1-8d26-555179a2d3fd" providerId="ADAL" clId="{D1388B03-6F32-480D-ADF7-C954ABD442DF}" dt="2023-09-02T00:15:03.256" v="100"/>
          <ac:spMkLst>
            <pc:docMk/>
            <pc:sldMk cId="1494460264" sldId="325"/>
            <ac:spMk id="3" creationId="{FA86C786-2EFC-F462-F954-4D49EFC8FB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16.091" v="102"/>
        <pc:sldMkLst>
          <pc:docMk/>
          <pc:sldMk cId="1899246146" sldId="327"/>
        </pc:sldMkLst>
        <pc:spChg chg="del">
          <ac:chgData name="Ismenia Abigail Trejo Hernandez" userId="9c3bea59-b1f3-4ff1-8d26-555179a2d3fd" providerId="ADAL" clId="{D1388B03-6F32-480D-ADF7-C954ABD442DF}" dt="2023-09-02T00:15:15.562" v="101" actId="478"/>
          <ac:spMkLst>
            <pc:docMk/>
            <pc:sldMk cId="1899246146" sldId="327"/>
            <ac:spMk id="2" creationId="{04BDC0BB-7BF0-A6DB-0956-FA59BC94AF2E}"/>
          </ac:spMkLst>
        </pc:spChg>
        <pc:spChg chg="add mod">
          <ac:chgData name="Ismenia Abigail Trejo Hernandez" userId="9c3bea59-b1f3-4ff1-8d26-555179a2d3fd" providerId="ADAL" clId="{D1388B03-6F32-480D-ADF7-C954ABD442DF}" dt="2023-09-02T00:15:16.091" v="102"/>
          <ac:spMkLst>
            <pc:docMk/>
            <pc:sldMk cId="1899246146" sldId="327"/>
            <ac:spMk id="3" creationId="{6C18A7B7-4151-D740-F368-278A94A484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22.696" v="106"/>
        <pc:sldMkLst>
          <pc:docMk/>
          <pc:sldMk cId="546084072" sldId="328"/>
        </pc:sldMkLst>
        <pc:spChg chg="del">
          <ac:chgData name="Ismenia Abigail Trejo Hernandez" userId="9c3bea59-b1f3-4ff1-8d26-555179a2d3fd" providerId="ADAL" clId="{D1388B03-6F32-480D-ADF7-C954ABD442DF}" dt="2023-09-02T00:15:22.402" v="105" actId="478"/>
          <ac:spMkLst>
            <pc:docMk/>
            <pc:sldMk cId="546084072" sldId="328"/>
            <ac:spMk id="2" creationId="{0C070740-9D30-1078-D59C-FDA0DFB700F0}"/>
          </ac:spMkLst>
        </pc:spChg>
        <pc:spChg chg="add mod">
          <ac:chgData name="Ismenia Abigail Trejo Hernandez" userId="9c3bea59-b1f3-4ff1-8d26-555179a2d3fd" providerId="ADAL" clId="{D1388B03-6F32-480D-ADF7-C954ABD442DF}" dt="2023-09-02T00:15:22.696" v="106"/>
          <ac:spMkLst>
            <pc:docMk/>
            <pc:sldMk cId="546084072" sldId="328"/>
            <ac:spMk id="3" creationId="{9AC79C1D-DE69-AA9D-D4B8-869A430234F0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4.204" v="108"/>
        <pc:sldMkLst>
          <pc:docMk/>
          <pc:sldMk cId="2360539760" sldId="329"/>
        </pc:sldMkLst>
        <pc:spChg chg="del">
          <ac:chgData name="Ismenia Abigail Trejo Hernandez" userId="9c3bea59-b1f3-4ff1-8d26-555179a2d3fd" providerId="ADAL" clId="{D1388B03-6F32-480D-ADF7-C954ABD442DF}" dt="2023-09-02T00:15:33.891" v="107" actId="478"/>
          <ac:spMkLst>
            <pc:docMk/>
            <pc:sldMk cId="2360539760" sldId="329"/>
            <ac:spMk id="2" creationId="{8731B4A8-977F-5738-9B83-DF3189095FC4}"/>
          </ac:spMkLst>
        </pc:spChg>
        <pc:spChg chg="add mod">
          <ac:chgData name="Ismenia Abigail Trejo Hernandez" userId="9c3bea59-b1f3-4ff1-8d26-555179a2d3fd" providerId="ADAL" clId="{D1388B03-6F32-480D-ADF7-C954ABD442DF}" dt="2023-09-02T00:15:34.204" v="108"/>
          <ac:spMkLst>
            <pc:docMk/>
            <pc:sldMk cId="2360539760" sldId="329"/>
            <ac:spMk id="3" creationId="{16B38B3D-3E80-93C1-1F6E-5248A9A6068A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5:39.776" v="110"/>
        <pc:sldMkLst>
          <pc:docMk/>
          <pc:sldMk cId="511785407" sldId="330"/>
        </pc:sldMkLst>
        <pc:spChg chg="add mod">
          <ac:chgData name="Ismenia Abigail Trejo Hernandez" userId="9c3bea59-b1f3-4ff1-8d26-555179a2d3fd" providerId="ADAL" clId="{D1388B03-6F32-480D-ADF7-C954ABD442DF}" dt="2023-09-02T00:15:39.776" v="110"/>
          <ac:spMkLst>
            <pc:docMk/>
            <pc:sldMk cId="511785407" sldId="330"/>
            <ac:spMk id="2" creationId="{3BD0159F-0936-5A9F-A0D6-A760E7A8617A}"/>
          </ac:spMkLst>
        </pc:spChg>
        <pc:spChg chg="del">
          <ac:chgData name="Ismenia Abigail Trejo Hernandez" userId="9c3bea59-b1f3-4ff1-8d26-555179a2d3fd" providerId="ADAL" clId="{D1388B03-6F32-480D-ADF7-C954ABD442DF}" dt="2023-09-02T00:15:38.637" v="109" actId="478"/>
          <ac:spMkLst>
            <pc:docMk/>
            <pc:sldMk cId="511785407" sldId="330"/>
            <ac:spMk id="3" creationId="{0FE2A58B-03A3-F8AA-2FCB-ADC6DAF081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5.760" v="124"/>
        <pc:sldMkLst>
          <pc:docMk/>
          <pc:sldMk cId="16841197" sldId="332"/>
        </pc:sldMkLst>
        <pc:spChg chg="del">
          <ac:chgData name="Ismenia Abigail Trejo Hernandez" userId="9c3bea59-b1f3-4ff1-8d26-555179a2d3fd" providerId="ADAL" clId="{D1388B03-6F32-480D-ADF7-C954ABD442DF}" dt="2023-09-02T00:16:15.383" v="123" actId="478"/>
          <ac:spMkLst>
            <pc:docMk/>
            <pc:sldMk cId="16841197" sldId="332"/>
            <ac:spMk id="2" creationId="{9D7AD7F4-946A-D140-826B-F7E23D43C8B6}"/>
          </ac:spMkLst>
        </pc:spChg>
        <pc:spChg chg="add mod">
          <ac:chgData name="Ismenia Abigail Trejo Hernandez" userId="9c3bea59-b1f3-4ff1-8d26-555179a2d3fd" providerId="ADAL" clId="{D1388B03-6F32-480D-ADF7-C954ABD442DF}" dt="2023-09-02T00:16:15.760" v="124"/>
          <ac:spMkLst>
            <pc:docMk/>
            <pc:sldMk cId="16841197" sldId="332"/>
            <ac:spMk id="3" creationId="{10E22817-4942-FA55-0046-AE489977E808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9.505" v="126"/>
        <pc:sldMkLst>
          <pc:docMk/>
          <pc:sldMk cId="3415485759" sldId="333"/>
        </pc:sldMkLst>
        <pc:spChg chg="del">
          <ac:chgData name="Ismenia Abigail Trejo Hernandez" userId="9c3bea59-b1f3-4ff1-8d26-555179a2d3fd" providerId="ADAL" clId="{D1388B03-6F32-480D-ADF7-C954ABD442DF}" dt="2023-09-02T00:16:19.163" v="125" actId="478"/>
          <ac:spMkLst>
            <pc:docMk/>
            <pc:sldMk cId="3415485759" sldId="333"/>
            <ac:spMk id="2" creationId="{35875B79-CBB7-84A1-741E-39280094B4CD}"/>
          </ac:spMkLst>
        </pc:spChg>
        <pc:spChg chg="add mod">
          <ac:chgData name="Ismenia Abigail Trejo Hernandez" userId="9c3bea59-b1f3-4ff1-8d26-555179a2d3fd" providerId="ADAL" clId="{D1388B03-6F32-480D-ADF7-C954ABD442DF}" dt="2023-09-02T00:16:19.505" v="126"/>
          <ac:spMkLst>
            <pc:docMk/>
            <pc:sldMk cId="3415485759" sldId="333"/>
            <ac:spMk id="3" creationId="{C0507C86-917D-527D-0FEC-C567956EDC56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22.895" v="128"/>
        <pc:sldMkLst>
          <pc:docMk/>
          <pc:sldMk cId="2007887135" sldId="334"/>
        </pc:sldMkLst>
        <pc:spChg chg="add mod">
          <ac:chgData name="Ismenia Abigail Trejo Hernandez" userId="9c3bea59-b1f3-4ff1-8d26-555179a2d3fd" providerId="ADAL" clId="{D1388B03-6F32-480D-ADF7-C954ABD442DF}" dt="2023-09-02T00:16:22.895" v="128"/>
          <ac:spMkLst>
            <pc:docMk/>
            <pc:sldMk cId="2007887135" sldId="334"/>
            <ac:spMk id="3" creationId="{FB059698-7D48-AEBA-1894-5F99A2190F2F}"/>
          </ac:spMkLst>
        </pc:spChg>
        <pc:spChg chg="del">
          <ac:chgData name="Ismenia Abigail Trejo Hernandez" userId="9c3bea59-b1f3-4ff1-8d26-555179a2d3fd" providerId="ADAL" clId="{D1388B03-6F32-480D-ADF7-C954ABD442DF}" dt="2023-09-02T00:16:22.593" v="127" actId="478"/>
          <ac:spMkLst>
            <pc:docMk/>
            <pc:sldMk cId="2007887135" sldId="334"/>
            <ac:spMk id="5" creationId="{FF5A6204-DCAE-95D9-B57A-E215DEA94F1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0.556" v="130"/>
        <pc:sldMkLst>
          <pc:docMk/>
          <pc:sldMk cId="2801023607" sldId="335"/>
        </pc:sldMkLst>
        <pc:spChg chg="add mod">
          <ac:chgData name="Ismenia Abigail Trejo Hernandez" userId="9c3bea59-b1f3-4ff1-8d26-555179a2d3fd" providerId="ADAL" clId="{D1388B03-6F32-480D-ADF7-C954ABD442DF}" dt="2023-09-02T00:16:50.556" v="130"/>
          <ac:spMkLst>
            <pc:docMk/>
            <pc:sldMk cId="2801023607" sldId="335"/>
            <ac:spMk id="2" creationId="{2C5448B1-C265-B592-D8CD-8CE47B2F42BC}"/>
          </ac:spMkLst>
        </pc:spChg>
        <pc:spChg chg="del">
          <ac:chgData name="Ismenia Abigail Trejo Hernandez" userId="9c3bea59-b1f3-4ff1-8d26-555179a2d3fd" providerId="ADAL" clId="{D1388B03-6F32-480D-ADF7-C954ABD442DF}" dt="2023-09-02T00:16:50.231" v="129" actId="478"/>
          <ac:spMkLst>
            <pc:docMk/>
            <pc:sldMk cId="2801023607" sldId="335"/>
            <ac:spMk id="3" creationId="{9047E611-108B-4927-3AE2-6333A8D1F703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3.919" v="132"/>
        <pc:sldMkLst>
          <pc:docMk/>
          <pc:sldMk cId="589107599" sldId="336"/>
        </pc:sldMkLst>
        <pc:spChg chg="del">
          <ac:chgData name="Ismenia Abigail Trejo Hernandez" userId="9c3bea59-b1f3-4ff1-8d26-555179a2d3fd" providerId="ADAL" clId="{D1388B03-6F32-480D-ADF7-C954ABD442DF}" dt="2023-09-02T00:16:53.666" v="131" actId="478"/>
          <ac:spMkLst>
            <pc:docMk/>
            <pc:sldMk cId="589107599" sldId="336"/>
            <ac:spMk id="2" creationId="{2D5D4C96-41D2-B461-511E-59322FBE100B}"/>
          </ac:spMkLst>
        </pc:spChg>
        <pc:spChg chg="add mod">
          <ac:chgData name="Ismenia Abigail Trejo Hernandez" userId="9c3bea59-b1f3-4ff1-8d26-555179a2d3fd" providerId="ADAL" clId="{D1388B03-6F32-480D-ADF7-C954ABD442DF}" dt="2023-09-02T00:16:53.919" v="132"/>
          <ac:spMkLst>
            <pc:docMk/>
            <pc:sldMk cId="589107599" sldId="336"/>
            <ac:spMk id="3" creationId="{EA26C08A-B307-D9D3-6BAE-D64E401163A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57.554" v="134"/>
        <pc:sldMkLst>
          <pc:docMk/>
          <pc:sldMk cId="3677223648" sldId="337"/>
        </pc:sldMkLst>
        <pc:spChg chg="del">
          <ac:chgData name="Ismenia Abigail Trejo Hernandez" userId="9c3bea59-b1f3-4ff1-8d26-555179a2d3fd" providerId="ADAL" clId="{D1388B03-6F32-480D-ADF7-C954ABD442DF}" dt="2023-09-02T00:16:57.269" v="133" actId="478"/>
          <ac:spMkLst>
            <pc:docMk/>
            <pc:sldMk cId="3677223648" sldId="337"/>
            <ac:spMk id="2" creationId="{AA6A78BE-725F-EB84-CFCC-210151A86F1B}"/>
          </ac:spMkLst>
        </pc:spChg>
        <pc:spChg chg="add mod">
          <ac:chgData name="Ismenia Abigail Trejo Hernandez" userId="9c3bea59-b1f3-4ff1-8d26-555179a2d3fd" providerId="ADAL" clId="{D1388B03-6F32-480D-ADF7-C954ABD442DF}" dt="2023-09-02T00:16:57.554" v="134"/>
          <ac:spMkLst>
            <pc:docMk/>
            <pc:sldMk cId="3677223648" sldId="337"/>
            <ac:spMk id="3" creationId="{B8E94E67-1D6D-B2FC-7AEF-A01481F4C70C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04.290" v="138"/>
        <pc:sldMkLst>
          <pc:docMk/>
          <pc:sldMk cId="236076485" sldId="338"/>
        </pc:sldMkLst>
        <pc:spChg chg="del">
          <ac:chgData name="Ismenia Abigail Trejo Hernandez" userId="9c3bea59-b1f3-4ff1-8d26-555179a2d3fd" providerId="ADAL" clId="{D1388B03-6F32-480D-ADF7-C954ABD442DF}" dt="2023-09-02T00:17:04.034" v="137" actId="478"/>
          <ac:spMkLst>
            <pc:docMk/>
            <pc:sldMk cId="236076485" sldId="338"/>
            <ac:spMk id="2" creationId="{AEFC1A2D-4132-CAAB-672D-6B7F45586EC4}"/>
          </ac:spMkLst>
        </pc:spChg>
        <pc:spChg chg="add mod">
          <ac:chgData name="Ismenia Abigail Trejo Hernandez" userId="9c3bea59-b1f3-4ff1-8d26-555179a2d3fd" providerId="ADAL" clId="{D1388B03-6F32-480D-ADF7-C954ABD442DF}" dt="2023-09-02T00:17:04.290" v="138"/>
          <ac:spMkLst>
            <pc:docMk/>
            <pc:sldMk cId="236076485" sldId="338"/>
            <ac:spMk id="3" creationId="{2A03AF72-123A-33A4-26B6-B7CDA24724A1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7:26.823" v="143" actId="20577"/>
        <pc:sldMkLst>
          <pc:docMk/>
          <pc:sldMk cId="3806455953" sldId="339"/>
        </pc:sldMkLst>
        <pc:spChg chg="del">
          <ac:chgData name="Ismenia Abigail Trejo Hernandez" userId="9c3bea59-b1f3-4ff1-8d26-555179a2d3fd" providerId="ADAL" clId="{D1388B03-6F32-480D-ADF7-C954ABD442DF}" dt="2023-09-02T00:17:07.455" v="139" actId="478"/>
          <ac:spMkLst>
            <pc:docMk/>
            <pc:sldMk cId="3806455953" sldId="339"/>
            <ac:spMk id="2" creationId="{EFE4ED14-06DD-4DD4-9D55-4F5AC2D4508E}"/>
          </ac:spMkLst>
        </pc:spChg>
        <pc:spChg chg="add mod">
          <ac:chgData name="Ismenia Abigail Trejo Hernandez" userId="9c3bea59-b1f3-4ff1-8d26-555179a2d3fd" providerId="ADAL" clId="{D1388B03-6F32-480D-ADF7-C954ABD442DF}" dt="2023-09-02T00:17:07.786" v="140"/>
          <ac:spMkLst>
            <pc:docMk/>
            <pc:sldMk cId="3806455953" sldId="339"/>
            <ac:spMk id="3" creationId="{C610DF86-B93D-92AA-2C4D-9EE019DA598E}"/>
          </ac:spMkLst>
        </pc:spChg>
        <pc:graphicFrameChg chg="mod">
          <ac:chgData name="Ismenia Abigail Trejo Hernandez" userId="9c3bea59-b1f3-4ff1-8d26-555179a2d3fd" providerId="ADAL" clId="{D1388B03-6F32-480D-ADF7-C954ABD442DF}" dt="2023-09-02T00:17:26.823" v="143" actId="20577"/>
          <ac:graphicFrameMkLst>
            <pc:docMk/>
            <pc:sldMk cId="3806455953" sldId="339"/>
            <ac:graphicFrameMk id="8" creationId="{00000000-0000-0000-0000-000000000000}"/>
          </ac:graphicFrameMkLst>
        </pc:graphicFrameChg>
      </pc:sldChg>
      <pc:sldChg chg="addSp delSp modSp mod">
        <pc:chgData name="Ismenia Abigail Trejo Hernandez" userId="9c3bea59-b1f3-4ff1-8d26-555179a2d3fd" providerId="ADAL" clId="{D1388B03-6F32-480D-ADF7-C954ABD442DF}" dt="2023-09-02T00:11:05.596" v="13"/>
        <pc:sldMkLst>
          <pc:docMk/>
          <pc:sldMk cId="3851361327" sldId="340"/>
        </pc:sldMkLst>
        <pc:spChg chg="add mod">
          <ac:chgData name="Ismenia Abigail Trejo Hernandez" userId="9c3bea59-b1f3-4ff1-8d26-555179a2d3fd" providerId="ADAL" clId="{D1388B03-6F32-480D-ADF7-C954ABD442DF}" dt="2023-09-02T00:11:05.596" v="13"/>
          <ac:spMkLst>
            <pc:docMk/>
            <pc:sldMk cId="3851361327" sldId="340"/>
            <ac:spMk id="3" creationId="{26CD3470-E10A-85A4-54D9-F8D4C258F455}"/>
          </ac:spMkLst>
        </pc:spChg>
        <pc:spChg chg="del">
          <ac:chgData name="Ismenia Abigail Trejo Hernandez" userId="9c3bea59-b1f3-4ff1-8d26-555179a2d3fd" providerId="ADAL" clId="{D1388B03-6F32-480D-ADF7-C954ABD442DF}" dt="2023-09-02T00:11:05.167" v="12" actId="478"/>
          <ac:spMkLst>
            <pc:docMk/>
            <pc:sldMk cId="3851361327" sldId="340"/>
            <ac:spMk id="5" creationId="{5884C3CE-23B5-CE74-C79E-8EA00F823C74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1:39.582" v="23"/>
        <pc:sldMkLst>
          <pc:docMk/>
          <pc:sldMk cId="3196114085" sldId="344"/>
        </pc:sldMkLst>
        <pc:spChg chg="add mod">
          <ac:chgData name="Ismenia Abigail Trejo Hernandez" userId="9c3bea59-b1f3-4ff1-8d26-555179a2d3fd" providerId="ADAL" clId="{D1388B03-6F32-480D-ADF7-C954ABD442DF}" dt="2023-09-02T00:11:39.582" v="23"/>
          <ac:spMkLst>
            <pc:docMk/>
            <pc:sldMk cId="3196114085" sldId="344"/>
            <ac:spMk id="2" creationId="{9AC8C186-EA6F-60C3-6EC4-6186DAF270CA}"/>
          </ac:spMkLst>
        </pc:spChg>
        <pc:spChg chg="del">
          <ac:chgData name="Ismenia Abigail Trejo Hernandez" userId="9c3bea59-b1f3-4ff1-8d26-555179a2d3fd" providerId="ADAL" clId="{D1388B03-6F32-480D-ADF7-C954ABD442DF}" dt="2023-09-02T00:11:39.167" v="22" actId="478"/>
          <ac:spMkLst>
            <pc:docMk/>
            <pc:sldMk cId="3196114085" sldId="344"/>
            <ac:spMk id="3" creationId="{826D017D-3120-E319-838F-8527FF349812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2:44.413" v="47"/>
        <pc:sldMkLst>
          <pc:docMk/>
          <pc:sldMk cId="882232248" sldId="346"/>
        </pc:sldMkLst>
        <pc:spChg chg="del">
          <ac:chgData name="Ismenia Abigail Trejo Hernandez" userId="9c3bea59-b1f3-4ff1-8d26-555179a2d3fd" providerId="ADAL" clId="{D1388B03-6F32-480D-ADF7-C954ABD442DF}" dt="2023-09-02T00:12:43.957" v="46" actId="478"/>
          <ac:spMkLst>
            <pc:docMk/>
            <pc:sldMk cId="882232248" sldId="346"/>
            <ac:spMk id="2" creationId="{7FCBF100-1B88-D61E-6D12-CC361EC4C244}"/>
          </ac:spMkLst>
        </pc:spChg>
        <pc:spChg chg="add mod">
          <ac:chgData name="Ismenia Abigail Trejo Hernandez" userId="9c3bea59-b1f3-4ff1-8d26-555179a2d3fd" providerId="ADAL" clId="{D1388B03-6F32-480D-ADF7-C954ABD442DF}" dt="2023-09-02T00:12:44.413" v="47"/>
          <ac:spMkLst>
            <pc:docMk/>
            <pc:sldMk cId="882232248" sldId="346"/>
            <ac:spMk id="3" creationId="{AB34FEFF-DEF2-97C7-CFB3-206F0A2865E5}"/>
          </ac:spMkLst>
        </pc:spChg>
      </pc:sldChg>
      <pc:sldChg chg="addSp delSp modSp mod">
        <pc:chgData name="Ismenia Abigail Trejo Hernandez" userId="9c3bea59-b1f3-4ff1-8d26-555179a2d3fd" providerId="ADAL" clId="{D1388B03-6F32-480D-ADF7-C954ABD442DF}" dt="2023-09-02T00:16:10.619" v="122" actId="20577"/>
        <pc:sldMkLst>
          <pc:docMk/>
          <pc:sldMk cId="2981837367" sldId="347"/>
        </pc:sldMkLst>
        <pc:spChg chg="del">
          <ac:chgData name="Ismenia Abigail Trejo Hernandez" userId="9c3bea59-b1f3-4ff1-8d26-555179a2d3fd" providerId="ADAL" clId="{D1388B03-6F32-480D-ADF7-C954ABD442DF}" dt="2023-09-02T00:16:01.976" v="117" actId="478"/>
          <ac:spMkLst>
            <pc:docMk/>
            <pc:sldMk cId="2981837367" sldId="347"/>
            <ac:spMk id="2" creationId="{4DA28790-B1A2-198A-0199-EA8DAC53AB4F}"/>
          </ac:spMkLst>
        </pc:spChg>
        <pc:spChg chg="add mod">
          <ac:chgData name="Ismenia Abigail Trejo Hernandez" userId="9c3bea59-b1f3-4ff1-8d26-555179a2d3fd" providerId="ADAL" clId="{D1388B03-6F32-480D-ADF7-C954ABD442DF}" dt="2023-09-02T00:16:02.347" v="118"/>
          <ac:spMkLst>
            <pc:docMk/>
            <pc:sldMk cId="2981837367" sldId="347"/>
            <ac:spMk id="3" creationId="{D7158809-6507-8639-7FC5-B95C2C621ED7}"/>
          </ac:spMkLst>
        </pc:spChg>
        <pc:graphicFrameChg chg="mod">
          <ac:chgData name="Ismenia Abigail Trejo Hernandez" userId="9c3bea59-b1f3-4ff1-8d26-555179a2d3fd" providerId="ADAL" clId="{D1388B03-6F32-480D-ADF7-C954ABD442DF}" dt="2023-09-02T00:16:10.619" v="122" actId="20577"/>
          <ac:graphicFrameMkLst>
            <pc:docMk/>
            <pc:sldMk cId="2981837367" sldId="347"/>
            <ac:graphicFrameMk id="8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9F05A36-6A8D-4E39-9089-10244C8FF879}" type="presParOf" srcId="{83D2847A-64F1-4E49-B0D4-13B33A530AEE}" destId="{7D896AFB-FB0F-4DD6-B9B9-CD8B25556F4E}" srcOrd="0" destOrd="0" presId="urn:microsoft.com/office/officeart/2005/8/layout/orgChart1"/>
    <dgm:cxn modelId="{3AAD6BC2-3770-47D6-8B2D-105FD8A8F7E8}" type="presParOf" srcId="{83D2847A-64F1-4E49-B0D4-13B33A530AEE}" destId="{48E37160-D030-449F-9C26-699CF728A760}" srcOrd="1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22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/>
            <a:t>6 Empleados</a:t>
          </a:r>
          <a:r>
            <a:rPr lang="es-SV" sz="1400" dirty="0"/>
            <a:t>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48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92139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/>
            <a:t>6 Empleados</a:t>
          </a:r>
          <a:r>
            <a:rPr lang="es-SV" sz="1400" kern="1200" dirty="0"/>
            <a:t>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21/9/2023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21/09/2023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21/09/2023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21/09/2023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21/09/2023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21/09/2023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21/09/2023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21/09/2023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21/09/2023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21/09/2023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21/09/2023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21/09/2023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21/09/2023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6.xml"/><Relationship Id="rId26" Type="http://schemas.openxmlformats.org/officeDocument/2006/relationships/slide" Target="slide35.xml"/><Relationship Id="rId39" Type="http://schemas.openxmlformats.org/officeDocument/2006/relationships/slide" Target="slide53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49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4.xml"/><Relationship Id="rId45" Type="http://schemas.openxmlformats.org/officeDocument/2006/relationships/slide" Target="slide3.xml"/><Relationship Id="rId53" Type="http://schemas.openxmlformats.org/officeDocument/2006/relationships/slide" Target="slide51.xml"/><Relationship Id="rId58" Type="http://schemas.openxmlformats.org/officeDocument/2006/relationships/image" Target="../media/image2.png"/><Relationship Id="rId5" Type="http://schemas.openxmlformats.org/officeDocument/2006/relationships/slide" Target="slide2.xml"/><Relationship Id="rId19" Type="http://schemas.openxmlformats.org/officeDocument/2006/relationships/slide" Target="slide47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2.xml"/><Relationship Id="rId46" Type="http://schemas.openxmlformats.org/officeDocument/2006/relationships/slide" Target="slide50.xml"/><Relationship Id="rId59" Type="http://schemas.openxmlformats.org/officeDocument/2006/relationships/image" Target="../media/image3.png"/><Relationship Id="rId20" Type="http://schemas.openxmlformats.org/officeDocument/2006/relationships/slide" Target="slide48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5.xml"/><Relationship Id="rId57" Type="http://schemas.openxmlformats.org/officeDocument/2006/relationships/slide" Target="slide7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5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Data" Target="../diagrams/data45.xml"/><Relationship Id="rId5" Type="http://schemas.openxmlformats.org/officeDocument/2006/relationships/slide" Target="slide1.xml"/><Relationship Id="rId10" Type="http://schemas.microsoft.com/office/2007/relationships/diagramDrawing" Target="../diagrams/drawing45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Layout" Target="../diagrams/layout46.xml"/><Relationship Id="rId5" Type="http://schemas.openxmlformats.org/officeDocument/2006/relationships/diagramData" Target="../diagrams/data46.xml"/><Relationship Id="rId4" Type="http://schemas.openxmlformats.org/officeDocument/2006/relationships/slide" Target="slide1.xml"/><Relationship Id="rId9" Type="http://schemas.microsoft.com/office/2007/relationships/diagramDrawing" Target="../diagrams/drawing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de Atención Digital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Compras Públicas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agosto 2023)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6" name="6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DE7C357-0554-DA52-4907-C26925B57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0BCFE80-228A-97F3-471C-E1AF3C4BE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8A641C0-1569-5312-5491-A2C3B36D5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FE128C1-FE28-C49A-09F6-EF47587C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DC0F4E0-FF14-D5B0-42A6-D2343FEB5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836937778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55DD7EA-99C8-89DD-1672-3E53745A4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33F77FC-7269-57A3-D560-0F68B596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8423406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6E24AC1-79AB-950E-1511-9890E04BF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2FCE399-F185-0DC8-4962-8E5EF27D3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71746665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A2EABBE-E4F7-A7FA-665C-AAABBD99D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>
                <a:latin typeface="+mn-lt"/>
              </a:rPr>
              <a:t>Jerson Rogelio Posada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FD25544-74C7-DB97-08C6-DF0211E3F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23CD73C-84AB-B6A3-3C3B-E36819CD3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797440230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9564D68-25FF-1D75-AD7F-BA845A9C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6863AE8-50DA-B673-58B6-E4A0FCA88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75469A5-A26A-962B-2803-68DBBA199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6204993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8B65B92-118E-8A93-5CA0-8D1E4681A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2961830-3BBA-F2C7-F10D-CEB67BB28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5407035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7826A2D-1DAB-1CB9-9B88-0B3A07E66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0720045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97E46CA-D4EE-1FCF-479A-4D3495DF0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329CC1B0-4E91-FD88-3DAE-13D231E3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Lic. Jesús Amado Campos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26426821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D9155B1-47F4-D4EB-1F16-EE2ED0BF4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1C2E36C-0F3C-0C99-687E-360F56177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20E4D79-C141-0ED1-48A2-3621E5DBC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39233983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338A37F-7F51-CF25-18CA-814E8A4BA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1446930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D9EAED3-231E-C3B1-85CB-10AE08817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33676808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25AF7F6-77B3-C41F-0A23-D57D4D754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1254542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23181A8-66C3-D7FF-260F-89A28CE52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F02D80A-E9C8-B90F-1470-7AA1FAA0E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1E0E01C4-7958-AB70-562E-CF955FD5F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937790248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2A24409-01BA-5B10-2923-D7C07A14A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28B4017C-8C14-CEB7-D6E6-C7ABA3314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1A2B306-717B-79BE-ABF8-BFAC0186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11021533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22A994B-815C-215A-FD46-F5FB18568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85803023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9620C51-2091-EDBA-13EF-5FEC3866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96A96371-2066-16F6-9BCF-39D70714D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33C8D74-5D50-4F1F-9501-373235590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8829114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AF1CE074-335C-70F7-2E40-B7FA263FC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26319321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15788EE-D426-A416-7355-C11C950E9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61930381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788EC63-2D74-ABD8-3A4F-F07B4F5D9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410B0C8B-BECB-FD57-5CB9-5C734DE78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Servicios en Línea   </a:t>
            </a:r>
          </a:p>
          <a:p>
            <a:r>
              <a:rPr lang="es-SV" dirty="0">
                <a:latin typeface="+mn-lt"/>
              </a:rPr>
              <a:t>Licda. Susana Guadalupe Vásquez Méndez.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de Atención Digital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kern="0" dirty="0">
                <a:latin typeface="+mn-lt"/>
              </a:rPr>
              <a:t>Promover, implementar y facilitar la atención de servicios digitales a los(as) clientes(as) y ciudadanos(as).</a:t>
            </a:r>
            <a:endParaRPr lang="es-SV" dirty="0">
              <a:latin typeface="+mn-lt"/>
            </a:endParaRPr>
          </a:p>
        </p:txBody>
      </p:sp>
      <p:graphicFrame>
        <p:nvGraphicFramePr>
          <p:cNvPr id="2" name="7 Diagrama">
            <a:extLst>
              <a:ext uri="{FF2B5EF4-FFF2-40B4-BE49-F238E27FC236}">
                <a16:creationId xmlns:a16="http://schemas.microsoft.com/office/drawing/2014/main" id="{73648FDF-6BF5-875A-3DFE-A0849753F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9406514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C9029E43-20C2-48B4-6253-117CDA1AB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8062207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2755FF0-3353-C2B4-3FBB-7E235F691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16 de diciembre de 2022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916BFDE5-300E-5A94-0312-C49AF41FF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23295295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65E580BF-0EEB-9681-15EF-C6ABC70D4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F1550AD-46D3-FD54-043B-8560AA1DF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6DD5B58-D203-CA59-D322-D2104D7A4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20465448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5DBC2440-7EFE-136C-F9B0-FD261F752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21042373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3C6D976-5F8E-E117-672D-8002EE495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95EF00F-31A3-71E1-FAB8-5A1A909F0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889207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2C1C62F-01BF-7B22-DBBF-8A66FC04C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0674C55-B84D-312A-096F-93BC7BEB0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610D413-2C0C-383C-6C2A-406718D39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agosto 2023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9050</TotalTime>
  <Words>4531</Words>
  <Application>Microsoft Office PowerPoint</Application>
  <PresentationFormat>Presentación en pantalla (4:3)</PresentationFormat>
  <Paragraphs>696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1033</cp:revision>
  <cp:lastPrinted>2017-07-31T16:25:48Z</cp:lastPrinted>
  <dcterms:created xsi:type="dcterms:W3CDTF">2007-05-14T18:37:21Z</dcterms:created>
  <dcterms:modified xsi:type="dcterms:W3CDTF">2023-09-21T19:58:21Z</dcterms:modified>
</cp:coreProperties>
</file>