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54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20/11/2023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20/11/2023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octubre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E795255-9165-E8EE-55AD-9B65BCF7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F38DCAE-9A5E-3150-B229-E94483D73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2D918A5-3A5B-C6FC-9C77-9E85FDB55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607D081-4E78-85DE-BCDA-1E84FD10E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B5E7E79-3DB0-2243-46D8-EEFC25EF5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3454112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46ECCD2-F48D-2328-F903-F3C966BC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766B8D6-B04B-5C44-7963-8E0559D1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17F0A6D-7D5F-D81E-49FA-127CED88A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00F199F-322A-2F56-0184-ADF2BB33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71746665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169E868-FE5D-E20C-AD7E-6D985E33A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D124766-263A-978B-A259-F60D52AAC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FFA7F72-B9EC-3018-A2DC-8F19A8265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47C7E8-1772-B2AF-7B60-3B4DFE7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AFC2B92-142B-2F03-39FC-3DA3A0DC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15D2472-581E-C263-CE0D-776ADD46E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275272C-5621-9D42-2CFE-02FBBB35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8FF214E-307E-5853-B700-485BE9801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5407035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EDB7D0B-9E72-8A2B-D045-5CACF739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28706040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C7BD2FDD-4EC8-034D-E004-AF142A0D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1D8D37C-1604-96CF-9EF5-2C182505C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585A293-D40A-4B93-8CD8-8A7F3DB5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3F2D063-BAD9-76D9-4DCF-9A324816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AA39430-46C7-E2C7-1CB4-0176C6C5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36200722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1357869-66CE-B01C-207C-2F43F118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654618167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7D3C7F3-7117-AF95-AC61-B97562D6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83246227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F924EF6-EF73-7B31-508E-C4F14324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F065E2A-EB82-63E6-8D99-D32C4A3B9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92949337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1F3B169-5300-D0A3-FC5D-E9A0F73B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5F56788-1C2D-E1F7-7F74-1D7C5E59C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4854235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95FB6CC-588B-4E28-4E75-3BCD504E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783F786-11C6-D025-BD93-F9508EC5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6DA47F9-A8B2-5DA7-1AE7-C2B7294A7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D676A5C-7E3D-57BC-0F2B-95B51D55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1E6D54D-A8B9-F6F4-E0A9-E5F794D3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2F1485D-E1F1-0DB7-1284-6EC32E78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E655B93-6BC7-A20E-F1F0-8BF683C2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18B0DDF-5E49-9812-4D50-6B9A5DE4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2785839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</a:t>
            </a:r>
            <a:r>
              <a:rPr lang="es-SV">
                <a:latin typeface="+mn-lt"/>
              </a:rPr>
              <a:t>de Activos </a:t>
            </a:r>
            <a:r>
              <a:rPr lang="es-SV" dirty="0">
                <a:latin typeface="+mn-lt"/>
              </a:rPr>
              <a:t>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3D5145B-2DC8-6FDF-6A9F-CDEF9AF9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19086342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267950B-B775-70BB-9E56-284529690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ECA6EB5-3043-D8FC-CEFC-362B2C3A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634CB249-2861-B4DE-7D6F-B42719EA2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7792618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7198B63-589B-DC0F-DDED-DEA4E41D9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EF49202D-69E2-32F7-D6D9-85679CD7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21915929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ED41BB3-007F-D5BF-A0AE-21437D733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C2BED48-725E-FD6F-F8E5-769DE9F7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91E3A0C-545E-7FCB-1AB1-9B7DC067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FFD3DA1-3534-DEC7-F9FC-7DAF07FC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4178D54-B999-D51F-DD93-DC6F46249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DC8D39C-1D1F-80BE-C600-56524CE6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28C8EBEC-2893-6126-9F9F-A11E7E83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0068091-6694-DEC9-C873-B7FC6B46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A297767-5994-0E07-4D26-911B52B4E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octubre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9070</TotalTime>
  <Words>4531</Words>
  <Application>Microsoft Office PowerPoint</Application>
  <PresentationFormat>Presentación en pantalla (4:3)</PresentationFormat>
  <Paragraphs>696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1036</cp:revision>
  <cp:lastPrinted>2017-07-31T16:25:48Z</cp:lastPrinted>
  <dcterms:created xsi:type="dcterms:W3CDTF">2007-05-14T18:37:21Z</dcterms:created>
  <dcterms:modified xsi:type="dcterms:W3CDTF">2023-11-20T17:28:23Z</dcterms:modified>
</cp:coreProperties>
</file>