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6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/>
            <a:t>6 Empleados</a:t>
          </a:r>
          <a:r>
            <a:rPr lang="es-SV" sz="1400" dirty="0"/>
            <a:t>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6 Empleados</a:t>
          </a:r>
          <a:r>
            <a:rPr lang="es-SV" sz="1400" kern="1200" dirty="0"/>
            <a:t>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7/12/2023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07/12/2023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noviembre 2023)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17CEA2A-070F-A750-C1E7-F9DDCDBF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124A194-C000-183F-C645-FCFED11E5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39F382D-3F9B-6790-E04C-EEAD8118E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43F3E07-E91C-6A91-60D4-8F7973811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25998CA-2790-6553-1422-69E86331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027958F-9BB5-3E0E-DEB2-9409E8E9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4AD20C5-037D-1251-6F8F-04D41C79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4965861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4716401-A440-381B-1EE0-A25ABD666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2CA0012-6639-A9CB-6E72-D6FAA07E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71746665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98537FC-9CB1-6362-91D5-5B902CFCF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2673CE6-BF02-0B72-1224-3A29CF14C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8D69A61-BDD6-8C3F-17A8-80DE8FF69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EEF9888-3D67-D3DB-18B2-9496735B4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CAF0231-7526-D1FA-AD01-2B29C6F79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096CC63-97C0-6D61-4F85-1DE84C32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3E23874-DEF8-293E-EA55-FDE7BE5AE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00CCC46-0DA8-1867-488C-749206D30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5407035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DB70C54-D52F-51BE-D1A6-2A2633BC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28706040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4B56D58-62C3-9AEC-7E41-B1A9075BE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9789706-3A7A-3FAA-17CB-63191B4F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9D6CA4E-8406-7053-83A6-413C5C89F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DA0E274-09D6-C34A-FDD9-87D94FEB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123A73F-0028-37A4-EB9B-84FD6FCE5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3620072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C56CA28-94D3-4C80-F9AF-8A6C0217E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654618167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B6A8EA8-7A5C-7070-8995-88E482203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65E39C8-ACCB-102A-A45F-4920BBF4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9AED3E8-E25F-2B1F-1BD6-6EEDDC523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294933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062503C-E787-C3DD-8708-C3652BE6E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6424705-50C8-1B0C-0A69-72A6700CE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B221F87-E58F-EC14-50BE-0068AFD65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0035623-8412-2F76-9497-06D30F0A4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7E7B187-4D75-D127-6A70-945BE5FE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C56DC98-CB5C-C662-2E3B-BC7405559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EB0AE30-4FB7-B5E0-3BD4-EFA5B52A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919ABEF-3068-F5AC-439C-19BFB4E3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3631C7E-2845-3834-49A5-ED0A7879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7ECB778-364D-E5F8-18DD-F6F375F46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2785839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66A8018-525F-3703-7C26-73EAF8B28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19086342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1222F1C-DC2F-6C0E-9239-376689CA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6215A57-1FE6-F21D-267D-45AD94361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B39CE30-5D73-6D75-AD4B-8A7259D7B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37792618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52CC59F-8BD0-2F21-D790-8E8AB339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16 de diciembre de 2022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6689971-774A-2373-B8D1-4B2A979C8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21915929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417E104-5471-2BFA-581F-52D758B2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F62ACE6-1485-17E4-D802-99962FC9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AC860D3-44B0-6443-F21A-AE14E957A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20465448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5B867CF-66A4-2F2C-0D2D-D3B91FC1B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2104237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1C39EE8-37C2-2DE6-9C95-0784AEA0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E0139F6-3510-BE0B-A568-B40F1B00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889207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678B83D6-686B-CD6F-B29E-B32212CA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3466D99-E9C6-7A22-6D3E-EF6F30A5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A604CBB-F804-F8CB-3B42-ACF2075E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2023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9076</TotalTime>
  <Words>4531</Words>
  <Application>Microsoft Office PowerPoint</Application>
  <PresentationFormat>Presentación en pantalla (4:3)</PresentationFormat>
  <Paragraphs>696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1037</cp:revision>
  <cp:lastPrinted>2017-07-31T16:25:48Z</cp:lastPrinted>
  <dcterms:created xsi:type="dcterms:W3CDTF">2007-05-14T18:37:21Z</dcterms:created>
  <dcterms:modified xsi:type="dcterms:W3CDTF">2023-12-07T21:12:48Z</dcterms:modified>
</cp:coreProperties>
</file>