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3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4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7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8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9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10.xml" ContentType="application/vnd.openxmlformats-officedocument.themeOverr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11.xml" ContentType="application/vnd.openxmlformats-officedocument.themeOverr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12.xml" ContentType="application/vnd.openxmlformats-officedocument.themeOverr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heme/themeOverride13.xml" ContentType="application/vnd.openxmlformats-officedocument.themeOverr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heme/themeOverride14.xml" ContentType="application/vnd.openxmlformats-officedocument.themeOverr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heme/themeOverride15.xml" ContentType="application/vnd.openxmlformats-officedocument.themeOverr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heme/themeOverride16.xml" ContentType="application/vnd.openxmlformats-officedocument.themeOverr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heme/themeOverride17.xml" ContentType="application/vnd.openxmlformats-officedocument.themeOverr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theme/themeOverride18.xml" ContentType="application/vnd.openxmlformats-officedocument.themeOverr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heme/themeOverride19.xml" ContentType="application/vnd.openxmlformats-officedocument.themeOverr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heme/themeOverride20.xml" ContentType="application/vnd.openxmlformats-officedocument.themeOverr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heme/themeOverride21.xml" ContentType="application/vnd.openxmlformats-officedocument.themeOverr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heme/themeOverride22.xml" ContentType="application/vnd.openxmlformats-officedocument.themeOverr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heme/themeOverride23.xml" ContentType="application/vnd.openxmlformats-officedocument.themeOverr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theme/themeOverride24.xml" ContentType="application/vnd.openxmlformats-officedocument.themeOverr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theme/themeOverride25.xml" ContentType="application/vnd.openxmlformats-officedocument.themeOverr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theme/themeOverride26.xml" ContentType="application/vnd.openxmlformats-officedocument.themeOverr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theme/themeOverride27.xml" ContentType="application/vnd.openxmlformats-officedocument.themeOverr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theme/themeOverride28.xml" ContentType="application/vnd.openxmlformats-officedocument.themeOverr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theme/themeOverride29.xml" ContentType="application/vnd.openxmlformats-officedocument.themeOverr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theme/themeOverride30.xml" ContentType="application/vnd.openxmlformats-officedocument.themeOverride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theme/themeOverride31.xml" ContentType="application/vnd.openxmlformats-officedocument.themeOverr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theme/themeOverride32.xml" ContentType="application/vnd.openxmlformats-officedocument.themeOverr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theme/themeOverride33.xml" ContentType="application/vnd.openxmlformats-officedocument.themeOverr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theme/themeOverride34.xml" ContentType="application/vnd.openxmlformats-officedocument.themeOverr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theme/themeOverride35.xml" ContentType="application/vnd.openxmlformats-officedocument.themeOverr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theme/themeOverride36.xml" ContentType="application/vnd.openxmlformats-officedocument.themeOverr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theme/themeOverride37.xml" ContentType="application/vnd.openxmlformats-officedocument.themeOverr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theme/themeOverride38.xml" ContentType="application/vnd.openxmlformats-officedocument.themeOverride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theme/themeOverride39.xml" ContentType="application/vnd.openxmlformats-officedocument.themeOverride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theme/themeOverride40.xml" ContentType="application/vnd.openxmlformats-officedocument.themeOverride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theme/themeOverride41.xml" ContentType="application/vnd.openxmlformats-officedocument.themeOverride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theme/themeOverride42.xml" ContentType="application/vnd.openxmlformats-officedocument.themeOverride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theme/themeOverride43.xml" ContentType="application/vnd.openxmlformats-officedocument.themeOverride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theme/themeOverride44.xml" ContentType="application/vnd.openxmlformats-officedocument.themeOverride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theme/themeOverride45.xml" ContentType="application/vnd.openxmlformats-officedocument.themeOverr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theme/themeOverride46.xml" ContentType="application/vnd.openxmlformats-officedocument.themeOverride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theme/themeOverride47.xml" ContentType="application/vnd.openxmlformats-officedocument.themeOverride+xml"/>
  <Override PartName="/ppt/notesSlides/notesSlide2.xml" ContentType="application/vnd.openxmlformats-officedocument.presentationml.notesSl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theme/themeOverride48.xml" ContentType="application/vnd.openxmlformats-officedocument.themeOverride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theme/themeOverride49.xml" ContentType="application/vnd.openxmlformats-officedocument.themeOverride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theme/themeOverride50.xml" ContentType="application/vnd.openxmlformats-officedocument.themeOverride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theme/themeOverride51.xml" ContentType="application/vnd.openxmlformats-officedocument.themeOverride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theme/themeOverride52.xml" ContentType="application/vnd.openxmlformats-officedocument.themeOverride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theme/themeOverride53.xml" ContentType="application/vnd.openxmlformats-officedocument.themeOverride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theme/themeOverride54.xml" ContentType="application/vnd.openxmlformats-officedocument.themeOverride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56"/>
  </p:notesMasterIdLst>
  <p:sldIdLst>
    <p:sldId id="256" r:id="rId2"/>
    <p:sldId id="257" r:id="rId3"/>
    <p:sldId id="308" r:id="rId4"/>
    <p:sldId id="259" r:id="rId5"/>
    <p:sldId id="340" r:id="rId6"/>
    <p:sldId id="260" r:id="rId7"/>
    <p:sldId id="261" r:id="rId8"/>
    <p:sldId id="262" r:id="rId9"/>
    <p:sldId id="263" r:id="rId10"/>
    <p:sldId id="344" r:id="rId11"/>
    <p:sldId id="264" r:id="rId12"/>
    <p:sldId id="265" r:id="rId13"/>
    <p:sldId id="266" r:id="rId14"/>
    <p:sldId id="267" r:id="rId15"/>
    <p:sldId id="268" r:id="rId16"/>
    <p:sldId id="309" r:id="rId17"/>
    <p:sldId id="310" r:id="rId18"/>
    <p:sldId id="311" r:id="rId19"/>
    <p:sldId id="312" r:id="rId20"/>
    <p:sldId id="346" r:id="rId21"/>
    <p:sldId id="269" r:id="rId22"/>
    <p:sldId id="313" r:id="rId23"/>
    <p:sldId id="314" r:id="rId24"/>
    <p:sldId id="315" r:id="rId25"/>
    <p:sldId id="316" r:id="rId26"/>
    <p:sldId id="270" r:id="rId27"/>
    <p:sldId id="317" r:id="rId28"/>
    <p:sldId id="318" r:id="rId29"/>
    <p:sldId id="319" r:id="rId30"/>
    <p:sldId id="271" r:id="rId31"/>
    <p:sldId id="320" r:id="rId32"/>
    <p:sldId id="321" r:id="rId33"/>
    <p:sldId id="322" r:id="rId34"/>
    <p:sldId id="323" r:id="rId35"/>
    <p:sldId id="272" r:id="rId36"/>
    <p:sldId id="324" r:id="rId37"/>
    <p:sldId id="325" r:id="rId38"/>
    <p:sldId id="326" r:id="rId39"/>
    <p:sldId id="327" r:id="rId40"/>
    <p:sldId id="273" r:id="rId41"/>
    <p:sldId id="328" r:id="rId42"/>
    <p:sldId id="329" r:id="rId43"/>
    <p:sldId id="330" r:id="rId44"/>
    <p:sldId id="274" r:id="rId45"/>
    <p:sldId id="347" r:id="rId46"/>
    <p:sldId id="332" r:id="rId47"/>
    <p:sldId id="333" r:id="rId48"/>
    <p:sldId id="334" r:id="rId49"/>
    <p:sldId id="335" r:id="rId50"/>
    <p:sldId id="336" r:id="rId51"/>
    <p:sldId id="337" r:id="rId52"/>
    <p:sldId id="275" r:id="rId53"/>
    <p:sldId id="338" r:id="rId54"/>
    <p:sldId id="339" r:id="rId55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FA"/>
    <a:srgbClr val="4571ED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388B03-6F32-480D-ADF7-C954ABD442DF}" v="86" dt="2023-09-02T00:17:26.8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85" autoAdjust="0"/>
    <p:restoredTop sz="98452" autoAdjust="0"/>
  </p:normalViewPr>
  <p:slideViewPr>
    <p:cSldViewPr>
      <p:cViewPr varScale="1">
        <p:scale>
          <a:sx n="72" d="100"/>
          <a:sy n="72" d="100"/>
        </p:scale>
        <p:origin x="1500" y="66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microsoft.com/office/2016/11/relationships/changesInfo" Target="changesInfos/changesInfo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menia Abigail Trejo Hernandez" userId="9c3bea59-b1f3-4ff1-8d26-555179a2d3fd" providerId="ADAL" clId="{D1388B03-6F32-480D-ADF7-C954ABD442DF}"/>
    <pc:docChg chg="custSel modSld">
      <pc:chgData name="Ismenia Abigail Trejo Hernandez" userId="9c3bea59-b1f3-4ff1-8d26-555179a2d3fd" providerId="ADAL" clId="{D1388B03-6F32-480D-ADF7-C954ABD442DF}" dt="2023-09-04T18:00:57.024" v="197" actId="20577"/>
      <pc:docMkLst>
        <pc:docMk/>
      </pc:docMkLst>
      <pc:sldChg chg="modSp mod">
        <pc:chgData name="Ismenia Abigail Trejo Hernandez" userId="9c3bea59-b1f3-4ff1-8d26-555179a2d3fd" providerId="ADAL" clId="{D1388B03-6F32-480D-ADF7-C954ABD442DF}" dt="2023-09-02T00:10:29.601" v="3" actId="20577"/>
        <pc:sldMkLst>
          <pc:docMk/>
          <pc:sldMk cId="0" sldId="256"/>
        </pc:sldMkLst>
        <pc:spChg chg="mod">
          <ac:chgData name="Ismenia Abigail Trejo Hernandez" userId="9c3bea59-b1f3-4ff1-8d26-555179a2d3fd" providerId="ADAL" clId="{D1388B03-6F32-480D-ADF7-C954ABD442DF}" dt="2023-09-02T00:10:29.601" v="3" actId="20577"/>
          <ac:spMkLst>
            <pc:docMk/>
            <pc:sldMk cId="0" sldId="256"/>
            <ac:spMk id="122" creationId="{00000000-0000-0000-0000-000000000000}"/>
          </ac:spMkLst>
        </pc:spChg>
      </pc:sldChg>
      <pc:sldChg chg="modSp mod">
        <pc:chgData name="Ismenia Abigail Trejo Hernandez" userId="9c3bea59-b1f3-4ff1-8d26-555179a2d3fd" providerId="ADAL" clId="{D1388B03-6F32-480D-ADF7-C954ABD442DF}" dt="2023-09-04T18:00:57.024" v="197" actId="20577"/>
        <pc:sldMkLst>
          <pc:docMk/>
          <pc:sldMk cId="97653746" sldId="257"/>
        </pc:sldMkLst>
        <pc:spChg chg="mod">
          <ac:chgData name="Ismenia Abigail Trejo Hernandez" userId="9c3bea59-b1f3-4ff1-8d26-555179a2d3fd" providerId="ADAL" clId="{D1388B03-6F32-480D-ADF7-C954ABD442DF}" dt="2023-09-02T00:10:43.344" v="7" actId="20577"/>
          <ac:spMkLst>
            <pc:docMk/>
            <pc:sldMk cId="97653746" sldId="257"/>
            <ac:spMk id="4" creationId="{75E08D4E-7D4A-4B40-A96E-4F2BEBDB86CF}"/>
          </ac:spMkLst>
        </pc:spChg>
        <pc:spChg chg="mod">
          <ac:chgData name="Ismenia Abigail Trejo Hernandez" userId="9c3bea59-b1f3-4ff1-8d26-555179a2d3fd" providerId="ADAL" clId="{D1388B03-6F32-480D-ADF7-C954ABD442DF}" dt="2023-09-04T18:00:57.024" v="197" actId="20577"/>
          <ac:spMkLst>
            <pc:docMk/>
            <pc:sldMk cId="97653746" sldId="257"/>
            <ac:spMk id="10" creationId="{00000000-0000-0000-0000-000000000000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00.410" v="11"/>
        <pc:sldMkLst>
          <pc:docMk/>
          <pc:sldMk cId="4188133113" sldId="259"/>
        </pc:sldMkLst>
        <pc:spChg chg="add mod">
          <ac:chgData name="Ismenia Abigail Trejo Hernandez" userId="9c3bea59-b1f3-4ff1-8d26-555179a2d3fd" providerId="ADAL" clId="{D1388B03-6F32-480D-ADF7-C954ABD442DF}" dt="2023-09-02T00:11:00.410" v="11"/>
          <ac:spMkLst>
            <pc:docMk/>
            <pc:sldMk cId="4188133113" sldId="259"/>
            <ac:spMk id="2" creationId="{C7FF5AF7-3724-4213-584D-FB88EB351A5A}"/>
          </ac:spMkLst>
        </pc:spChg>
        <pc:spChg chg="del">
          <ac:chgData name="Ismenia Abigail Trejo Hernandez" userId="9c3bea59-b1f3-4ff1-8d26-555179a2d3fd" providerId="ADAL" clId="{D1388B03-6F32-480D-ADF7-C954ABD442DF}" dt="2023-09-02T00:10:59.886" v="10" actId="478"/>
          <ac:spMkLst>
            <pc:docMk/>
            <pc:sldMk cId="4188133113" sldId="259"/>
            <ac:spMk id="3" creationId="{FF81CFB5-A436-CF80-BDF4-BDBF0BD211CD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10.599" v="15"/>
        <pc:sldMkLst>
          <pc:docMk/>
          <pc:sldMk cId="2723127432" sldId="260"/>
        </pc:sldMkLst>
        <pc:spChg chg="add mod">
          <ac:chgData name="Ismenia Abigail Trejo Hernandez" userId="9c3bea59-b1f3-4ff1-8d26-555179a2d3fd" providerId="ADAL" clId="{D1388B03-6F32-480D-ADF7-C954ABD442DF}" dt="2023-09-02T00:11:10.599" v="15"/>
          <ac:spMkLst>
            <pc:docMk/>
            <pc:sldMk cId="2723127432" sldId="260"/>
            <ac:spMk id="2" creationId="{34B3B3EC-20C1-1B71-0EC9-0199F43F8F5C}"/>
          </ac:spMkLst>
        </pc:spChg>
        <pc:spChg chg="del">
          <ac:chgData name="Ismenia Abigail Trejo Hernandez" userId="9c3bea59-b1f3-4ff1-8d26-555179a2d3fd" providerId="ADAL" clId="{D1388B03-6F32-480D-ADF7-C954ABD442DF}" dt="2023-09-02T00:11:10.129" v="14" actId="478"/>
          <ac:spMkLst>
            <pc:docMk/>
            <pc:sldMk cId="2723127432" sldId="260"/>
            <ac:spMk id="3" creationId="{40AC2694-239C-2C79-EAFE-B265CD22436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27.697" v="17"/>
        <pc:sldMkLst>
          <pc:docMk/>
          <pc:sldMk cId="1792317786" sldId="261"/>
        </pc:sldMkLst>
        <pc:spChg chg="del">
          <ac:chgData name="Ismenia Abigail Trejo Hernandez" userId="9c3bea59-b1f3-4ff1-8d26-555179a2d3fd" providerId="ADAL" clId="{D1388B03-6F32-480D-ADF7-C954ABD442DF}" dt="2023-09-02T00:11:27.295" v="16" actId="478"/>
          <ac:spMkLst>
            <pc:docMk/>
            <pc:sldMk cId="1792317786" sldId="261"/>
            <ac:spMk id="3" creationId="{56942EA4-F474-C805-E5DF-405443C68A94}"/>
          </ac:spMkLst>
        </pc:spChg>
        <pc:spChg chg="add mod">
          <ac:chgData name="Ismenia Abigail Trejo Hernandez" userId="9c3bea59-b1f3-4ff1-8d26-555179a2d3fd" providerId="ADAL" clId="{D1388B03-6F32-480D-ADF7-C954ABD442DF}" dt="2023-09-02T00:11:27.697" v="17"/>
          <ac:spMkLst>
            <pc:docMk/>
            <pc:sldMk cId="1792317786" sldId="261"/>
            <ac:spMk id="5" creationId="{E7D26F84-7824-AB62-08EE-7833D3503AC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31.727" v="19"/>
        <pc:sldMkLst>
          <pc:docMk/>
          <pc:sldMk cId="532835274" sldId="262"/>
        </pc:sldMkLst>
        <pc:spChg chg="add mod">
          <ac:chgData name="Ismenia Abigail Trejo Hernandez" userId="9c3bea59-b1f3-4ff1-8d26-555179a2d3fd" providerId="ADAL" clId="{D1388B03-6F32-480D-ADF7-C954ABD442DF}" dt="2023-09-02T00:11:31.727" v="19"/>
          <ac:spMkLst>
            <pc:docMk/>
            <pc:sldMk cId="532835274" sldId="262"/>
            <ac:spMk id="2" creationId="{DD2A0420-2573-52CF-62BA-1B87E9F76EA4}"/>
          </ac:spMkLst>
        </pc:spChg>
        <pc:spChg chg="del">
          <ac:chgData name="Ismenia Abigail Trejo Hernandez" userId="9c3bea59-b1f3-4ff1-8d26-555179a2d3fd" providerId="ADAL" clId="{D1388B03-6F32-480D-ADF7-C954ABD442DF}" dt="2023-09-02T00:11:31.261" v="18" actId="478"/>
          <ac:spMkLst>
            <pc:docMk/>
            <pc:sldMk cId="532835274" sldId="262"/>
            <ac:spMk id="3" creationId="{8E6F9E35-0C88-0DBA-15CB-F6C033D2843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35.804" v="21"/>
        <pc:sldMkLst>
          <pc:docMk/>
          <pc:sldMk cId="1715653128" sldId="263"/>
        </pc:sldMkLst>
        <pc:spChg chg="add mod">
          <ac:chgData name="Ismenia Abigail Trejo Hernandez" userId="9c3bea59-b1f3-4ff1-8d26-555179a2d3fd" providerId="ADAL" clId="{D1388B03-6F32-480D-ADF7-C954ABD442DF}" dt="2023-09-02T00:11:35.804" v="21"/>
          <ac:spMkLst>
            <pc:docMk/>
            <pc:sldMk cId="1715653128" sldId="263"/>
            <ac:spMk id="2" creationId="{C8E7C070-CB36-656D-ABDC-90D11AB889D1}"/>
          </ac:spMkLst>
        </pc:spChg>
        <pc:spChg chg="del">
          <ac:chgData name="Ismenia Abigail Trejo Hernandez" userId="9c3bea59-b1f3-4ff1-8d26-555179a2d3fd" providerId="ADAL" clId="{D1388B03-6F32-480D-ADF7-C954ABD442DF}" dt="2023-09-02T00:11:35.317" v="20" actId="478"/>
          <ac:spMkLst>
            <pc:docMk/>
            <pc:sldMk cId="1715653128" sldId="263"/>
            <ac:spMk id="6" creationId="{81377EFE-F84B-BBC2-12D3-0D2277E8663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44.053" v="25"/>
        <pc:sldMkLst>
          <pc:docMk/>
          <pc:sldMk cId="3238576594" sldId="264"/>
        </pc:sldMkLst>
        <pc:spChg chg="add mod">
          <ac:chgData name="Ismenia Abigail Trejo Hernandez" userId="9c3bea59-b1f3-4ff1-8d26-555179a2d3fd" providerId="ADAL" clId="{D1388B03-6F32-480D-ADF7-C954ABD442DF}" dt="2023-09-02T00:11:44.053" v="25"/>
          <ac:spMkLst>
            <pc:docMk/>
            <pc:sldMk cId="3238576594" sldId="264"/>
            <ac:spMk id="2" creationId="{B07A6C93-89FB-DF9C-A6E5-E0B43773F108}"/>
          </ac:spMkLst>
        </pc:spChg>
        <pc:spChg chg="del">
          <ac:chgData name="Ismenia Abigail Trejo Hernandez" userId="9c3bea59-b1f3-4ff1-8d26-555179a2d3fd" providerId="ADAL" clId="{D1388B03-6F32-480D-ADF7-C954ABD442DF}" dt="2023-09-02T00:11:43.639" v="24" actId="478"/>
          <ac:spMkLst>
            <pc:docMk/>
            <pc:sldMk cId="3238576594" sldId="264"/>
            <ac:spMk id="3" creationId="{9E1F8FC0-3165-C970-B316-1BFB7667454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47.682" v="27"/>
        <pc:sldMkLst>
          <pc:docMk/>
          <pc:sldMk cId="161233850" sldId="265"/>
        </pc:sldMkLst>
        <pc:spChg chg="del">
          <ac:chgData name="Ismenia Abigail Trejo Hernandez" userId="9c3bea59-b1f3-4ff1-8d26-555179a2d3fd" providerId="ADAL" clId="{D1388B03-6F32-480D-ADF7-C954ABD442DF}" dt="2023-09-02T00:11:47.209" v="26" actId="478"/>
          <ac:spMkLst>
            <pc:docMk/>
            <pc:sldMk cId="161233850" sldId="265"/>
            <ac:spMk id="2" creationId="{EA8B161F-784F-15EA-65BC-E69D95509333}"/>
          </ac:spMkLst>
        </pc:spChg>
        <pc:spChg chg="add mod">
          <ac:chgData name="Ismenia Abigail Trejo Hernandez" userId="9c3bea59-b1f3-4ff1-8d26-555179a2d3fd" providerId="ADAL" clId="{D1388B03-6F32-480D-ADF7-C954ABD442DF}" dt="2023-09-02T00:11:47.682" v="27"/>
          <ac:spMkLst>
            <pc:docMk/>
            <pc:sldMk cId="161233850" sldId="265"/>
            <ac:spMk id="3" creationId="{8F2F8BE2-6D7B-3827-1CB0-40F519AF0C3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52.738" v="29"/>
        <pc:sldMkLst>
          <pc:docMk/>
          <pc:sldMk cId="847051473" sldId="266"/>
        </pc:sldMkLst>
        <pc:spChg chg="del">
          <ac:chgData name="Ismenia Abigail Trejo Hernandez" userId="9c3bea59-b1f3-4ff1-8d26-555179a2d3fd" providerId="ADAL" clId="{D1388B03-6F32-480D-ADF7-C954ABD442DF}" dt="2023-09-02T00:11:52.310" v="28" actId="478"/>
          <ac:spMkLst>
            <pc:docMk/>
            <pc:sldMk cId="847051473" sldId="266"/>
            <ac:spMk id="2" creationId="{7B7BB83F-35B1-2799-1ADC-6699AB637358}"/>
          </ac:spMkLst>
        </pc:spChg>
        <pc:spChg chg="add mod">
          <ac:chgData name="Ismenia Abigail Trejo Hernandez" userId="9c3bea59-b1f3-4ff1-8d26-555179a2d3fd" providerId="ADAL" clId="{D1388B03-6F32-480D-ADF7-C954ABD442DF}" dt="2023-09-02T00:11:52.738" v="29"/>
          <ac:spMkLst>
            <pc:docMk/>
            <pc:sldMk cId="847051473" sldId="266"/>
            <ac:spMk id="3" creationId="{A0958E28-2964-9972-CDFF-D62C756A5B4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56.764" v="31"/>
        <pc:sldMkLst>
          <pc:docMk/>
          <pc:sldMk cId="3483481417" sldId="267"/>
        </pc:sldMkLst>
        <pc:spChg chg="del">
          <ac:chgData name="Ismenia Abigail Trejo Hernandez" userId="9c3bea59-b1f3-4ff1-8d26-555179a2d3fd" providerId="ADAL" clId="{D1388B03-6F32-480D-ADF7-C954ABD442DF}" dt="2023-09-02T00:11:56.306" v="30" actId="478"/>
          <ac:spMkLst>
            <pc:docMk/>
            <pc:sldMk cId="3483481417" sldId="267"/>
            <ac:spMk id="2" creationId="{B86D8DCF-2ECD-D449-A19E-755CFF877ABF}"/>
          </ac:spMkLst>
        </pc:spChg>
        <pc:spChg chg="add mod">
          <ac:chgData name="Ismenia Abigail Trejo Hernandez" userId="9c3bea59-b1f3-4ff1-8d26-555179a2d3fd" providerId="ADAL" clId="{D1388B03-6F32-480D-ADF7-C954ABD442DF}" dt="2023-09-02T00:11:56.764" v="31"/>
          <ac:spMkLst>
            <pc:docMk/>
            <pc:sldMk cId="3483481417" sldId="267"/>
            <ac:spMk id="3" creationId="{8F7A92F2-F7FA-45CA-46B9-D195CD6CE37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14.932" v="37" actId="20577"/>
        <pc:sldMkLst>
          <pc:docMk/>
          <pc:sldMk cId="2968158239" sldId="268"/>
        </pc:sldMkLst>
        <pc:spChg chg="del">
          <ac:chgData name="Ismenia Abigail Trejo Hernandez" userId="9c3bea59-b1f3-4ff1-8d26-555179a2d3fd" providerId="ADAL" clId="{D1388B03-6F32-480D-ADF7-C954ABD442DF}" dt="2023-09-02T00:12:00.803" v="32" actId="478"/>
          <ac:spMkLst>
            <pc:docMk/>
            <pc:sldMk cId="2968158239" sldId="268"/>
            <ac:spMk id="2" creationId="{4AB49975-7AE3-816F-483C-7F23A582F68E}"/>
          </ac:spMkLst>
        </pc:spChg>
        <pc:spChg chg="add mod">
          <ac:chgData name="Ismenia Abigail Trejo Hernandez" userId="9c3bea59-b1f3-4ff1-8d26-555179a2d3fd" providerId="ADAL" clId="{D1388B03-6F32-480D-ADF7-C954ABD442DF}" dt="2023-09-02T00:12:01.183" v="33"/>
          <ac:spMkLst>
            <pc:docMk/>
            <pc:sldMk cId="2968158239" sldId="268"/>
            <ac:spMk id="3" creationId="{5BE60B43-DA99-C0CF-FAD8-2E857836AC85}"/>
          </ac:spMkLst>
        </pc:spChg>
        <pc:graphicFrameChg chg="mod">
          <ac:chgData name="Ismenia Abigail Trejo Hernandez" userId="9c3bea59-b1f3-4ff1-8d26-555179a2d3fd" providerId="ADAL" clId="{D1388B03-6F32-480D-ADF7-C954ABD442DF}" dt="2023-09-02T00:12:14.932" v="37" actId="20577"/>
          <ac:graphicFrameMkLst>
            <pc:docMk/>
            <pc:sldMk cId="2968158239" sldId="268"/>
            <ac:graphicFrameMk id="10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2:48.276" v="49"/>
        <pc:sldMkLst>
          <pc:docMk/>
          <pc:sldMk cId="2662079561" sldId="269"/>
        </pc:sldMkLst>
        <pc:spChg chg="del">
          <ac:chgData name="Ismenia Abigail Trejo Hernandez" userId="9c3bea59-b1f3-4ff1-8d26-555179a2d3fd" providerId="ADAL" clId="{D1388B03-6F32-480D-ADF7-C954ABD442DF}" dt="2023-09-02T00:12:47.828" v="48" actId="478"/>
          <ac:spMkLst>
            <pc:docMk/>
            <pc:sldMk cId="2662079561" sldId="269"/>
            <ac:spMk id="2" creationId="{23864DF8-D516-2C49-984A-88CC9361D478}"/>
          </ac:spMkLst>
        </pc:spChg>
        <pc:spChg chg="add mod">
          <ac:chgData name="Ismenia Abigail Trejo Hernandez" userId="9c3bea59-b1f3-4ff1-8d26-555179a2d3fd" providerId="ADAL" clId="{D1388B03-6F32-480D-ADF7-C954ABD442DF}" dt="2023-09-02T00:12:48.276" v="49"/>
          <ac:spMkLst>
            <pc:docMk/>
            <pc:sldMk cId="2662079561" sldId="269"/>
            <ac:spMk id="3" creationId="{BC2E15D7-F86F-D497-0C6B-A806553A2A23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3:37.316" v="68"/>
        <pc:sldMkLst>
          <pc:docMk/>
          <pc:sldMk cId="2897323078" sldId="270"/>
        </pc:sldMkLst>
        <pc:spChg chg="del">
          <ac:chgData name="Ismenia Abigail Trejo Hernandez" userId="9c3bea59-b1f3-4ff1-8d26-555179a2d3fd" providerId="ADAL" clId="{D1388B03-6F32-480D-ADF7-C954ABD442DF}" dt="2023-09-02T00:13:36.930" v="67" actId="478"/>
          <ac:spMkLst>
            <pc:docMk/>
            <pc:sldMk cId="2897323078" sldId="270"/>
            <ac:spMk id="2" creationId="{5119D7A6-4BEC-56CF-A706-BFB3AAB2807C}"/>
          </ac:spMkLst>
        </pc:spChg>
        <pc:spChg chg="add mod">
          <ac:chgData name="Ismenia Abigail Trejo Hernandez" userId="9c3bea59-b1f3-4ff1-8d26-555179a2d3fd" providerId="ADAL" clId="{D1388B03-6F32-480D-ADF7-C954ABD442DF}" dt="2023-09-02T00:13:37.316" v="68"/>
          <ac:spMkLst>
            <pc:docMk/>
            <pc:sldMk cId="2897323078" sldId="270"/>
            <ac:spMk id="3" creationId="{FA2654F5-7BF3-FF02-EC52-80C600F0BA1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20.511" v="81"/>
        <pc:sldMkLst>
          <pc:docMk/>
          <pc:sldMk cId="1363218696" sldId="271"/>
        </pc:sldMkLst>
        <pc:spChg chg="del">
          <ac:chgData name="Ismenia Abigail Trejo Hernandez" userId="9c3bea59-b1f3-4ff1-8d26-555179a2d3fd" providerId="ADAL" clId="{D1388B03-6F32-480D-ADF7-C954ABD442DF}" dt="2023-09-02T00:14:20.158" v="80" actId="478"/>
          <ac:spMkLst>
            <pc:docMk/>
            <pc:sldMk cId="1363218696" sldId="271"/>
            <ac:spMk id="2" creationId="{E4F85B24-406C-6477-C6F5-FB429ED36A51}"/>
          </ac:spMkLst>
        </pc:spChg>
        <pc:spChg chg="add mod">
          <ac:chgData name="Ismenia Abigail Trejo Hernandez" userId="9c3bea59-b1f3-4ff1-8d26-555179a2d3fd" providerId="ADAL" clId="{D1388B03-6F32-480D-ADF7-C954ABD442DF}" dt="2023-09-02T00:14:20.511" v="81"/>
          <ac:spMkLst>
            <pc:docMk/>
            <pc:sldMk cId="1363218696" sldId="271"/>
            <ac:spMk id="3" creationId="{006B098F-E1AE-3294-4588-50F43054882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55.386" v="96"/>
        <pc:sldMkLst>
          <pc:docMk/>
          <pc:sldMk cId="3954837598" sldId="272"/>
        </pc:sldMkLst>
        <pc:spChg chg="del">
          <ac:chgData name="Ismenia Abigail Trejo Hernandez" userId="9c3bea59-b1f3-4ff1-8d26-555179a2d3fd" providerId="ADAL" clId="{D1388B03-6F32-480D-ADF7-C954ABD442DF}" dt="2023-09-02T00:14:55.022" v="95" actId="478"/>
          <ac:spMkLst>
            <pc:docMk/>
            <pc:sldMk cId="3954837598" sldId="272"/>
            <ac:spMk id="2" creationId="{AF31F24C-434A-2871-AAA8-B16D70345087}"/>
          </ac:spMkLst>
        </pc:spChg>
        <pc:spChg chg="add mod">
          <ac:chgData name="Ismenia Abigail Trejo Hernandez" userId="9c3bea59-b1f3-4ff1-8d26-555179a2d3fd" providerId="ADAL" clId="{D1388B03-6F32-480D-ADF7-C954ABD442DF}" dt="2023-09-02T00:14:55.386" v="96"/>
          <ac:spMkLst>
            <pc:docMk/>
            <pc:sldMk cId="3954837598" sldId="272"/>
            <ac:spMk id="3" creationId="{E34B4260-2D9C-736A-0A25-AC2D985CA49B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19.345" v="104"/>
        <pc:sldMkLst>
          <pc:docMk/>
          <pc:sldMk cId="4215563975" sldId="273"/>
        </pc:sldMkLst>
        <pc:spChg chg="del">
          <ac:chgData name="Ismenia Abigail Trejo Hernandez" userId="9c3bea59-b1f3-4ff1-8d26-555179a2d3fd" providerId="ADAL" clId="{D1388B03-6F32-480D-ADF7-C954ABD442DF}" dt="2023-09-02T00:15:18.975" v="103" actId="478"/>
          <ac:spMkLst>
            <pc:docMk/>
            <pc:sldMk cId="4215563975" sldId="273"/>
            <ac:spMk id="2" creationId="{2ACC2823-6722-76E0-5DD0-9D0282328C68}"/>
          </ac:spMkLst>
        </pc:spChg>
        <pc:spChg chg="add mod">
          <ac:chgData name="Ismenia Abigail Trejo Hernandez" userId="9c3bea59-b1f3-4ff1-8d26-555179a2d3fd" providerId="ADAL" clId="{D1388B03-6F32-480D-ADF7-C954ABD442DF}" dt="2023-09-02T00:15:19.345" v="104"/>
          <ac:spMkLst>
            <pc:docMk/>
            <pc:sldMk cId="4215563975" sldId="273"/>
            <ac:spMk id="3" creationId="{D5B5E334-366F-19C5-6C59-18A4B45B20F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54.900" v="116" actId="20577"/>
        <pc:sldMkLst>
          <pc:docMk/>
          <pc:sldMk cId="129221274" sldId="274"/>
        </pc:sldMkLst>
        <pc:spChg chg="del">
          <ac:chgData name="Ismenia Abigail Trejo Hernandez" userId="9c3bea59-b1f3-4ff1-8d26-555179a2d3fd" providerId="ADAL" clId="{D1388B03-6F32-480D-ADF7-C954ABD442DF}" dt="2023-09-02T00:15:43.366" v="111" actId="478"/>
          <ac:spMkLst>
            <pc:docMk/>
            <pc:sldMk cId="129221274" sldId="274"/>
            <ac:spMk id="2" creationId="{07668782-9926-2D47-82AC-AEBEF25C639B}"/>
          </ac:spMkLst>
        </pc:spChg>
        <pc:spChg chg="add mod">
          <ac:chgData name="Ismenia Abigail Trejo Hernandez" userId="9c3bea59-b1f3-4ff1-8d26-555179a2d3fd" providerId="ADAL" clId="{D1388B03-6F32-480D-ADF7-C954ABD442DF}" dt="2023-09-02T00:15:43.795" v="112"/>
          <ac:spMkLst>
            <pc:docMk/>
            <pc:sldMk cId="129221274" sldId="274"/>
            <ac:spMk id="3" creationId="{4D5E2623-0B24-8769-2514-B1FD68B80DD9}"/>
          </ac:spMkLst>
        </pc:spChg>
        <pc:graphicFrameChg chg="mod">
          <ac:chgData name="Ismenia Abigail Trejo Hernandez" userId="9c3bea59-b1f3-4ff1-8d26-555179a2d3fd" providerId="ADAL" clId="{D1388B03-6F32-480D-ADF7-C954ABD442DF}" dt="2023-09-02T00:15:54.900" v="116" actId="20577"/>
          <ac:graphicFrameMkLst>
            <pc:docMk/>
            <pc:sldMk cId="129221274" sldId="274"/>
            <ac:graphicFrameMk id="9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7:01.016" v="136"/>
        <pc:sldMkLst>
          <pc:docMk/>
          <pc:sldMk cId="1793185833" sldId="275"/>
        </pc:sldMkLst>
        <pc:spChg chg="del">
          <ac:chgData name="Ismenia Abigail Trejo Hernandez" userId="9c3bea59-b1f3-4ff1-8d26-555179a2d3fd" providerId="ADAL" clId="{D1388B03-6F32-480D-ADF7-C954ABD442DF}" dt="2023-09-02T00:17:00.675" v="135" actId="478"/>
          <ac:spMkLst>
            <pc:docMk/>
            <pc:sldMk cId="1793185833" sldId="275"/>
            <ac:spMk id="2" creationId="{0D717CF1-6D0F-4EB7-632C-636B307DA810}"/>
          </ac:spMkLst>
        </pc:spChg>
        <pc:spChg chg="add mod">
          <ac:chgData name="Ismenia Abigail Trejo Hernandez" userId="9c3bea59-b1f3-4ff1-8d26-555179a2d3fd" providerId="ADAL" clId="{D1388B03-6F32-480D-ADF7-C954ABD442DF}" dt="2023-09-02T00:17:01.016" v="136"/>
          <ac:spMkLst>
            <pc:docMk/>
            <pc:sldMk cId="1793185833" sldId="275"/>
            <ac:spMk id="3" creationId="{4ADC033B-19E9-198C-0090-188B4BBEF48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0:55.674" v="9"/>
        <pc:sldMkLst>
          <pc:docMk/>
          <pc:sldMk cId="2768710141" sldId="308"/>
        </pc:sldMkLst>
        <pc:spChg chg="del">
          <ac:chgData name="Ismenia Abigail Trejo Hernandez" userId="9c3bea59-b1f3-4ff1-8d26-555179a2d3fd" providerId="ADAL" clId="{D1388B03-6F32-480D-ADF7-C954ABD442DF}" dt="2023-09-02T00:10:55.024" v="8" actId="478"/>
          <ac:spMkLst>
            <pc:docMk/>
            <pc:sldMk cId="2768710141" sldId="308"/>
            <ac:spMk id="2" creationId="{8AA24539-5190-D25B-84AA-BFB49FF3DA32}"/>
          </ac:spMkLst>
        </pc:spChg>
        <pc:spChg chg="add mod">
          <ac:chgData name="Ismenia Abigail Trejo Hernandez" userId="9c3bea59-b1f3-4ff1-8d26-555179a2d3fd" providerId="ADAL" clId="{D1388B03-6F32-480D-ADF7-C954ABD442DF}" dt="2023-09-02T00:10:55.674" v="9"/>
          <ac:spMkLst>
            <pc:docMk/>
            <pc:sldMk cId="2768710141" sldId="308"/>
            <ac:spMk id="3" creationId="{3A7508CE-D943-4520-884E-8179BE46479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24.981" v="39"/>
        <pc:sldMkLst>
          <pc:docMk/>
          <pc:sldMk cId="2440521094" sldId="309"/>
        </pc:sldMkLst>
        <pc:spChg chg="del">
          <ac:chgData name="Ismenia Abigail Trejo Hernandez" userId="9c3bea59-b1f3-4ff1-8d26-555179a2d3fd" providerId="ADAL" clId="{D1388B03-6F32-480D-ADF7-C954ABD442DF}" dt="2023-09-02T00:12:24.603" v="38" actId="478"/>
          <ac:spMkLst>
            <pc:docMk/>
            <pc:sldMk cId="2440521094" sldId="309"/>
            <ac:spMk id="2" creationId="{74CB6C94-A1D6-D111-6A07-4484D20D8A34}"/>
          </ac:spMkLst>
        </pc:spChg>
        <pc:spChg chg="add mod">
          <ac:chgData name="Ismenia Abigail Trejo Hernandez" userId="9c3bea59-b1f3-4ff1-8d26-555179a2d3fd" providerId="ADAL" clId="{D1388B03-6F32-480D-ADF7-C954ABD442DF}" dt="2023-09-02T00:12:24.981" v="39"/>
          <ac:spMkLst>
            <pc:docMk/>
            <pc:sldMk cId="2440521094" sldId="309"/>
            <ac:spMk id="3" creationId="{07BC4D45-5971-2195-9C8D-FFB050B02D13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31.562" v="41"/>
        <pc:sldMkLst>
          <pc:docMk/>
          <pc:sldMk cId="3161639804" sldId="310"/>
        </pc:sldMkLst>
        <pc:spChg chg="del">
          <ac:chgData name="Ismenia Abigail Trejo Hernandez" userId="9c3bea59-b1f3-4ff1-8d26-555179a2d3fd" providerId="ADAL" clId="{D1388B03-6F32-480D-ADF7-C954ABD442DF}" dt="2023-09-02T00:12:30.883" v="40" actId="478"/>
          <ac:spMkLst>
            <pc:docMk/>
            <pc:sldMk cId="3161639804" sldId="310"/>
            <ac:spMk id="2" creationId="{4CE9415B-BBA2-F815-8E8B-9FC9F93A4C4E}"/>
          </ac:spMkLst>
        </pc:spChg>
        <pc:spChg chg="add mod">
          <ac:chgData name="Ismenia Abigail Trejo Hernandez" userId="9c3bea59-b1f3-4ff1-8d26-555179a2d3fd" providerId="ADAL" clId="{D1388B03-6F32-480D-ADF7-C954ABD442DF}" dt="2023-09-02T00:12:31.562" v="41"/>
          <ac:spMkLst>
            <pc:docMk/>
            <pc:sldMk cId="3161639804" sldId="310"/>
            <ac:spMk id="3" creationId="{D2A51EDF-35B9-25A6-4BC5-3DEF2C5116D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35.963" v="43"/>
        <pc:sldMkLst>
          <pc:docMk/>
          <pc:sldMk cId="3878258244" sldId="311"/>
        </pc:sldMkLst>
        <pc:spChg chg="del">
          <ac:chgData name="Ismenia Abigail Trejo Hernandez" userId="9c3bea59-b1f3-4ff1-8d26-555179a2d3fd" providerId="ADAL" clId="{D1388B03-6F32-480D-ADF7-C954ABD442DF}" dt="2023-09-02T00:12:35.559" v="42" actId="478"/>
          <ac:spMkLst>
            <pc:docMk/>
            <pc:sldMk cId="3878258244" sldId="311"/>
            <ac:spMk id="2" creationId="{69BF0DED-0925-AC21-435A-B898F1B7DE6F}"/>
          </ac:spMkLst>
        </pc:spChg>
        <pc:spChg chg="add mod">
          <ac:chgData name="Ismenia Abigail Trejo Hernandez" userId="9c3bea59-b1f3-4ff1-8d26-555179a2d3fd" providerId="ADAL" clId="{D1388B03-6F32-480D-ADF7-C954ABD442DF}" dt="2023-09-02T00:12:35.963" v="43"/>
          <ac:spMkLst>
            <pc:docMk/>
            <pc:sldMk cId="3878258244" sldId="311"/>
            <ac:spMk id="3" creationId="{CD3838DD-A16D-2F50-D48E-AB536120E4A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40.007" v="45"/>
        <pc:sldMkLst>
          <pc:docMk/>
          <pc:sldMk cId="3940042746" sldId="312"/>
        </pc:sldMkLst>
        <pc:spChg chg="del">
          <ac:chgData name="Ismenia Abigail Trejo Hernandez" userId="9c3bea59-b1f3-4ff1-8d26-555179a2d3fd" providerId="ADAL" clId="{D1388B03-6F32-480D-ADF7-C954ABD442DF}" dt="2023-09-02T00:12:39.489" v="44" actId="478"/>
          <ac:spMkLst>
            <pc:docMk/>
            <pc:sldMk cId="3940042746" sldId="312"/>
            <ac:spMk id="2" creationId="{8004AFE9-59EA-3192-BE71-9E00F838813B}"/>
          </ac:spMkLst>
        </pc:spChg>
        <pc:spChg chg="add mod">
          <ac:chgData name="Ismenia Abigail Trejo Hernandez" userId="9c3bea59-b1f3-4ff1-8d26-555179a2d3fd" providerId="ADAL" clId="{D1388B03-6F32-480D-ADF7-C954ABD442DF}" dt="2023-09-02T00:12:40.007" v="45"/>
          <ac:spMkLst>
            <pc:docMk/>
            <pc:sldMk cId="3940042746" sldId="312"/>
            <ac:spMk id="3" creationId="{625D9437-5220-7313-5AE0-8B5F5E8E48E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53.265" v="51"/>
        <pc:sldMkLst>
          <pc:docMk/>
          <pc:sldMk cId="2252164305" sldId="313"/>
        </pc:sldMkLst>
        <pc:spChg chg="del">
          <ac:chgData name="Ismenia Abigail Trejo Hernandez" userId="9c3bea59-b1f3-4ff1-8d26-555179a2d3fd" providerId="ADAL" clId="{D1388B03-6F32-480D-ADF7-C954ABD442DF}" dt="2023-09-02T00:12:51.901" v="50" actId="478"/>
          <ac:spMkLst>
            <pc:docMk/>
            <pc:sldMk cId="2252164305" sldId="313"/>
            <ac:spMk id="2" creationId="{CA30BE3B-350B-AF32-C504-6756A921E7E4}"/>
          </ac:spMkLst>
        </pc:spChg>
        <pc:spChg chg="add mod">
          <ac:chgData name="Ismenia Abigail Trejo Hernandez" userId="9c3bea59-b1f3-4ff1-8d26-555179a2d3fd" providerId="ADAL" clId="{D1388B03-6F32-480D-ADF7-C954ABD442DF}" dt="2023-09-02T00:12:53.265" v="51"/>
          <ac:spMkLst>
            <pc:docMk/>
            <pc:sldMk cId="2252164305" sldId="313"/>
            <ac:spMk id="3" creationId="{D23649C4-DD2D-70E6-A3CD-C1BDDE3491F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57.170" v="53"/>
        <pc:sldMkLst>
          <pc:docMk/>
          <pc:sldMk cId="2492222134" sldId="314"/>
        </pc:sldMkLst>
        <pc:spChg chg="del">
          <ac:chgData name="Ismenia Abigail Trejo Hernandez" userId="9c3bea59-b1f3-4ff1-8d26-555179a2d3fd" providerId="ADAL" clId="{D1388B03-6F32-480D-ADF7-C954ABD442DF}" dt="2023-09-02T00:12:56.761" v="52" actId="478"/>
          <ac:spMkLst>
            <pc:docMk/>
            <pc:sldMk cId="2492222134" sldId="314"/>
            <ac:spMk id="2" creationId="{943562B5-6468-579E-6E98-2D116A101CF6}"/>
          </ac:spMkLst>
        </pc:spChg>
        <pc:spChg chg="add mod">
          <ac:chgData name="Ismenia Abigail Trejo Hernandez" userId="9c3bea59-b1f3-4ff1-8d26-555179a2d3fd" providerId="ADAL" clId="{D1388B03-6F32-480D-ADF7-C954ABD442DF}" dt="2023-09-02T00:12:57.170" v="53"/>
          <ac:spMkLst>
            <pc:docMk/>
            <pc:sldMk cId="2492222134" sldId="314"/>
            <ac:spMk id="3" creationId="{27103643-157F-8CC8-AF81-66B6A26A067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3:01.558" v="55"/>
        <pc:sldMkLst>
          <pc:docMk/>
          <pc:sldMk cId="1902912354" sldId="315"/>
        </pc:sldMkLst>
        <pc:spChg chg="del">
          <ac:chgData name="Ismenia Abigail Trejo Hernandez" userId="9c3bea59-b1f3-4ff1-8d26-555179a2d3fd" providerId="ADAL" clId="{D1388B03-6F32-480D-ADF7-C954ABD442DF}" dt="2023-09-02T00:13:01.117" v="54" actId="478"/>
          <ac:spMkLst>
            <pc:docMk/>
            <pc:sldMk cId="1902912354" sldId="315"/>
            <ac:spMk id="2" creationId="{16EE14BD-1FA2-4931-E1D9-6325648F2D3D}"/>
          </ac:spMkLst>
        </pc:spChg>
        <pc:spChg chg="add mod">
          <ac:chgData name="Ismenia Abigail Trejo Hernandez" userId="9c3bea59-b1f3-4ff1-8d26-555179a2d3fd" providerId="ADAL" clId="{D1388B03-6F32-480D-ADF7-C954ABD442DF}" dt="2023-09-02T00:13:01.558" v="55"/>
          <ac:spMkLst>
            <pc:docMk/>
            <pc:sldMk cId="1902912354" sldId="315"/>
            <ac:spMk id="3" creationId="{B18EB1F0-F536-BD8C-0987-A021EF81D04D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3:24.569" v="66" actId="20577"/>
        <pc:sldMkLst>
          <pc:docMk/>
          <pc:sldMk cId="4173760630" sldId="316"/>
        </pc:sldMkLst>
        <pc:spChg chg="add mod">
          <ac:chgData name="Ismenia Abigail Trejo Hernandez" userId="9c3bea59-b1f3-4ff1-8d26-555179a2d3fd" providerId="ADAL" clId="{D1388B03-6F32-480D-ADF7-C954ABD442DF}" dt="2023-09-02T00:13:09.189" v="57"/>
          <ac:spMkLst>
            <pc:docMk/>
            <pc:sldMk cId="4173760630" sldId="316"/>
            <ac:spMk id="2" creationId="{C6A120EE-90BB-C074-6678-30EDE43ACCC6}"/>
          </ac:spMkLst>
        </pc:spChg>
        <pc:spChg chg="del">
          <ac:chgData name="Ismenia Abigail Trejo Hernandez" userId="9c3bea59-b1f3-4ff1-8d26-555179a2d3fd" providerId="ADAL" clId="{D1388B03-6F32-480D-ADF7-C954ABD442DF}" dt="2023-09-02T00:13:08.776" v="56" actId="478"/>
          <ac:spMkLst>
            <pc:docMk/>
            <pc:sldMk cId="4173760630" sldId="316"/>
            <ac:spMk id="3" creationId="{700D6482-C694-020A-49C2-AF2F263B5E4F}"/>
          </ac:spMkLst>
        </pc:spChg>
        <pc:graphicFrameChg chg="mod">
          <ac:chgData name="Ismenia Abigail Trejo Hernandez" userId="9c3bea59-b1f3-4ff1-8d26-555179a2d3fd" providerId="ADAL" clId="{D1388B03-6F32-480D-ADF7-C954ABD442DF}" dt="2023-09-02T00:13:24.569" v="66" actId="20577"/>
          <ac:graphicFrameMkLst>
            <pc:docMk/>
            <pc:sldMk cId="4173760630" sldId="316"/>
            <ac:graphicFrameMk id="10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3:41.880" v="70"/>
        <pc:sldMkLst>
          <pc:docMk/>
          <pc:sldMk cId="2644290464" sldId="317"/>
        </pc:sldMkLst>
        <pc:spChg chg="del">
          <ac:chgData name="Ismenia Abigail Trejo Hernandez" userId="9c3bea59-b1f3-4ff1-8d26-555179a2d3fd" providerId="ADAL" clId="{D1388B03-6F32-480D-ADF7-C954ABD442DF}" dt="2023-09-02T00:13:41.405" v="69" actId="478"/>
          <ac:spMkLst>
            <pc:docMk/>
            <pc:sldMk cId="2644290464" sldId="317"/>
            <ac:spMk id="2" creationId="{F6E36878-F5EB-FFB2-6EB8-1B680C02FF05}"/>
          </ac:spMkLst>
        </pc:spChg>
        <pc:spChg chg="add mod">
          <ac:chgData name="Ismenia Abigail Trejo Hernandez" userId="9c3bea59-b1f3-4ff1-8d26-555179a2d3fd" providerId="ADAL" clId="{D1388B03-6F32-480D-ADF7-C954ABD442DF}" dt="2023-09-02T00:13:41.880" v="70"/>
          <ac:spMkLst>
            <pc:docMk/>
            <pc:sldMk cId="2644290464" sldId="317"/>
            <ac:spMk id="3" creationId="{93DFA20A-0EAF-28F1-378C-001B49C57110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05.373" v="77" actId="20577"/>
        <pc:sldMkLst>
          <pc:docMk/>
          <pc:sldMk cId="3023649600" sldId="318"/>
        </pc:sldMkLst>
        <pc:spChg chg="del">
          <ac:chgData name="Ismenia Abigail Trejo Hernandez" userId="9c3bea59-b1f3-4ff1-8d26-555179a2d3fd" providerId="ADAL" clId="{D1388B03-6F32-480D-ADF7-C954ABD442DF}" dt="2023-09-02T00:13:45.158" v="71" actId="478"/>
          <ac:spMkLst>
            <pc:docMk/>
            <pc:sldMk cId="3023649600" sldId="318"/>
            <ac:spMk id="2" creationId="{042107B5-2FCB-EBCF-8DB0-928C30BD710C}"/>
          </ac:spMkLst>
        </pc:spChg>
        <pc:spChg chg="add mod">
          <ac:chgData name="Ismenia Abigail Trejo Hernandez" userId="9c3bea59-b1f3-4ff1-8d26-555179a2d3fd" providerId="ADAL" clId="{D1388B03-6F32-480D-ADF7-C954ABD442DF}" dt="2023-09-02T00:13:45.637" v="72"/>
          <ac:spMkLst>
            <pc:docMk/>
            <pc:sldMk cId="3023649600" sldId="318"/>
            <ac:spMk id="3" creationId="{014D72B9-96B7-C698-9078-30B6FD4EC98F}"/>
          </ac:spMkLst>
        </pc:spChg>
        <pc:graphicFrameChg chg="mod">
          <ac:chgData name="Ismenia Abigail Trejo Hernandez" userId="9c3bea59-b1f3-4ff1-8d26-555179a2d3fd" providerId="ADAL" clId="{D1388B03-6F32-480D-ADF7-C954ABD442DF}" dt="2023-09-02T00:14:05.373" v="77" actId="20577"/>
          <ac:graphicFrameMkLst>
            <pc:docMk/>
            <pc:sldMk cId="3023649600" sldId="318"/>
            <ac:graphicFrameMk id="10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4:16.450" v="79"/>
        <pc:sldMkLst>
          <pc:docMk/>
          <pc:sldMk cId="1345080125" sldId="319"/>
        </pc:sldMkLst>
        <pc:spChg chg="del">
          <ac:chgData name="Ismenia Abigail Trejo Hernandez" userId="9c3bea59-b1f3-4ff1-8d26-555179a2d3fd" providerId="ADAL" clId="{D1388B03-6F32-480D-ADF7-C954ABD442DF}" dt="2023-09-02T00:14:16.074" v="78" actId="478"/>
          <ac:spMkLst>
            <pc:docMk/>
            <pc:sldMk cId="1345080125" sldId="319"/>
            <ac:spMk id="2" creationId="{E95B78D6-99E0-D1E4-EEAB-037F0271A380}"/>
          </ac:spMkLst>
        </pc:spChg>
        <pc:spChg chg="add mod">
          <ac:chgData name="Ismenia Abigail Trejo Hernandez" userId="9c3bea59-b1f3-4ff1-8d26-555179a2d3fd" providerId="ADAL" clId="{D1388B03-6F32-480D-ADF7-C954ABD442DF}" dt="2023-09-02T00:14:16.450" v="79"/>
          <ac:spMkLst>
            <pc:docMk/>
            <pc:sldMk cId="1345080125" sldId="319"/>
            <ac:spMk id="3" creationId="{43DA660B-3C6B-955D-FF73-0D3AB73D108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24.010" v="83"/>
        <pc:sldMkLst>
          <pc:docMk/>
          <pc:sldMk cId="3669187739" sldId="320"/>
        </pc:sldMkLst>
        <pc:spChg chg="del">
          <ac:chgData name="Ismenia Abigail Trejo Hernandez" userId="9c3bea59-b1f3-4ff1-8d26-555179a2d3fd" providerId="ADAL" clId="{D1388B03-6F32-480D-ADF7-C954ABD442DF}" dt="2023-09-02T00:14:23.696" v="82" actId="478"/>
          <ac:spMkLst>
            <pc:docMk/>
            <pc:sldMk cId="3669187739" sldId="320"/>
            <ac:spMk id="2" creationId="{8CDBE0CA-EDF1-7DC7-9A6E-341C1FD0BFD3}"/>
          </ac:spMkLst>
        </pc:spChg>
        <pc:spChg chg="add mod">
          <ac:chgData name="Ismenia Abigail Trejo Hernandez" userId="9c3bea59-b1f3-4ff1-8d26-555179a2d3fd" providerId="ADAL" clId="{D1388B03-6F32-480D-ADF7-C954ABD442DF}" dt="2023-09-02T00:14:24.010" v="83"/>
          <ac:spMkLst>
            <pc:docMk/>
            <pc:sldMk cId="3669187739" sldId="320"/>
            <ac:spMk id="3" creationId="{1EB11A10-A8C3-AFD0-870D-305C1E12F98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27.744" v="85"/>
        <pc:sldMkLst>
          <pc:docMk/>
          <pc:sldMk cId="1850026414" sldId="321"/>
        </pc:sldMkLst>
        <pc:spChg chg="del">
          <ac:chgData name="Ismenia Abigail Trejo Hernandez" userId="9c3bea59-b1f3-4ff1-8d26-555179a2d3fd" providerId="ADAL" clId="{D1388B03-6F32-480D-ADF7-C954ABD442DF}" dt="2023-09-02T00:14:27.383" v="84" actId="478"/>
          <ac:spMkLst>
            <pc:docMk/>
            <pc:sldMk cId="1850026414" sldId="321"/>
            <ac:spMk id="2" creationId="{0E90C3F2-ADC1-CC62-7481-77BEA5CFD2C0}"/>
          </ac:spMkLst>
        </pc:spChg>
        <pc:spChg chg="add mod">
          <ac:chgData name="Ismenia Abigail Trejo Hernandez" userId="9c3bea59-b1f3-4ff1-8d26-555179a2d3fd" providerId="ADAL" clId="{D1388B03-6F32-480D-ADF7-C954ABD442DF}" dt="2023-09-02T00:14:27.744" v="85"/>
          <ac:spMkLst>
            <pc:docMk/>
            <pc:sldMk cId="1850026414" sldId="321"/>
            <ac:spMk id="3" creationId="{E9BF0080-665F-49DB-6F40-D0DAB45D8509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47.063" v="92" actId="20577"/>
        <pc:sldMkLst>
          <pc:docMk/>
          <pc:sldMk cId="627201685" sldId="322"/>
        </pc:sldMkLst>
        <pc:spChg chg="del">
          <ac:chgData name="Ismenia Abigail Trejo Hernandez" userId="9c3bea59-b1f3-4ff1-8d26-555179a2d3fd" providerId="ADAL" clId="{D1388B03-6F32-480D-ADF7-C954ABD442DF}" dt="2023-09-02T00:14:31.171" v="86" actId="478"/>
          <ac:spMkLst>
            <pc:docMk/>
            <pc:sldMk cId="627201685" sldId="322"/>
            <ac:spMk id="2" creationId="{8ECB1405-9170-2804-66B2-E50ECBC36498}"/>
          </ac:spMkLst>
        </pc:spChg>
        <pc:spChg chg="add mod">
          <ac:chgData name="Ismenia Abigail Trejo Hernandez" userId="9c3bea59-b1f3-4ff1-8d26-555179a2d3fd" providerId="ADAL" clId="{D1388B03-6F32-480D-ADF7-C954ABD442DF}" dt="2023-09-02T00:14:31.483" v="87"/>
          <ac:spMkLst>
            <pc:docMk/>
            <pc:sldMk cId="627201685" sldId="322"/>
            <ac:spMk id="3" creationId="{F8FD9B9F-31F7-90AD-A000-CF99AF1BFAD2}"/>
          </ac:spMkLst>
        </pc:spChg>
        <pc:graphicFrameChg chg="mod">
          <ac:chgData name="Ismenia Abigail Trejo Hernandez" userId="9c3bea59-b1f3-4ff1-8d26-555179a2d3fd" providerId="ADAL" clId="{D1388B03-6F32-480D-ADF7-C954ABD442DF}" dt="2023-09-02T00:14:47.063" v="92" actId="20577"/>
          <ac:graphicFrameMkLst>
            <pc:docMk/>
            <pc:sldMk cId="627201685" sldId="322"/>
            <ac:graphicFrameMk id="8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4:51.438" v="94"/>
        <pc:sldMkLst>
          <pc:docMk/>
          <pc:sldMk cId="910543523" sldId="323"/>
        </pc:sldMkLst>
        <pc:spChg chg="del">
          <ac:chgData name="Ismenia Abigail Trejo Hernandez" userId="9c3bea59-b1f3-4ff1-8d26-555179a2d3fd" providerId="ADAL" clId="{D1388B03-6F32-480D-ADF7-C954ABD442DF}" dt="2023-09-02T00:14:51.071" v="93" actId="478"/>
          <ac:spMkLst>
            <pc:docMk/>
            <pc:sldMk cId="910543523" sldId="323"/>
            <ac:spMk id="2" creationId="{E24F59D1-17F1-962B-0683-A65CB4B983F3}"/>
          </ac:spMkLst>
        </pc:spChg>
        <pc:spChg chg="add mod">
          <ac:chgData name="Ismenia Abigail Trejo Hernandez" userId="9c3bea59-b1f3-4ff1-8d26-555179a2d3fd" providerId="ADAL" clId="{D1388B03-6F32-480D-ADF7-C954ABD442DF}" dt="2023-09-02T00:14:51.438" v="94"/>
          <ac:spMkLst>
            <pc:docMk/>
            <pc:sldMk cId="910543523" sldId="323"/>
            <ac:spMk id="3" creationId="{934256B5-1F83-8161-BFDE-77844E88BA8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58.551" v="98"/>
        <pc:sldMkLst>
          <pc:docMk/>
          <pc:sldMk cId="3478540530" sldId="324"/>
        </pc:sldMkLst>
        <pc:spChg chg="del">
          <ac:chgData name="Ismenia Abigail Trejo Hernandez" userId="9c3bea59-b1f3-4ff1-8d26-555179a2d3fd" providerId="ADAL" clId="{D1388B03-6F32-480D-ADF7-C954ABD442DF}" dt="2023-09-02T00:14:58.264" v="97" actId="478"/>
          <ac:spMkLst>
            <pc:docMk/>
            <pc:sldMk cId="3478540530" sldId="324"/>
            <ac:spMk id="2" creationId="{A4BCAD6A-28F9-1FA0-F850-E3751DE5E62E}"/>
          </ac:spMkLst>
        </pc:spChg>
        <pc:spChg chg="add mod">
          <ac:chgData name="Ismenia Abigail Trejo Hernandez" userId="9c3bea59-b1f3-4ff1-8d26-555179a2d3fd" providerId="ADAL" clId="{D1388B03-6F32-480D-ADF7-C954ABD442DF}" dt="2023-09-02T00:14:58.551" v="98"/>
          <ac:spMkLst>
            <pc:docMk/>
            <pc:sldMk cId="3478540530" sldId="324"/>
            <ac:spMk id="3" creationId="{700F3F64-7241-070F-BFA6-7B90AE52F71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03.256" v="100"/>
        <pc:sldMkLst>
          <pc:docMk/>
          <pc:sldMk cId="1494460264" sldId="325"/>
        </pc:sldMkLst>
        <pc:spChg chg="del">
          <ac:chgData name="Ismenia Abigail Trejo Hernandez" userId="9c3bea59-b1f3-4ff1-8d26-555179a2d3fd" providerId="ADAL" clId="{D1388B03-6F32-480D-ADF7-C954ABD442DF}" dt="2023-09-02T00:15:01.992" v="99" actId="478"/>
          <ac:spMkLst>
            <pc:docMk/>
            <pc:sldMk cId="1494460264" sldId="325"/>
            <ac:spMk id="2" creationId="{A8557DF2-8D36-1753-4E47-0E180234817E}"/>
          </ac:spMkLst>
        </pc:spChg>
        <pc:spChg chg="add mod">
          <ac:chgData name="Ismenia Abigail Trejo Hernandez" userId="9c3bea59-b1f3-4ff1-8d26-555179a2d3fd" providerId="ADAL" clId="{D1388B03-6F32-480D-ADF7-C954ABD442DF}" dt="2023-09-02T00:15:03.256" v="100"/>
          <ac:spMkLst>
            <pc:docMk/>
            <pc:sldMk cId="1494460264" sldId="325"/>
            <ac:spMk id="3" creationId="{FA86C786-2EFC-F462-F954-4D49EFC8FB7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16.091" v="102"/>
        <pc:sldMkLst>
          <pc:docMk/>
          <pc:sldMk cId="1899246146" sldId="327"/>
        </pc:sldMkLst>
        <pc:spChg chg="del">
          <ac:chgData name="Ismenia Abigail Trejo Hernandez" userId="9c3bea59-b1f3-4ff1-8d26-555179a2d3fd" providerId="ADAL" clId="{D1388B03-6F32-480D-ADF7-C954ABD442DF}" dt="2023-09-02T00:15:15.562" v="101" actId="478"/>
          <ac:spMkLst>
            <pc:docMk/>
            <pc:sldMk cId="1899246146" sldId="327"/>
            <ac:spMk id="2" creationId="{04BDC0BB-7BF0-A6DB-0956-FA59BC94AF2E}"/>
          </ac:spMkLst>
        </pc:spChg>
        <pc:spChg chg="add mod">
          <ac:chgData name="Ismenia Abigail Trejo Hernandez" userId="9c3bea59-b1f3-4ff1-8d26-555179a2d3fd" providerId="ADAL" clId="{D1388B03-6F32-480D-ADF7-C954ABD442DF}" dt="2023-09-02T00:15:16.091" v="102"/>
          <ac:spMkLst>
            <pc:docMk/>
            <pc:sldMk cId="1899246146" sldId="327"/>
            <ac:spMk id="3" creationId="{6C18A7B7-4151-D740-F368-278A94A4840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22.696" v="106"/>
        <pc:sldMkLst>
          <pc:docMk/>
          <pc:sldMk cId="546084072" sldId="328"/>
        </pc:sldMkLst>
        <pc:spChg chg="del">
          <ac:chgData name="Ismenia Abigail Trejo Hernandez" userId="9c3bea59-b1f3-4ff1-8d26-555179a2d3fd" providerId="ADAL" clId="{D1388B03-6F32-480D-ADF7-C954ABD442DF}" dt="2023-09-02T00:15:22.402" v="105" actId="478"/>
          <ac:spMkLst>
            <pc:docMk/>
            <pc:sldMk cId="546084072" sldId="328"/>
            <ac:spMk id="2" creationId="{0C070740-9D30-1078-D59C-FDA0DFB700F0}"/>
          </ac:spMkLst>
        </pc:spChg>
        <pc:spChg chg="add mod">
          <ac:chgData name="Ismenia Abigail Trejo Hernandez" userId="9c3bea59-b1f3-4ff1-8d26-555179a2d3fd" providerId="ADAL" clId="{D1388B03-6F32-480D-ADF7-C954ABD442DF}" dt="2023-09-02T00:15:22.696" v="106"/>
          <ac:spMkLst>
            <pc:docMk/>
            <pc:sldMk cId="546084072" sldId="328"/>
            <ac:spMk id="3" creationId="{9AC79C1D-DE69-AA9D-D4B8-869A430234F0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34.204" v="108"/>
        <pc:sldMkLst>
          <pc:docMk/>
          <pc:sldMk cId="2360539760" sldId="329"/>
        </pc:sldMkLst>
        <pc:spChg chg="del">
          <ac:chgData name="Ismenia Abigail Trejo Hernandez" userId="9c3bea59-b1f3-4ff1-8d26-555179a2d3fd" providerId="ADAL" clId="{D1388B03-6F32-480D-ADF7-C954ABD442DF}" dt="2023-09-02T00:15:33.891" v="107" actId="478"/>
          <ac:spMkLst>
            <pc:docMk/>
            <pc:sldMk cId="2360539760" sldId="329"/>
            <ac:spMk id="2" creationId="{8731B4A8-977F-5738-9B83-DF3189095FC4}"/>
          </ac:spMkLst>
        </pc:spChg>
        <pc:spChg chg="add mod">
          <ac:chgData name="Ismenia Abigail Trejo Hernandez" userId="9c3bea59-b1f3-4ff1-8d26-555179a2d3fd" providerId="ADAL" clId="{D1388B03-6F32-480D-ADF7-C954ABD442DF}" dt="2023-09-02T00:15:34.204" v="108"/>
          <ac:spMkLst>
            <pc:docMk/>
            <pc:sldMk cId="2360539760" sldId="329"/>
            <ac:spMk id="3" creationId="{16B38B3D-3E80-93C1-1F6E-5248A9A6068A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39.776" v="110"/>
        <pc:sldMkLst>
          <pc:docMk/>
          <pc:sldMk cId="511785407" sldId="330"/>
        </pc:sldMkLst>
        <pc:spChg chg="add mod">
          <ac:chgData name="Ismenia Abigail Trejo Hernandez" userId="9c3bea59-b1f3-4ff1-8d26-555179a2d3fd" providerId="ADAL" clId="{D1388B03-6F32-480D-ADF7-C954ABD442DF}" dt="2023-09-02T00:15:39.776" v="110"/>
          <ac:spMkLst>
            <pc:docMk/>
            <pc:sldMk cId="511785407" sldId="330"/>
            <ac:spMk id="2" creationId="{3BD0159F-0936-5A9F-A0D6-A760E7A8617A}"/>
          </ac:spMkLst>
        </pc:spChg>
        <pc:spChg chg="del">
          <ac:chgData name="Ismenia Abigail Trejo Hernandez" userId="9c3bea59-b1f3-4ff1-8d26-555179a2d3fd" providerId="ADAL" clId="{D1388B03-6F32-480D-ADF7-C954ABD442DF}" dt="2023-09-02T00:15:38.637" v="109" actId="478"/>
          <ac:spMkLst>
            <pc:docMk/>
            <pc:sldMk cId="511785407" sldId="330"/>
            <ac:spMk id="3" creationId="{0FE2A58B-03A3-F8AA-2FCB-ADC6DAF0811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15.760" v="124"/>
        <pc:sldMkLst>
          <pc:docMk/>
          <pc:sldMk cId="16841197" sldId="332"/>
        </pc:sldMkLst>
        <pc:spChg chg="del">
          <ac:chgData name="Ismenia Abigail Trejo Hernandez" userId="9c3bea59-b1f3-4ff1-8d26-555179a2d3fd" providerId="ADAL" clId="{D1388B03-6F32-480D-ADF7-C954ABD442DF}" dt="2023-09-02T00:16:15.383" v="123" actId="478"/>
          <ac:spMkLst>
            <pc:docMk/>
            <pc:sldMk cId="16841197" sldId="332"/>
            <ac:spMk id="2" creationId="{9D7AD7F4-946A-D140-826B-F7E23D43C8B6}"/>
          </ac:spMkLst>
        </pc:spChg>
        <pc:spChg chg="add mod">
          <ac:chgData name="Ismenia Abigail Trejo Hernandez" userId="9c3bea59-b1f3-4ff1-8d26-555179a2d3fd" providerId="ADAL" clId="{D1388B03-6F32-480D-ADF7-C954ABD442DF}" dt="2023-09-02T00:16:15.760" v="124"/>
          <ac:spMkLst>
            <pc:docMk/>
            <pc:sldMk cId="16841197" sldId="332"/>
            <ac:spMk id="3" creationId="{10E22817-4942-FA55-0046-AE489977E80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19.505" v="126"/>
        <pc:sldMkLst>
          <pc:docMk/>
          <pc:sldMk cId="3415485759" sldId="333"/>
        </pc:sldMkLst>
        <pc:spChg chg="del">
          <ac:chgData name="Ismenia Abigail Trejo Hernandez" userId="9c3bea59-b1f3-4ff1-8d26-555179a2d3fd" providerId="ADAL" clId="{D1388B03-6F32-480D-ADF7-C954ABD442DF}" dt="2023-09-02T00:16:19.163" v="125" actId="478"/>
          <ac:spMkLst>
            <pc:docMk/>
            <pc:sldMk cId="3415485759" sldId="333"/>
            <ac:spMk id="2" creationId="{35875B79-CBB7-84A1-741E-39280094B4CD}"/>
          </ac:spMkLst>
        </pc:spChg>
        <pc:spChg chg="add mod">
          <ac:chgData name="Ismenia Abigail Trejo Hernandez" userId="9c3bea59-b1f3-4ff1-8d26-555179a2d3fd" providerId="ADAL" clId="{D1388B03-6F32-480D-ADF7-C954ABD442DF}" dt="2023-09-02T00:16:19.505" v="126"/>
          <ac:spMkLst>
            <pc:docMk/>
            <pc:sldMk cId="3415485759" sldId="333"/>
            <ac:spMk id="3" creationId="{C0507C86-917D-527D-0FEC-C567956EDC5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22.895" v="128"/>
        <pc:sldMkLst>
          <pc:docMk/>
          <pc:sldMk cId="2007887135" sldId="334"/>
        </pc:sldMkLst>
        <pc:spChg chg="add mod">
          <ac:chgData name="Ismenia Abigail Trejo Hernandez" userId="9c3bea59-b1f3-4ff1-8d26-555179a2d3fd" providerId="ADAL" clId="{D1388B03-6F32-480D-ADF7-C954ABD442DF}" dt="2023-09-02T00:16:22.895" v="128"/>
          <ac:spMkLst>
            <pc:docMk/>
            <pc:sldMk cId="2007887135" sldId="334"/>
            <ac:spMk id="3" creationId="{FB059698-7D48-AEBA-1894-5F99A2190F2F}"/>
          </ac:spMkLst>
        </pc:spChg>
        <pc:spChg chg="del">
          <ac:chgData name="Ismenia Abigail Trejo Hernandez" userId="9c3bea59-b1f3-4ff1-8d26-555179a2d3fd" providerId="ADAL" clId="{D1388B03-6F32-480D-ADF7-C954ABD442DF}" dt="2023-09-02T00:16:22.593" v="127" actId="478"/>
          <ac:spMkLst>
            <pc:docMk/>
            <pc:sldMk cId="2007887135" sldId="334"/>
            <ac:spMk id="5" creationId="{FF5A6204-DCAE-95D9-B57A-E215DEA94F1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50.556" v="130"/>
        <pc:sldMkLst>
          <pc:docMk/>
          <pc:sldMk cId="2801023607" sldId="335"/>
        </pc:sldMkLst>
        <pc:spChg chg="add mod">
          <ac:chgData name="Ismenia Abigail Trejo Hernandez" userId="9c3bea59-b1f3-4ff1-8d26-555179a2d3fd" providerId="ADAL" clId="{D1388B03-6F32-480D-ADF7-C954ABD442DF}" dt="2023-09-02T00:16:50.556" v="130"/>
          <ac:spMkLst>
            <pc:docMk/>
            <pc:sldMk cId="2801023607" sldId="335"/>
            <ac:spMk id="2" creationId="{2C5448B1-C265-B592-D8CD-8CE47B2F42BC}"/>
          </ac:spMkLst>
        </pc:spChg>
        <pc:spChg chg="del">
          <ac:chgData name="Ismenia Abigail Trejo Hernandez" userId="9c3bea59-b1f3-4ff1-8d26-555179a2d3fd" providerId="ADAL" clId="{D1388B03-6F32-480D-ADF7-C954ABD442DF}" dt="2023-09-02T00:16:50.231" v="129" actId="478"/>
          <ac:spMkLst>
            <pc:docMk/>
            <pc:sldMk cId="2801023607" sldId="335"/>
            <ac:spMk id="3" creationId="{9047E611-108B-4927-3AE2-6333A8D1F703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53.919" v="132"/>
        <pc:sldMkLst>
          <pc:docMk/>
          <pc:sldMk cId="589107599" sldId="336"/>
        </pc:sldMkLst>
        <pc:spChg chg="del">
          <ac:chgData name="Ismenia Abigail Trejo Hernandez" userId="9c3bea59-b1f3-4ff1-8d26-555179a2d3fd" providerId="ADAL" clId="{D1388B03-6F32-480D-ADF7-C954ABD442DF}" dt="2023-09-02T00:16:53.666" v="131" actId="478"/>
          <ac:spMkLst>
            <pc:docMk/>
            <pc:sldMk cId="589107599" sldId="336"/>
            <ac:spMk id="2" creationId="{2D5D4C96-41D2-B461-511E-59322FBE100B}"/>
          </ac:spMkLst>
        </pc:spChg>
        <pc:spChg chg="add mod">
          <ac:chgData name="Ismenia Abigail Trejo Hernandez" userId="9c3bea59-b1f3-4ff1-8d26-555179a2d3fd" providerId="ADAL" clId="{D1388B03-6F32-480D-ADF7-C954ABD442DF}" dt="2023-09-02T00:16:53.919" v="132"/>
          <ac:spMkLst>
            <pc:docMk/>
            <pc:sldMk cId="589107599" sldId="336"/>
            <ac:spMk id="3" creationId="{EA26C08A-B307-D9D3-6BAE-D64E401163AC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57.554" v="134"/>
        <pc:sldMkLst>
          <pc:docMk/>
          <pc:sldMk cId="3677223648" sldId="337"/>
        </pc:sldMkLst>
        <pc:spChg chg="del">
          <ac:chgData name="Ismenia Abigail Trejo Hernandez" userId="9c3bea59-b1f3-4ff1-8d26-555179a2d3fd" providerId="ADAL" clId="{D1388B03-6F32-480D-ADF7-C954ABD442DF}" dt="2023-09-02T00:16:57.269" v="133" actId="478"/>
          <ac:spMkLst>
            <pc:docMk/>
            <pc:sldMk cId="3677223648" sldId="337"/>
            <ac:spMk id="2" creationId="{AA6A78BE-725F-EB84-CFCC-210151A86F1B}"/>
          </ac:spMkLst>
        </pc:spChg>
        <pc:spChg chg="add mod">
          <ac:chgData name="Ismenia Abigail Trejo Hernandez" userId="9c3bea59-b1f3-4ff1-8d26-555179a2d3fd" providerId="ADAL" clId="{D1388B03-6F32-480D-ADF7-C954ABD442DF}" dt="2023-09-02T00:16:57.554" v="134"/>
          <ac:spMkLst>
            <pc:docMk/>
            <pc:sldMk cId="3677223648" sldId="337"/>
            <ac:spMk id="3" creationId="{B8E94E67-1D6D-B2FC-7AEF-A01481F4C70C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7:04.290" v="138"/>
        <pc:sldMkLst>
          <pc:docMk/>
          <pc:sldMk cId="236076485" sldId="338"/>
        </pc:sldMkLst>
        <pc:spChg chg="del">
          <ac:chgData name="Ismenia Abigail Trejo Hernandez" userId="9c3bea59-b1f3-4ff1-8d26-555179a2d3fd" providerId="ADAL" clId="{D1388B03-6F32-480D-ADF7-C954ABD442DF}" dt="2023-09-02T00:17:04.034" v="137" actId="478"/>
          <ac:spMkLst>
            <pc:docMk/>
            <pc:sldMk cId="236076485" sldId="338"/>
            <ac:spMk id="2" creationId="{AEFC1A2D-4132-CAAB-672D-6B7F45586EC4}"/>
          </ac:spMkLst>
        </pc:spChg>
        <pc:spChg chg="add mod">
          <ac:chgData name="Ismenia Abigail Trejo Hernandez" userId="9c3bea59-b1f3-4ff1-8d26-555179a2d3fd" providerId="ADAL" clId="{D1388B03-6F32-480D-ADF7-C954ABD442DF}" dt="2023-09-02T00:17:04.290" v="138"/>
          <ac:spMkLst>
            <pc:docMk/>
            <pc:sldMk cId="236076485" sldId="338"/>
            <ac:spMk id="3" creationId="{2A03AF72-123A-33A4-26B6-B7CDA24724A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7:26.823" v="143" actId="20577"/>
        <pc:sldMkLst>
          <pc:docMk/>
          <pc:sldMk cId="3806455953" sldId="339"/>
        </pc:sldMkLst>
        <pc:spChg chg="del">
          <ac:chgData name="Ismenia Abigail Trejo Hernandez" userId="9c3bea59-b1f3-4ff1-8d26-555179a2d3fd" providerId="ADAL" clId="{D1388B03-6F32-480D-ADF7-C954ABD442DF}" dt="2023-09-02T00:17:07.455" v="139" actId="478"/>
          <ac:spMkLst>
            <pc:docMk/>
            <pc:sldMk cId="3806455953" sldId="339"/>
            <ac:spMk id="2" creationId="{EFE4ED14-06DD-4DD4-9D55-4F5AC2D4508E}"/>
          </ac:spMkLst>
        </pc:spChg>
        <pc:spChg chg="add mod">
          <ac:chgData name="Ismenia Abigail Trejo Hernandez" userId="9c3bea59-b1f3-4ff1-8d26-555179a2d3fd" providerId="ADAL" clId="{D1388B03-6F32-480D-ADF7-C954ABD442DF}" dt="2023-09-02T00:17:07.786" v="140"/>
          <ac:spMkLst>
            <pc:docMk/>
            <pc:sldMk cId="3806455953" sldId="339"/>
            <ac:spMk id="3" creationId="{C610DF86-B93D-92AA-2C4D-9EE019DA598E}"/>
          </ac:spMkLst>
        </pc:spChg>
        <pc:graphicFrameChg chg="mod">
          <ac:chgData name="Ismenia Abigail Trejo Hernandez" userId="9c3bea59-b1f3-4ff1-8d26-555179a2d3fd" providerId="ADAL" clId="{D1388B03-6F32-480D-ADF7-C954ABD442DF}" dt="2023-09-02T00:17:26.823" v="143" actId="20577"/>
          <ac:graphicFrameMkLst>
            <pc:docMk/>
            <pc:sldMk cId="3806455953" sldId="339"/>
            <ac:graphicFrameMk id="8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1:05.596" v="13"/>
        <pc:sldMkLst>
          <pc:docMk/>
          <pc:sldMk cId="3851361327" sldId="340"/>
        </pc:sldMkLst>
        <pc:spChg chg="add mod">
          <ac:chgData name="Ismenia Abigail Trejo Hernandez" userId="9c3bea59-b1f3-4ff1-8d26-555179a2d3fd" providerId="ADAL" clId="{D1388B03-6F32-480D-ADF7-C954ABD442DF}" dt="2023-09-02T00:11:05.596" v="13"/>
          <ac:spMkLst>
            <pc:docMk/>
            <pc:sldMk cId="3851361327" sldId="340"/>
            <ac:spMk id="3" creationId="{26CD3470-E10A-85A4-54D9-F8D4C258F455}"/>
          </ac:spMkLst>
        </pc:spChg>
        <pc:spChg chg="del">
          <ac:chgData name="Ismenia Abigail Trejo Hernandez" userId="9c3bea59-b1f3-4ff1-8d26-555179a2d3fd" providerId="ADAL" clId="{D1388B03-6F32-480D-ADF7-C954ABD442DF}" dt="2023-09-02T00:11:05.167" v="12" actId="478"/>
          <ac:spMkLst>
            <pc:docMk/>
            <pc:sldMk cId="3851361327" sldId="340"/>
            <ac:spMk id="5" creationId="{5884C3CE-23B5-CE74-C79E-8EA00F823C7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39.582" v="23"/>
        <pc:sldMkLst>
          <pc:docMk/>
          <pc:sldMk cId="3196114085" sldId="344"/>
        </pc:sldMkLst>
        <pc:spChg chg="add mod">
          <ac:chgData name="Ismenia Abigail Trejo Hernandez" userId="9c3bea59-b1f3-4ff1-8d26-555179a2d3fd" providerId="ADAL" clId="{D1388B03-6F32-480D-ADF7-C954ABD442DF}" dt="2023-09-02T00:11:39.582" v="23"/>
          <ac:spMkLst>
            <pc:docMk/>
            <pc:sldMk cId="3196114085" sldId="344"/>
            <ac:spMk id="2" creationId="{9AC8C186-EA6F-60C3-6EC4-6186DAF270CA}"/>
          </ac:spMkLst>
        </pc:spChg>
        <pc:spChg chg="del">
          <ac:chgData name="Ismenia Abigail Trejo Hernandez" userId="9c3bea59-b1f3-4ff1-8d26-555179a2d3fd" providerId="ADAL" clId="{D1388B03-6F32-480D-ADF7-C954ABD442DF}" dt="2023-09-02T00:11:39.167" v="22" actId="478"/>
          <ac:spMkLst>
            <pc:docMk/>
            <pc:sldMk cId="3196114085" sldId="344"/>
            <ac:spMk id="3" creationId="{826D017D-3120-E319-838F-8527FF34981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44.413" v="47"/>
        <pc:sldMkLst>
          <pc:docMk/>
          <pc:sldMk cId="882232248" sldId="346"/>
        </pc:sldMkLst>
        <pc:spChg chg="del">
          <ac:chgData name="Ismenia Abigail Trejo Hernandez" userId="9c3bea59-b1f3-4ff1-8d26-555179a2d3fd" providerId="ADAL" clId="{D1388B03-6F32-480D-ADF7-C954ABD442DF}" dt="2023-09-02T00:12:43.957" v="46" actId="478"/>
          <ac:spMkLst>
            <pc:docMk/>
            <pc:sldMk cId="882232248" sldId="346"/>
            <ac:spMk id="2" creationId="{7FCBF100-1B88-D61E-6D12-CC361EC4C244}"/>
          </ac:spMkLst>
        </pc:spChg>
        <pc:spChg chg="add mod">
          <ac:chgData name="Ismenia Abigail Trejo Hernandez" userId="9c3bea59-b1f3-4ff1-8d26-555179a2d3fd" providerId="ADAL" clId="{D1388B03-6F32-480D-ADF7-C954ABD442DF}" dt="2023-09-02T00:12:44.413" v="47"/>
          <ac:spMkLst>
            <pc:docMk/>
            <pc:sldMk cId="882232248" sldId="346"/>
            <ac:spMk id="3" creationId="{AB34FEFF-DEF2-97C7-CFB3-206F0A2865E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10.619" v="122" actId="20577"/>
        <pc:sldMkLst>
          <pc:docMk/>
          <pc:sldMk cId="2981837367" sldId="347"/>
        </pc:sldMkLst>
        <pc:spChg chg="del">
          <ac:chgData name="Ismenia Abigail Trejo Hernandez" userId="9c3bea59-b1f3-4ff1-8d26-555179a2d3fd" providerId="ADAL" clId="{D1388B03-6F32-480D-ADF7-C954ABD442DF}" dt="2023-09-02T00:16:01.976" v="117" actId="478"/>
          <ac:spMkLst>
            <pc:docMk/>
            <pc:sldMk cId="2981837367" sldId="347"/>
            <ac:spMk id="2" creationId="{4DA28790-B1A2-198A-0199-EA8DAC53AB4F}"/>
          </ac:spMkLst>
        </pc:spChg>
        <pc:spChg chg="add mod">
          <ac:chgData name="Ismenia Abigail Trejo Hernandez" userId="9c3bea59-b1f3-4ff1-8d26-555179a2d3fd" providerId="ADAL" clId="{D1388B03-6F32-480D-ADF7-C954ABD442DF}" dt="2023-09-02T00:16:02.347" v="118"/>
          <ac:spMkLst>
            <pc:docMk/>
            <pc:sldMk cId="2981837367" sldId="347"/>
            <ac:spMk id="3" creationId="{D7158809-6507-8639-7FC5-B95C2C621ED7}"/>
          </ac:spMkLst>
        </pc:spChg>
        <pc:graphicFrameChg chg="mod">
          <ac:chgData name="Ismenia Abigail Trejo Hernandez" userId="9c3bea59-b1f3-4ff1-8d26-555179a2d3fd" providerId="ADAL" clId="{D1388B03-6F32-480D-ADF7-C954ABD442DF}" dt="2023-09-02T00:16:10.619" v="122" actId="20577"/>
          <ac:graphicFrameMkLst>
            <pc:docMk/>
            <pc:sldMk cId="2981837367" sldId="347"/>
            <ac:graphicFrameMk id="8" creationId="{00000000-0000-0000-0000-00000000000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11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2345" custLinFactNeighborY="19497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 custLinFactNeighborY="1827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12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7FFCAD96-D201-444C-892D-888661D09C5E}">
      <dgm:prSet phldrT="[Texto]" custT="1"/>
      <dgm:spPr>
        <a:solidFill>
          <a:srgbClr val="76B5FA"/>
        </a:solidFill>
        <a:ln>
          <a:noFill/>
        </a:ln>
      </dgm:spPr>
      <dgm:t>
        <a:bodyPr/>
        <a:lstStyle/>
        <a:p>
          <a:r>
            <a:rPr lang="es-ES" sz="1600" kern="1200" dirty="0"/>
            <a:t>2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Hombres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BABCA26E-99C1-4AD8-9EAD-B2BD7E188AA8}" type="parTrans" cxnId="{752132AC-61A9-4072-8EBF-FDB6176A4616}">
      <dgm:prSet/>
      <dgm:spPr/>
      <dgm:t>
        <a:bodyPr/>
        <a:lstStyle/>
        <a:p>
          <a:endParaRPr lang="es-SV"/>
        </a:p>
      </dgm:t>
    </dgm:pt>
    <dgm:pt modelId="{167F174E-3904-4E68-BBD3-D9963C057EEB}" type="sibTrans" cxnId="{752132AC-61A9-4072-8EBF-FDB6176A4616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530B2AD3-6F15-47D7-A7A5-5323B7EAA805}" type="pres">
      <dgm:prSet presAssocID="{BABCA26E-99C1-4AD8-9EAD-B2BD7E188AA8}" presName="Name37" presStyleLbl="parChTrans1D2" presStyleIdx="1" presStyleCnt="2"/>
      <dgm:spPr/>
    </dgm:pt>
    <dgm:pt modelId="{A43DF1AB-2DB1-49D9-9862-D2E8D9D55C68}" type="pres">
      <dgm:prSet presAssocID="{7FFCAD96-D201-444C-892D-888661D09C5E}" presName="hierRoot2" presStyleCnt="0">
        <dgm:presLayoutVars>
          <dgm:hierBranch val="init"/>
        </dgm:presLayoutVars>
      </dgm:prSet>
      <dgm:spPr/>
    </dgm:pt>
    <dgm:pt modelId="{65443D18-C207-41CE-86BC-63804F07CEEB}" type="pres">
      <dgm:prSet presAssocID="{7FFCAD96-D201-444C-892D-888661D09C5E}" presName="rootComposite" presStyleCnt="0"/>
      <dgm:spPr/>
    </dgm:pt>
    <dgm:pt modelId="{AD20B2C3-B7CC-4B6B-B252-42E7CFE4D9D5}" type="pres">
      <dgm:prSet presAssocID="{7FFCAD96-D201-444C-892D-888661D09C5E}" presName="rootText" presStyleLbl="node2" presStyleIdx="1" presStyleCnt="2">
        <dgm:presLayoutVars>
          <dgm:chPref val="3"/>
        </dgm:presLayoutVars>
      </dgm:prSet>
      <dgm:spPr/>
    </dgm:pt>
    <dgm:pt modelId="{F95682E1-0DC4-4014-90CC-DF80A2492606}" type="pres">
      <dgm:prSet presAssocID="{7FFCAD96-D201-444C-892D-888661D09C5E}" presName="rootConnector" presStyleLbl="node2" presStyleIdx="1" presStyleCnt="2"/>
      <dgm:spPr/>
    </dgm:pt>
    <dgm:pt modelId="{E41F8755-2B21-426A-BC59-48BF18D69F75}" type="pres">
      <dgm:prSet presAssocID="{7FFCAD96-D201-444C-892D-888661D09C5E}" presName="hierChild4" presStyleCnt="0"/>
      <dgm:spPr/>
    </dgm:pt>
    <dgm:pt modelId="{3C5789A6-1A3D-4F3C-A276-453F4DFB6F2E}" type="pres">
      <dgm:prSet presAssocID="{7FFCAD96-D201-444C-892D-888661D09C5E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B3106-7F24-43CB-9500-C6C8745CAAAD}" type="presOf" srcId="{7FFCAD96-D201-444C-892D-888661D09C5E}" destId="{F95682E1-0DC4-4014-90CC-DF80A2492606}" srcOrd="1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752132AC-61A9-4072-8EBF-FDB6176A4616}" srcId="{3DE7A9CF-E6C1-4D6B-8AA6-A71141C774E4}" destId="{7FFCAD96-D201-444C-892D-888661D09C5E}" srcOrd="1" destOrd="0" parTransId="{BABCA26E-99C1-4AD8-9EAD-B2BD7E188AA8}" sibTransId="{167F174E-3904-4E68-BBD3-D9963C057EEB}"/>
    <dgm:cxn modelId="{46994AAC-6B49-4B9F-8901-E333697376B6}" type="presOf" srcId="{7FFCAD96-D201-444C-892D-888661D09C5E}" destId="{AD20B2C3-B7CC-4B6B-B252-42E7CFE4D9D5}" srcOrd="0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02678E6-0AC3-4121-BA0D-9544DAADBC13}" type="presOf" srcId="{BABCA26E-99C1-4AD8-9EAD-B2BD7E188AA8}" destId="{530B2AD3-6F15-47D7-A7A5-5323B7EAA805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2142F403-800B-4F59-A045-959E4D7DD842}" type="presParOf" srcId="{83D2847A-64F1-4E49-B0D4-13B33A530AEE}" destId="{530B2AD3-6F15-47D7-A7A5-5323B7EAA805}" srcOrd="2" destOrd="0" presId="urn:microsoft.com/office/officeart/2005/8/layout/orgChart1"/>
    <dgm:cxn modelId="{DE143649-6F27-4BCF-9886-38CE3101A8FF}" type="presParOf" srcId="{83D2847A-64F1-4E49-B0D4-13B33A530AEE}" destId="{A43DF1AB-2DB1-49D9-9862-D2E8D9D55C68}" srcOrd="3" destOrd="0" presId="urn:microsoft.com/office/officeart/2005/8/layout/orgChart1"/>
    <dgm:cxn modelId="{31988CC9-3B8E-4120-9000-780233FBFB10}" type="presParOf" srcId="{A43DF1AB-2DB1-49D9-9862-D2E8D9D55C68}" destId="{65443D18-C207-41CE-86BC-63804F07CEEB}" srcOrd="0" destOrd="0" presId="urn:microsoft.com/office/officeart/2005/8/layout/orgChart1"/>
    <dgm:cxn modelId="{44288A6E-0266-416F-9121-B1FED105AC9B}" type="presParOf" srcId="{65443D18-C207-41CE-86BC-63804F07CEEB}" destId="{AD20B2C3-B7CC-4B6B-B252-42E7CFE4D9D5}" srcOrd="0" destOrd="0" presId="urn:microsoft.com/office/officeart/2005/8/layout/orgChart1"/>
    <dgm:cxn modelId="{655CAF80-D0F0-414A-9423-2B634D4E833D}" type="presParOf" srcId="{65443D18-C207-41CE-86BC-63804F07CEEB}" destId="{F95682E1-0DC4-4014-90CC-DF80A2492606}" srcOrd="1" destOrd="0" presId="urn:microsoft.com/office/officeart/2005/8/layout/orgChart1"/>
    <dgm:cxn modelId="{532F7044-808D-49E1-93FD-3BE53B1AF25B}" type="presParOf" srcId="{A43DF1AB-2DB1-49D9-9862-D2E8D9D55C68}" destId="{E41F8755-2B21-426A-BC59-48BF18D69F75}" srcOrd="1" destOrd="0" presId="urn:microsoft.com/office/officeart/2005/8/layout/orgChart1"/>
    <dgm:cxn modelId="{D76689BC-CE3F-4D9B-A886-F16C4509FA96}" type="presParOf" srcId="{A43DF1AB-2DB1-49D9-9862-D2E8D9D55C68}" destId="{3C5789A6-1A3D-4F3C-A276-453F4DFB6F2E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 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400" dirty="0"/>
            <a:t>21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200" dirty="0"/>
            <a:t>9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5 Empleados</a:t>
          </a:r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9F05A36-6A8D-4E39-9089-10244C8FF879}" type="presParOf" srcId="{83D2847A-64F1-4E49-B0D4-13B33A530AEE}" destId="{7D896AFB-FB0F-4DD6-B9B9-CD8B25556F4E}" srcOrd="0" destOrd="0" presId="urn:microsoft.com/office/officeart/2005/8/layout/orgChart1"/>
    <dgm:cxn modelId="{3AAD6BC2-3770-47D6-8B2D-105FD8A8F7E8}" type="presParOf" srcId="{83D2847A-64F1-4E49-B0D4-13B33A530AEE}" destId="{48E37160-D030-449F-9C26-699CF728A760}" srcOrd="1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23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/>
            <a:t>6 Empleados</a:t>
          </a:r>
          <a:r>
            <a:rPr lang="es-SV" sz="1400" dirty="0"/>
            <a:t>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 Empleada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94166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76"/>
              </a:lnTo>
              <a:lnTo>
                <a:pt x="770228" y="133676"/>
              </a:lnTo>
              <a:lnTo>
                <a:pt x="770228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23937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770228" y="0"/>
              </a:moveTo>
              <a:lnTo>
                <a:pt x="770228" y="133676"/>
              </a:lnTo>
              <a:lnTo>
                <a:pt x="0" y="133676"/>
              </a:lnTo>
              <a:lnTo>
                <a:pt x="0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857613" y="954"/>
          <a:ext cx="1273105" cy="63655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Miembros(as)</a:t>
          </a:r>
        </a:p>
      </dsp:txBody>
      <dsp:txXfrm>
        <a:off x="857613" y="954"/>
        <a:ext cx="1273105" cy="636552"/>
      </dsp:txXfrm>
    </dsp:sp>
    <dsp:sp modelId="{BDDD5B13-6C24-454D-90E7-06E80FDCF246}">
      <dsp:nvSpPr>
        <dsp:cNvPr id="0" name=""/>
        <dsp:cNvSpPr/>
      </dsp:nvSpPr>
      <dsp:spPr>
        <a:xfrm>
          <a:off x="87384" y="904859"/>
          <a:ext cx="1273105" cy="63655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 Mujeres</a:t>
          </a:r>
        </a:p>
      </dsp:txBody>
      <dsp:txXfrm>
        <a:off x="87384" y="904859"/>
        <a:ext cx="1273105" cy="636552"/>
      </dsp:txXfrm>
    </dsp:sp>
    <dsp:sp modelId="{C2477452-16FE-4718-BF85-9F902B926B6E}">
      <dsp:nvSpPr>
        <dsp:cNvPr id="0" name=""/>
        <dsp:cNvSpPr/>
      </dsp:nvSpPr>
      <dsp:spPr>
        <a:xfrm>
          <a:off x="1627842" y="904859"/>
          <a:ext cx="1273105" cy="6365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11 Hombres</a:t>
          </a:r>
        </a:p>
      </dsp:txBody>
      <dsp:txXfrm>
        <a:off x="1627842" y="904859"/>
        <a:ext cx="1273105" cy="6365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92139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34788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34788" y="122863"/>
              </a:lnTo>
              <a:lnTo>
                <a:pt x="734788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56182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56182" y="830330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086"/>
              </a:lnTo>
              <a:lnTo>
                <a:pt x="707370" y="112086"/>
              </a:lnTo>
              <a:lnTo>
                <a:pt x="70737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12086"/>
              </a:lnTo>
              <a:lnTo>
                <a:pt x="0" y="112086"/>
              </a:lnTo>
              <a:lnTo>
                <a:pt x="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10777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6 Empleados(as)</a:t>
          </a:r>
        </a:p>
      </dsp:txBody>
      <dsp:txXfrm>
        <a:off x="921394" y="10777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47 Hombres</a:t>
          </a:r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12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B2AD3-6F15-47D7-A7A5-5323B7EAA805}">
      <dsp:nvSpPr>
        <dsp:cNvPr id="0" name=""/>
        <dsp:cNvSpPr/>
      </dsp:nvSpPr>
      <dsp:spPr>
        <a:xfrm>
          <a:off x="1278142" y="520799"/>
          <a:ext cx="629608" cy="218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70"/>
              </a:lnTo>
              <a:lnTo>
                <a:pt x="629608" y="109270"/>
              </a:lnTo>
              <a:lnTo>
                <a:pt x="629608" y="2185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22516" y="520799"/>
          <a:ext cx="655625" cy="219003"/>
        </a:xfrm>
        <a:custGeom>
          <a:avLst/>
          <a:gdLst/>
          <a:ahLst/>
          <a:cxnLst/>
          <a:rect l="0" t="0" r="0" b="0"/>
          <a:pathLst>
            <a:path>
              <a:moveTo>
                <a:pt x="655625" y="0"/>
              </a:moveTo>
              <a:lnTo>
                <a:pt x="655625" y="109732"/>
              </a:lnTo>
              <a:lnTo>
                <a:pt x="0" y="109732"/>
              </a:lnTo>
              <a:lnTo>
                <a:pt x="0" y="21900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757804" y="461"/>
          <a:ext cx="1040674" cy="520337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Miembros(as)</a:t>
          </a:r>
        </a:p>
      </dsp:txBody>
      <dsp:txXfrm>
        <a:off x="757804" y="461"/>
        <a:ext cx="1040674" cy="520337"/>
      </dsp:txXfrm>
    </dsp:sp>
    <dsp:sp modelId="{BDDD5B13-6C24-454D-90E7-06E80FDCF246}">
      <dsp:nvSpPr>
        <dsp:cNvPr id="0" name=""/>
        <dsp:cNvSpPr/>
      </dsp:nvSpPr>
      <dsp:spPr>
        <a:xfrm>
          <a:off x="102179" y="739802"/>
          <a:ext cx="1040674" cy="52033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102179" y="739802"/>
        <a:ext cx="1040674" cy="520337"/>
      </dsp:txXfrm>
    </dsp:sp>
    <dsp:sp modelId="{AD20B2C3-B7CC-4B6B-B252-42E7CFE4D9D5}">
      <dsp:nvSpPr>
        <dsp:cNvPr id="0" name=""/>
        <dsp:cNvSpPr/>
      </dsp:nvSpPr>
      <dsp:spPr>
        <a:xfrm>
          <a:off x="1387412" y="739340"/>
          <a:ext cx="1040674" cy="520337"/>
        </a:xfrm>
        <a:prstGeom prst="rect">
          <a:avLst/>
        </a:prstGeom>
        <a:solidFill>
          <a:srgbClr val="76B5FA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2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Hombres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1387412" y="739340"/>
        <a:ext cx="1040674" cy="52033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Hombres</a:t>
          </a:r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 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9 Hombres</a:t>
          </a:r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10 Hombres</a:t>
          </a:r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51246" y="462588"/>
          <a:ext cx="559448" cy="19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094"/>
              </a:lnTo>
              <a:lnTo>
                <a:pt x="559448" y="97094"/>
              </a:lnTo>
              <a:lnTo>
                <a:pt x="559448" y="194188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68681" y="462588"/>
          <a:ext cx="582565" cy="194422"/>
        </a:xfrm>
        <a:custGeom>
          <a:avLst/>
          <a:gdLst/>
          <a:ahLst/>
          <a:cxnLst/>
          <a:rect l="0" t="0" r="0" b="0"/>
          <a:pathLst>
            <a:path>
              <a:moveTo>
                <a:pt x="582565" y="0"/>
              </a:moveTo>
              <a:lnTo>
                <a:pt x="582565" y="97328"/>
              </a:lnTo>
              <a:lnTo>
                <a:pt x="0" y="97328"/>
              </a:lnTo>
              <a:lnTo>
                <a:pt x="0" y="19442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88893" y="234"/>
          <a:ext cx="924707" cy="46235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/>
            <a:t>9 Miembros(as)</a:t>
          </a:r>
        </a:p>
      </dsp:txBody>
      <dsp:txXfrm>
        <a:off x="688893" y="234"/>
        <a:ext cx="924707" cy="462353"/>
      </dsp:txXfrm>
    </dsp:sp>
    <dsp:sp modelId="{BDDD5B13-6C24-454D-90E7-06E80FDCF246}">
      <dsp:nvSpPr>
        <dsp:cNvPr id="0" name=""/>
        <dsp:cNvSpPr/>
      </dsp:nvSpPr>
      <dsp:spPr>
        <a:xfrm>
          <a:off x="106327" y="657011"/>
          <a:ext cx="924707" cy="46235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 Mujer</a:t>
          </a:r>
        </a:p>
      </dsp:txBody>
      <dsp:txXfrm>
        <a:off x="106327" y="657011"/>
        <a:ext cx="924707" cy="462353"/>
      </dsp:txXfrm>
    </dsp:sp>
    <dsp:sp modelId="{C2477452-16FE-4718-BF85-9F902B926B6E}">
      <dsp:nvSpPr>
        <dsp:cNvPr id="0" name=""/>
        <dsp:cNvSpPr/>
      </dsp:nvSpPr>
      <dsp:spPr>
        <a:xfrm>
          <a:off x="1248341" y="656776"/>
          <a:ext cx="924707" cy="462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Hombres</a:t>
          </a:r>
        </a:p>
      </dsp:txBody>
      <dsp:txXfrm>
        <a:off x="1248341" y="656776"/>
        <a:ext cx="924707" cy="46235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Hombres</a:t>
          </a:r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92139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92139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75112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23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17 Hombres</a:t>
          </a:r>
        </a:p>
      </dsp:txBody>
      <dsp:txXfrm>
        <a:off x="162876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16 Hombres</a:t>
          </a:r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Hombres</a:t>
          </a:r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75112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65185" y="830330"/>
        <a:ext cx="1169207" cy="58460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/>
            <a:t>6 Empleados</a:t>
          </a:r>
          <a:r>
            <a:rPr lang="es-SV" sz="1400" kern="1200" dirty="0"/>
            <a:t>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Empleada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19/1/2024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SV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47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64AA44-47FB-45B7-A319-5599AC43B36C}" type="datetime1">
              <a:rPr lang="es-ES" smtClean="0"/>
              <a:t>19/01/2024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40585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2D38B0-201B-4C8D-981E-FBFB9FCDDD61}" type="datetime1">
              <a:rPr lang="es-ES" smtClean="0"/>
              <a:t>19/01/2024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9913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EAA39D-3210-4DA5-B50B-66ECD25E3FD8}" type="datetime1">
              <a:rPr lang="es-ES" smtClean="0"/>
              <a:t>19/01/2024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6707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7DEC66-A985-40A6-B7A8-ABBE0C944FFE}" type="datetime1">
              <a:rPr lang="es-ES" smtClean="0"/>
              <a:t>19/01/2024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932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C4B447-BF6B-4387-AEC5-2B7B4A64113E}" type="datetime1">
              <a:rPr lang="es-ES" smtClean="0"/>
              <a:t>19/01/2024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1494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F893EC-C70D-43FD-A0CD-06DD582F2B04}" type="datetime1">
              <a:rPr lang="es-ES" smtClean="0"/>
              <a:t>19/01/2024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9554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0EE8CA-AC86-4570-8B45-00F787F50D69}" type="datetime1">
              <a:rPr lang="es-ES" smtClean="0"/>
              <a:t>19/01/2024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11354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B24C99-AA51-423E-95DF-297FB6DD74AA}" type="datetime1">
              <a:rPr lang="es-ES" smtClean="0"/>
              <a:t>19/01/2024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78147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F821B1-0D63-4426-AE4E-BDA7B88D4FDD}" type="datetime1">
              <a:rPr lang="es-ES" smtClean="0"/>
              <a:t>19/01/2024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26624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5A1248-61E7-4D95-99C6-89BC3EDFC772}" type="datetime1">
              <a:rPr lang="es-ES" smtClean="0"/>
              <a:t>19/01/2024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4959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9FEE5E-FC37-484C-9BAF-191FEB020FB1}" type="datetime1">
              <a:rPr lang="es-ES" smtClean="0"/>
              <a:t>19/01/2024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7266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02081D2-390F-4DCF-8FCA-DDFB08F3D2AD}" type="datetime1">
              <a:rPr lang="es-ES" smtClean="0"/>
              <a:t>19/01/2024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300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3.xml"/><Relationship Id="rId18" Type="http://schemas.openxmlformats.org/officeDocument/2006/relationships/slide" Target="slide46.xml"/><Relationship Id="rId26" Type="http://schemas.openxmlformats.org/officeDocument/2006/relationships/slide" Target="slide35.xml"/><Relationship Id="rId39" Type="http://schemas.openxmlformats.org/officeDocument/2006/relationships/slide" Target="slide53.xml"/><Relationship Id="rId21" Type="http://schemas.openxmlformats.org/officeDocument/2006/relationships/slide" Target="slide30.xml"/><Relationship Id="rId34" Type="http://schemas.openxmlformats.org/officeDocument/2006/relationships/slide" Target="slide40.xml"/><Relationship Id="rId42" Type="http://schemas.openxmlformats.org/officeDocument/2006/relationships/slide" Target="slide13.xml"/><Relationship Id="rId47" Type="http://schemas.openxmlformats.org/officeDocument/2006/relationships/slide" Target="slide49.xml"/><Relationship Id="rId50" Type="http://schemas.openxmlformats.org/officeDocument/2006/relationships/slide" Target="slide39.xml"/><Relationship Id="rId55" Type="http://schemas.openxmlformats.org/officeDocument/2006/relationships/slide" Target="slide10.xml"/><Relationship Id="rId7" Type="http://schemas.openxmlformats.org/officeDocument/2006/relationships/slide" Target="slide6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22.xml"/><Relationship Id="rId29" Type="http://schemas.openxmlformats.org/officeDocument/2006/relationships/slide" Target="slide38.xml"/><Relationship Id="rId11" Type="http://schemas.openxmlformats.org/officeDocument/2006/relationships/slide" Target="slide18.xml"/><Relationship Id="rId24" Type="http://schemas.openxmlformats.org/officeDocument/2006/relationships/slide" Target="slide34.xml"/><Relationship Id="rId32" Type="http://schemas.openxmlformats.org/officeDocument/2006/relationships/slide" Target="slide29.xml"/><Relationship Id="rId37" Type="http://schemas.openxmlformats.org/officeDocument/2006/relationships/slide" Target="slide41.xml"/><Relationship Id="rId40" Type="http://schemas.openxmlformats.org/officeDocument/2006/relationships/slide" Target="slide54.xml"/><Relationship Id="rId45" Type="http://schemas.openxmlformats.org/officeDocument/2006/relationships/slide" Target="slide3.xml"/><Relationship Id="rId53" Type="http://schemas.openxmlformats.org/officeDocument/2006/relationships/slide" Target="slide51.xml"/><Relationship Id="rId58" Type="http://schemas.openxmlformats.org/officeDocument/2006/relationships/image" Target="../media/image2.png"/><Relationship Id="rId5" Type="http://schemas.openxmlformats.org/officeDocument/2006/relationships/slide" Target="slide2.xml"/><Relationship Id="rId19" Type="http://schemas.openxmlformats.org/officeDocument/2006/relationships/slide" Target="slide47.xml"/><Relationship Id="rId4" Type="http://schemas.openxmlformats.org/officeDocument/2006/relationships/image" Target="../media/image1.jpg"/><Relationship Id="rId9" Type="http://schemas.openxmlformats.org/officeDocument/2006/relationships/slide" Target="slide16.xml"/><Relationship Id="rId14" Type="http://schemas.openxmlformats.org/officeDocument/2006/relationships/slide" Target="slide24.xml"/><Relationship Id="rId22" Type="http://schemas.openxmlformats.org/officeDocument/2006/relationships/slide" Target="slide32.xml"/><Relationship Id="rId27" Type="http://schemas.openxmlformats.org/officeDocument/2006/relationships/slide" Target="slide36.xml"/><Relationship Id="rId30" Type="http://schemas.openxmlformats.org/officeDocument/2006/relationships/slide" Target="slide26.xml"/><Relationship Id="rId35" Type="http://schemas.openxmlformats.org/officeDocument/2006/relationships/slide" Target="slide42.xml"/><Relationship Id="rId43" Type="http://schemas.openxmlformats.org/officeDocument/2006/relationships/slide" Target="slide9.xml"/><Relationship Id="rId48" Type="http://schemas.openxmlformats.org/officeDocument/2006/relationships/slide" Target="slide11.xml"/><Relationship Id="rId56" Type="http://schemas.openxmlformats.org/officeDocument/2006/relationships/slide" Target="slide20.xml"/><Relationship Id="rId8" Type="http://schemas.openxmlformats.org/officeDocument/2006/relationships/slide" Target="slide15.xml"/><Relationship Id="rId51" Type="http://schemas.openxmlformats.org/officeDocument/2006/relationships/slide" Target="slide12.xml"/><Relationship Id="rId3" Type="http://schemas.openxmlformats.org/officeDocument/2006/relationships/notesSlide" Target="../notesSlides/notesSlide1.xml"/><Relationship Id="rId12" Type="http://schemas.openxmlformats.org/officeDocument/2006/relationships/slide" Target="slide21.xml"/><Relationship Id="rId17" Type="http://schemas.openxmlformats.org/officeDocument/2006/relationships/slide" Target="slide44.xml"/><Relationship Id="rId25" Type="http://schemas.openxmlformats.org/officeDocument/2006/relationships/slide" Target="slide31.xml"/><Relationship Id="rId33" Type="http://schemas.openxmlformats.org/officeDocument/2006/relationships/slide" Target="slide27.xml"/><Relationship Id="rId38" Type="http://schemas.openxmlformats.org/officeDocument/2006/relationships/slide" Target="slide52.xml"/><Relationship Id="rId46" Type="http://schemas.openxmlformats.org/officeDocument/2006/relationships/slide" Target="slide50.xml"/><Relationship Id="rId59" Type="http://schemas.openxmlformats.org/officeDocument/2006/relationships/image" Target="../media/image3.png"/><Relationship Id="rId20" Type="http://schemas.openxmlformats.org/officeDocument/2006/relationships/slide" Target="slide48.xml"/><Relationship Id="rId41" Type="http://schemas.openxmlformats.org/officeDocument/2006/relationships/slide" Target="slide14.xml"/><Relationship Id="rId54" Type="http://schemas.openxmlformats.org/officeDocument/2006/relationships/slide" Target="slide8.xml"/><Relationship Id="rId1" Type="http://schemas.openxmlformats.org/officeDocument/2006/relationships/themeOverride" Target="../theme/themeOverride1.xml"/><Relationship Id="rId6" Type="http://schemas.openxmlformats.org/officeDocument/2006/relationships/slide" Target="slide4.xml"/><Relationship Id="rId15" Type="http://schemas.openxmlformats.org/officeDocument/2006/relationships/slide" Target="slide25.xml"/><Relationship Id="rId23" Type="http://schemas.openxmlformats.org/officeDocument/2006/relationships/slide" Target="slide33.xml"/><Relationship Id="rId28" Type="http://schemas.openxmlformats.org/officeDocument/2006/relationships/slide" Target="slide37.xml"/><Relationship Id="rId36" Type="http://schemas.openxmlformats.org/officeDocument/2006/relationships/slide" Target="slide43.xml"/><Relationship Id="rId49" Type="http://schemas.openxmlformats.org/officeDocument/2006/relationships/slide" Target="slide45.xml"/><Relationship Id="rId57" Type="http://schemas.openxmlformats.org/officeDocument/2006/relationships/slide" Target="slide7.xml"/><Relationship Id="rId10" Type="http://schemas.openxmlformats.org/officeDocument/2006/relationships/slide" Target="slide17.xml"/><Relationship Id="rId31" Type="http://schemas.openxmlformats.org/officeDocument/2006/relationships/slide" Target="slide28.xml"/><Relationship Id="rId44" Type="http://schemas.openxmlformats.org/officeDocument/2006/relationships/slide" Target="slide5.xml"/><Relationship Id="rId52" Type="http://schemas.openxmlformats.org/officeDocument/2006/relationships/slide" Target="slide19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4" Type="http://schemas.openxmlformats.org/officeDocument/2006/relationships/slide" Target="slide1.xml"/><Relationship Id="rId9" Type="http://schemas.microsoft.com/office/2007/relationships/diagramDrawing" Target="../diagrams/drawing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4" Type="http://schemas.openxmlformats.org/officeDocument/2006/relationships/slide" Target="slide1.xml"/><Relationship Id="rId9" Type="http://schemas.microsoft.com/office/2007/relationships/diagramDrawing" Target="../diagrams/drawing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4" Type="http://schemas.openxmlformats.org/officeDocument/2006/relationships/slide" Target="slide1.xml"/><Relationship Id="rId9" Type="http://schemas.microsoft.com/office/2007/relationships/diagramDrawing" Target="../diagrams/drawing1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6" Type="http://schemas.openxmlformats.org/officeDocument/2006/relationships/diagramLayout" Target="../diagrams/layout11.xml"/><Relationship Id="rId5" Type="http://schemas.openxmlformats.org/officeDocument/2006/relationships/diagramData" Target="../diagrams/data11.xml"/><Relationship Id="rId4" Type="http://schemas.openxmlformats.org/officeDocument/2006/relationships/slide" Target="slide1.xml"/><Relationship Id="rId9" Type="http://schemas.microsoft.com/office/2007/relationships/diagramDrawing" Target="../diagrams/drawing1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6" Type="http://schemas.openxmlformats.org/officeDocument/2006/relationships/diagramLayout" Target="../diagrams/layout12.xml"/><Relationship Id="rId5" Type="http://schemas.openxmlformats.org/officeDocument/2006/relationships/diagramData" Target="../diagrams/data12.xml"/><Relationship Id="rId4" Type="http://schemas.openxmlformats.org/officeDocument/2006/relationships/slide" Target="slide1.xml"/><Relationship Id="rId9" Type="http://schemas.microsoft.com/office/2007/relationships/diagramDrawing" Target="../diagrams/drawing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Relationship Id="rId6" Type="http://schemas.openxmlformats.org/officeDocument/2006/relationships/diagramLayout" Target="../diagrams/layout13.xml"/><Relationship Id="rId5" Type="http://schemas.openxmlformats.org/officeDocument/2006/relationships/diagramData" Target="../diagrams/data13.xml"/><Relationship Id="rId4" Type="http://schemas.openxmlformats.org/officeDocument/2006/relationships/slide" Target="slide1.xml"/><Relationship Id="rId9" Type="http://schemas.microsoft.com/office/2007/relationships/diagramDrawing" Target="../diagrams/drawing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6" Type="http://schemas.openxmlformats.org/officeDocument/2006/relationships/diagramLayout" Target="../diagrams/layout14.xml"/><Relationship Id="rId5" Type="http://schemas.openxmlformats.org/officeDocument/2006/relationships/diagramData" Target="../diagrams/data14.xml"/><Relationship Id="rId4" Type="http://schemas.openxmlformats.org/officeDocument/2006/relationships/slide" Target="slide1.xml"/><Relationship Id="rId9" Type="http://schemas.microsoft.com/office/2007/relationships/diagramDrawing" Target="../diagrams/drawing1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6" Type="http://schemas.openxmlformats.org/officeDocument/2006/relationships/diagramLayout" Target="../diagrams/layout15.xml"/><Relationship Id="rId5" Type="http://schemas.openxmlformats.org/officeDocument/2006/relationships/diagramData" Target="../diagrams/data15.xml"/><Relationship Id="rId4" Type="http://schemas.openxmlformats.org/officeDocument/2006/relationships/slide" Target="slide1.xml"/><Relationship Id="rId9" Type="http://schemas.microsoft.com/office/2007/relationships/diagramDrawing" Target="../diagrams/drawing1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6" Type="http://schemas.openxmlformats.org/officeDocument/2006/relationships/diagramLayout" Target="../diagrams/layout16.xml"/><Relationship Id="rId5" Type="http://schemas.openxmlformats.org/officeDocument/2006/relationships/diagramData" Target="../diagrams/data16.xml"/><Relationship Id="rId4" Type="http://schemas.openxmlformats.org/officeDocument/2006/relationships/slide" Target="slide1.xml"/><Relationship Id="rId9" Type="http://schemas.microsoft.com/office/2007/relationships/diagramDrawing" Target="../diagrams/drawing1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6" Type="http://schemas.openxmlformats.org/officeDocument/2006/relationships/diagramLayout" Target="../diagrams/layout17.xml"/><Relationship Id="rId5" Type="http://schemas.openxmlformats.org/officeDocument/2006/relationships/diagramData" Target="../diagrams/data17.xml"/><Relationship Id="rId4" Type="http://schemas.openxmlformats.org/officeDocument/2006/relationships/slide" Target="slide1.xml"/><Relationship Id="rId9" Type="http://schemas.microsoft.com/office/2007/relationships/diagramDrawing" Target="../diagrams/drawing1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slide" Target="slide1.xml"/><Relationship Id="rId9" Type="http://schemas.microsoft.com/office/2007/relationships/diagramDrawing" Target="../diagrams/drawing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Relationship Id="rId6" Type="http://schemas.openxmlformats.org/officeDocument/2006/relationships/diagramLayout" Target="../diagrams/layout18.xml"/><Relationship Id="rId5" Type="http://schemas.openxmlformats.org/officeDocument/2006/relationships/diagramData" Target="../diagrams/data18.xml"/><Relationship Id="rId4" Type="http://schemas.openxmlformats.org/officeDocument/2006/relationships/slide" Target="slide1.xml"/><Relationship Id="rId9" Type="http://schemas.microsoft.com/office/2007/relationships/diagramDrawing" Target="../diagrams/drawing18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Relationship Id="rId6" Type="http://schemas.openxmlformats.org/officeDocument/2006/relationships/diagramLayout" Target="../diagrams/layout19.xml"/><Relationship Id="rId5" Type="http://schemas.openxmlformats.org/officeDocument/2006/relationships/diagramData" Target="../diagrams/data19.xml"/><Relationship Id="rId4" Type="http://schemas.openxmlformats.org/officeDocument/2006/relationships/slide" Target="slide1.xml"/><Relationship Id="rId9" Type="http://schemas.microsoft.com/office/2007/relationships/diagramDrawing" Target="../diagrams/drawing19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Relationship Id="rId6" Type="http://schemas.openxmlformats.org/officeDocument/2006/relationships/diagramLayout" Target="../diagrams/layout20.xml"/><Relationship Id="rId5" Type="http://schemas.openxmlformats.org/officeDocument/2006/relationships/diagramData" Target="../diagrams/data20.xml"/><Relationship Id="rId4" Type="http://schemas.openxmlformats.org/officeDocument/2006/relationships/slide" Target="slide1.xml"/><Relationship Id="rId9" Type="http://schemas.microsoft.com/office/2007/relationships/diagramDrawing" Target="../diagrams/drawing20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Relationship Id="rId6" Type="http://schemas.openxmlformats.org/officeDocument/2006/relationships/diagramLayout" Target="../diagrams/layout21.xml"/><Relationship Id="rId5" Type="http://schemas.openxmlformats.org/officeDocument/2006/relationships/diagramData" Target="../diagrams/data21.xml"/><Relationship Id="rId4" Type="http://schemas.openxmlformats.org/officeDocument/2006/relationships/slide" Target="slide1.xml"/><Relationship Id="rId9" Type="http://schemas.microsoft.com/office/2007/relationships/diagramDrawing" Target="../diagrams/drawing2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Relationship Id="rId6" Type="http://schemas.openxmlformats.org/officeDocument/2006/relationships/diagramLayout" Target="../diagrams/layout22.xml"/><Relationship Id="rId5" Type="http://schemas.openxmlformats.org/officeDocument/2006/relationships/diagramData" Target="../diagrams/data22.xml"/><Relationship Id="rId4" Type="http://schemas.openxmlformats.org/officeDocument/2006/relationships/slide" Target="slide1.xml"/><Relationship Id="rId9" Type="http://schemas.microsoft.com/office/2007/relationships/diagramDrawing" Target="../diagrams/drawing2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Relationship Id="rId6" Type="http://schemas.openxmlformats.org/officeDocument/2006/relationships/diagramLayout" Target="../diagrams/layout23.xml"/><Relationship Id="rId5" Type="http://schemas.openxmlformats.org/officeDocument/2006/relationships/diagramData" Target="../diagrams/data23.xml"/><Relationship Id="rId4" Type="http://schemas.openxmlformats.org/officeDocument/2006/relationships/slide" Target="slide1.xml"/><Relationship Id="rId9" Type="http://schemas.microsoft.com/office/2007/relationships/diagramDrawing" Target="../diagrams/drawing23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Relationship Id="rId6" Type="http://schemas.openxmlformats.org/officeDocument/2006/relationships/diagramLayout" Target="../diagrams/layout24.xml"/><Relationship Id="rId5" Type="http://schemas.openxmlformats.org/officeDocument/2006/relationships/diagramData" Target="../diagrams/data24.xml"/><Relationship Id="rId4" Type="http://schemas.openxmlformats.org/officeDocument/2006/relationships/slide" Target="slide1.xml"/><Relationship Id="rId9" Type="http://schemas.microsoft.com/office/2007/relationships/diagramDrawing" Target="../diagrams/drawing24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Relationship Id="rId6" Type="http://schemas.openxmlformats.org/officeDocument/2006/relationships/diagramLayout" Target="../diagrams/layout25.xml"/><Relationship Id="rId5" Type="http://schemas.openxmlformats.org/officeDocument/2006/relationships/diagramData" Target="../diagrams/data25.xml"/><Relationship Id="rId4" Type="http://schemas.openxmlformats.org/officeDocument/2006/relationships/slide" Target="slide1.xml"/><Relationship Id="rId9" Type="http://schemas.microsoft.com/office/2007/relationships/diagramDrawing" Target="../diagrams/drawing25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Relationship Id="rId6" Type="http://schemas.openxmlformats.org/officeDocument/2006/relationships/diagramLayout" Target="../diagrams/layout26.xml"/><Relationship Id="rId5" Type="http://schemas.openxmlformats.org/officeDocument/2006/relationships/diagramData" Target="../diagrams/data26.xml"/><Relationship Id="rId4" Type="http://schemas.openxmlformats.org/officeDocument/2006/relationships/slide" Target="slide1.xml"/><Relationship Id="rId9" Type="http://schemas.microsoft.com/office/2007/relationships/diagramDrawing" Target="../diagrams/drawing26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Relationship Id="rId6" Type="http://schemas.openxmlformats.org/officeDocument/2006/relationships/diagramLayout" Target="../diagrams/layout27.xml"/><Relationship Id="rId5" Type="http://schemas.openxmlformats.org/officeDocument/2006/relationships/diagramData" Target="../diagrams/data27.xml"/><Relationship Id="rId4" Type="http://schemas.openxmlformats.org/officeDocument/2006/relationships/slide" Target="slide1.xml"/><Relationship Id="rId9" Type="http://schemas.microsoft.com/office/2007/relationships/diagramDrawing" Target="../diagrams/drawing2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slide" Target="slide1.xml"/><Relationship Id="rId9" Type="http://schemas.microsoft.com/office/2007/relationships/diagramDrawing" Target="../diagrams/drawing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Relationship Id="rId6" Type="http://schemas.openxmlformats.org/officeDocument/2006/relationships/diagramLayout" Target="../diagrams/layout28.xml"/><Relationship Id="rId5" Type="http://schemas.openxmlformats.org/officeDocument/2006/relationships/diagramData" Target="../diagrams/data28.xml"/><Relationship Id="rId4" Type="http://schemas.openxmlformats.org/officeDocument/2006/relationships/slide" Target="slide1.xml"/><Relationship Id="rId9" Type="http://schemas.microsoft.com/office/2007/relationships/diagramDrawing" Target="../diagrams/drawing28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Relationship Id="rId6" Type="http://schemas.openxmlformats.org/officeDocument/2006/relationships/diagramLayout" Target="../diagrams/layout29.xml"/><Relationship Id="rId5" Type="http://schemas.openxmlformats.org/officeDocument/2006/relationships/diagramData" Target="../diagrams/data29.xml"/><Relationship Id="rId4" Type="http://schemas.openxmlformats.org/officeDocument/2006/relationships/slide" Target="slide1.xml"/><Relationship Id="rId9" Type="http://schemas.microsoft.com/office/2007/relationships/diagramDrawing" Target="../diagrams/drawing29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Relationship Id="rId6" Type="http://schemas.openxmlformats.org/officeDocument/2006/relationships/diagramLayout" Target="../diagrams/layout30.xml"/><Relationship Id="rId5" Type="http://schemas.openxmlformats.org/officeDocument/2006/relationships/diagramData" Target="../diagrams/data30.xml"/><Relationship Id="rId4" Type="http://schemas.openxmlformats.org/officeDocument/2006/relationships/slide" Target="slide1.xml"/><Relationship Id="rId9" Type="http://schemas.microsoft.com/office/2007/relationships/diagramDrawing" Target="../diagrams/drawing30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Relationship Id="rId6" Type="http://schemas.openxmlformats.org/officeDocument/2006/relationships/diagramLayout" Target="../diagrams/layout31.xml"/><Relationship Id="rId5" Type="http://schemas.openxmlformats.org/officeDocument/2006/relationships/diagramData" Target="../diagrams/data31.xml"/><Relationship Id="rId4" Type="http://schemas.openxmlformats.org/officeDocument/2006/relationships/slide" Target="slide1.xml"/><Relationship Id="rId9" Type="http://schemas.microsoft.com/office/2007/relationships/diagramDrawing" Target="../diagrams/drawing31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Relationship Id="rId6" Type="http://schemas.openxmlformats.org/officeDocument/2006/relationships/diagramLayout" Target="../diagrams/layout32.xml"/><Relationship Id="rId5" Type="http://schemas.openxmlformats.org/officeDocument/2006/relationships/diagramData" Target="../diagrams/data32.xml"/><Relationship Id="rId4" Type="http://schemas.openxmlformats.org/officeDocument/2006/relationships/slide" Target="slide1.xml"/><Relationship Id="rId9" Type="http://schemas.microsoft.com/office/2007/relationships/diagramDrawing" Target="../diagrams/drawing3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Relationship Id="rId6" Type="http://schemas.openxmlformats.org/officeDocument/2006/relationships/diagramLayout" Target="../diagrams/layout33.xml"/><Relationship Id="rId5" Type="http://schemas.openxmlformats.org/officeDocument/2006/relationships/diagramData" Target="../diagrams/data33.xml"/><Relationship Id="rId4" Type="http://schemas.openxmlformats.org/officeDocument/2006/relationships/slide" Target="slide1.xml"/><Relationship Id="rId9" Type="http://schemas.microsoft.com/office/2007/relationships/diagramDrawing" Target="../diagrams/drawing33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Relationship Id="rId6" Type="http://schemas.openxmlformats.org/officeDocument/2006/relationships/diagramLayout" Target="../diagrams/layout34.xml"/><Relationship Id="rId5" Type="http://schemas.openxmlformats.org/officeDocument/2006/relationships/diagramData" Target="../diagrams/data34.xml"/><Relationship Id="rId4" Type="http://schemas.openxmlformats.org/officeDocument/2006/relationships/slide" Target="slide1.xml"/><Relationship Id="rId9" Type="http://schemas.microsoft.com/office/2007/relationships/diagramDrawing" Target="../diagrams/drawing34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7.xml"/><Relationship Id="rId6" Type="http://schemas.openxmlformats.org/officeDocument/2006/relationships/diagramLayout" Target="../diagrams/layout35.xml"/><Relationship Id="rId5" Type="http://schemas.openxmlformats.org/officeDocument/2006/relationships/diagramData" Target="../diagrams/data35.xml"/><Relationship Id="rId4" Type="http://schemas.openxmlformats.org/officeDocument/2006/relationships/slide" Target="slide1.xml"/><Relationship Id="rId9" Type="http://schemas.microsoft.com/office/2007/relationships/diagramDrawing" Target="../diagrams/drawing35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8.xml"/><Relationship Id="rId6" Type="http://schemas.openxmlformats.org/officeDocument/2006/relationships/diagramLayout" Target="../diagrams/layout36.xml"/><Relationship Id="rId5" Type="http://schemas.openxmlformats.org/officeDocument/2006/relationships/diagramData" Target="../diagrams/data36.xml"/><Relationship Id="rId4" Type="http://schemas.openxmlformats.org/officeDocument/2006/relationships/slide" Target="slide1.xml"/><Relationship Id="rId9" Type="http://schemas.microsoft.com/office/2007/relationships/diagramDrawing" Target="../diagrams/drawing36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9.xml"/><Relationship Id="rId6" Type="http://schemas.openxmlformats.org/officeDocument/2006/relationships/diagramLayout" Target="../diagrams/layout37.xml"/><Relationship Id="rId5" Type="http://schemas.openxmlformats.org/officeDocument/2006/relationships/diagramData" Target="../diagrams/data37.xml"/><Relationship Id="rId4" Type="http://schemas.openxmlformats.org/officeDocument/2006/relationships/slide" Target="slide1.xml"/><Relationship Id="rId9" Type="http://schemas.microsoft.com/office/2007/relationships/diagramDrawing" Target="../diagrams/drawing3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slide" Target="slide1.xml"/><Relationship Id="rId9" Type="http://schemas.microsoft.com/office/2007/relationships/diagramDrawing" Target="../diagrams/drawing3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0.xml"/><Relationship Id="rId6" Type="http://schemas.openxmlformats.org/officeDocument/2006/relationships/diagramLayout" Target="../diagrams/layout38.xml"/><Relationship Id="rId5" Type="http://schemas.openxmlformats.org/officeDocument/2006/relationships/diagramData" Target="../diagrams/data38.xml"/><Relationship Id="rId4" Type="http://schemas.openxmlformats.org/officeDocument/2006/relationships/slide" Target="slide1.xml"/><Relationship Id="rId9" Type="http://schemas.microsoft.com/office/2007/relationships/diagramDrawing" Target="../diagrams/drawing38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1.xml"/><Relationship Id="rId6" Type="http://schemas.openxmlformats.org/officeDocument/2006/relationships/diagramLayout" Target="../diagrams/layout39.xml"/><Relationship Id="rId5" Type="http://schemas.openxmlformats.org/officeDocument/2006/relationships/diagramData" Target="../diagrams/data39.xml"/><Relationship Id="rId4" Type="http://schemas.openxmlformats.org/officeDocument/2006/relationships/slide" Target="slide1.xml"/><Relationship Id="rId9" Type="http://schemas.microsoft.com/office/2007/relationships/diagramDrawing" Target="../diagrams/drawing39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2.xml"/><Relationship Id="rId6" Type="http://schemas.openxmlformats.org/officeDocument/2006/relationships/diagramLayout" Target="../diagrams/layout40.xml"/><Relationship Id="rId5" Type="http://schemas.openxmlformats.org/officeDocument/2006/relationships/diagramData" Target="../diagrams/data40.xml"/><Relationship Id="rId4" Type="http://schemas.openxmlformats.org/officeDocument/2006/relationships/slide" Target="slide1.xml"/><Relationship Id="rId9" Type="http://schemas.microsoft.com/office/2007/relationships/diagramDrawing" Target="../diagrams/drawing40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3.xml"/><Relationship Id="rId6" Type="http://schemas.openxmlformats.org/officeDocument/2006/relationships/diagramLayout" Target="../diagrams/layout41.xml"/><Relationship Id="rId5" Type="http://schemas.openxmlformats.org/officeDocument/2006/relationships/diagramData" Target="../diagrams/data41.xml"/><Relationship Id="rId4" Type="http://schemas.openxmlformats.org/officeDocument/2006/relationships/slide" Target="slide1.xml"/><Relationship Id="rId9" Type="http://schemas.microsoft.com/office/2007/relationships/diagramDrawing" Target="../diagrams/drawing41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4.xml"/><Relationship Id="rId6" Type="http://schemas.openxmlformats.org/officeDocument/2006/relationships/diagramLayout" Target="../diagrams/layout42.xml"/><Relationship Id="rId5" Type="http://schemas.openxmlformats.org/officeDocument/2006/relationships/diagramData" Target="../diagrams/data42.xml"/><Relationship Id="rId4" Type="http://schemas.openxmlformats.org/officeDocument/2006/relationships/slide" Target="slide1.xml"/><Relationship Id="rId9" Type="http://schemas.microsoft.com/office/2007/relationships/diagramDrawing" Target="../diagrams/drawing4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5.xml"/><Relationship Id="rId6" Type="http://schemas.openxmlformats.org/officeDocument/2006/relationships/diagramLayout" Target="../diagrams/layout43.xml"/><Relationship Id="rId5" Type="http://schemas.openxmlformats.org/officeDocument/2006/relationships/diagramData" Target="../diagrams/data43.xml"/><Relationship Id="rId4" Type="http://schemas.openxmlformats.org/officeDocument/2006/relationships/slide" Target="slide1.xml"/><Relationship Id="rId9" Type="http://schemas.microsoft.com/office/2007/relationships/diagramDrawing" Target="../diagrams/drawing43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6.xml"/><Relationship Id="rId6" Type="http://schemas.openxmlformats.org/officeDocument/2006/relationships/diagramLayout" Target="../diagrams/layout44.xml"/><Relationship Id="rId5" Type="http://schemas.openxmlformats.org/officeDocument/2006/relationships/diagramData" Target="../diagrams/data44.xml"/><Relationship Id="rId4" Type="http://schemas.openxmlformats.org/officeDocument/2006/relationships/slide" Target="slide1.xml"/><Relationship Id="rId9" Type="http://schemas.microsoft.com/office/2007/relationships/diagramDrawing" Target="../diagrams/drawing44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5.xml"/><Relationship Id="rId3" Type="http://schemas.openxmlformats.org/officeDocument/2006/relationships/notesSlide" Target="../notesSlides/notesSlide2.xml"/><Relationship Id="rId7" Type="http://schemas.openxmlformats.org/officeDocument/2006/relationships/diagramLayout" Target="../diagrams/layout4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7.xml"/><Relationship Id="rId6" Type="http://schemas.openxmlformats.org/officeDocument/2006/relationships/diagramData" Target="../diagrams/data45.xml"/><Relationship Id="rId5" Type="http://schemas.openxmlformats.org/officeDocument/2006/relationships/slide" Target="slide1.xml"/><Relationship Id="rId10" Type="http://schemas.microsoft.com/office/2007/relationships/diagramDrawing" Target="../diagrams/drawing45.xml"/><Relationship Id="rId4" Type="http://schemas.openxmlformats.org/officeDocument/2006/relationships/image" Target="../media/image1.jpg"/><Relationship Id="rId9" Type="http://schemas.openxmlformats.org/officeDocument/2006/relationships/diagramColors" Target="../diagrams/colors45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8.xml"/><Relationship Id="rId6" Type="http://schemas.openxmlformats.org/officeDocument/2006/relationships/diagramLayout" Target="../diagrams/layout46.xml"/><Relationship Id="rId5" Type="http://schemas.openxmlformats.org/officeDocument/2006/relationships/diagramData" Target="../diagrams/data46.xml"/><Relationship Id="rId4" Type="http://schemas.openxmlformats.org/officeDocument/2006/relationships/slide" Target="slide1.xml"/><Relationship Id="rId9" Type="http://schemas.microsoft.com/office/2007/relationships/diagramDrawing" Target="../diagrams/drawing46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9.xml"/><Relationship Id="rId6" Type="http://schemas.openxmlformats.org/officeDocument/2006/relationships/diagramLayout" Target="../diagrams/layout47.xml"/><Relationship Id="rId5" Type="http://schemas.openxmlformats.org/officeDocument/2006/relationships/diagramData" Target="../diagrams/data47.xml"/><Relationship Id="rId4" Type="http://schemas.openxmlformats.org/officeDocument/2006/relationships/slide" Target="slide1.xml"/><Relationship Id="rId9" Type="http://schemas.microsoft.com/office/2007/relationships/diagramDrawing" Target="../diagrams/drawing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slide" Target="slide1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0.xml"/><Relationship Id="rId6" Type="http://schemas.openxmlformats.org/officeDocument/2006/relationships/diagramLayout" Target="../diagrams/layout48.xml"/><Relationship Id="rId5" Type="http://schemas.openxmlformats.org/officeDocument/2006/relationships/diagramData" Target="../diagrams/data48.xml"/><Relationship Id="rId4" Type="http://schemas.openxmlformats.org/officeDocument/2006/relationships/slide" Target="slide1.xml"/><Relationship Id="rId9" Type="http://schemas.microsoft.com/office/2007/relationships/diagramDrawing" Target="../diagrams/drawing48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1.xml"/><Relationship Id="rId6" Type="http://schemas.openxmlformats.org/officeDocument/2006/relationships/diagramLayout" Target="../diagrams/layout49.xml"/><Relationship Id="rId5" Type="http://schemas.openxmlformats.org/officeDocument/2006/relationships/diagramData" Target="../diagrams/data49.xml"/><Relationship Id="rId4" Type="http://schemas.openxmlformats.org/officeDocument/2006/relationships/slide" Target="slide1.xml"/><Relationship Id="rId9" Type="http://schemas.microsoft.com/office/2007/relationships/diagramDrawing" Target="../diagrams/drawing49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2.xml"/><Relationship Id="rId6" Type="http://schemas.openxmlformats.org/officeDocument/2006/relationships/diagramLayout" Target="../diagrams/layout50.xml"/><Relationship Id="rId5" Type="http://schemas.openxmlformats.org/officeDocument/2006/relationships/diagramData" Target="../diagrams/data50.xml"/><Relationship Id="rId4" Type="http://schemas.openxmlformats.org/officeDocument/2006/relationships/slide" Target="slide1.xml"/><Relationship Id="rId9" Type="http://schemas.microsoft.com/office/2007/relationships/diagramDrawing" Target="../diagrams/drawing50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3.xml"/><Relationship Id="rId6" Type="http://schemas.openxmlformats.org/officeDocument/2006/relationships/diagramLayout" Target="../diagrams/layout51.xml"/><Relationship Id="rId5" Type="http://schemas.openxmlformats.org/officeDocument/2006/relationships/diagramData" Target="../diagrams/data51.xml"/><Relationship Id="rId4" Type="http://schemas.openxmlformats.org/officeDocument/2006/relationships/slide" Target="slide1.xml"/><Relationship Id="rId9" Type="http://schemas.microsoft.com/office/2007/relationships/diagramDrawing" Target="../diagrams/drawing51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4.xml"/><Relationship Id="rId6" Type="http://schemas.openxmlformats.org/officeDocument/2006/relationships/diagramLayout" Target="../diagrams/layout52.xml"/><Relationship Id="rId5" Type="http://schemas.openxmlformats.org/officeDocument/2006/relationships/diagramData" Target="../diagrams/data52.xml"/><Relationship Id="rId4" Type="http://schemas.openxmlformats.org/officeDocument/2006/relationships/slide" Target="slide1.xml"/><Relationship Id="rId9" Type="http://schemas.microsoft.com/office/2007/relationships/diagramDrawing" Target="../diagrams/drawing5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slide" Target="slide1.xml"/><Relationship Id="rId9" Type="http://schemas.microsoft.com/office/2007/relationships/diagramDrawing" Target="../diagrams/drawing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slide" Target="slide1.xml"/><Relationship Id="rId9" Type="http://schemas.microsoft.com/office/2007/relationships/diagramDrawing" Target="../diagrams/drawing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slide" Target="slide1.xml"/><Relationship Id="rId9" Type="http://schemas.microsoft.com/office/2007/relationships/diagramDrawing" Target="../diagrams/drawing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slide" Target="slide1.xml"/><Relationship Id="rId9" Type="http://schemas.microsoft.com/office/2007/relationships/diagramDrawing" Target="../diagrams/drawin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1" y="296652"/>
            <a:ext cx="8411621" cy="6350778"/>
            <a:chOff x="564177" y="504013"/>
            <a:chExt cx="8466618" cy="6654134"/>
          </a:xfrm>
        </p:grpSpPr>
        <p:sp>
          <p:nvSpPr>
            <p:cNvPr id="67" name="66 Forma libre">
              <a:hlinkClick r:id="rId5" action="ppaction://hlinksldjump"/>
            </p:cNvPr>
            <p:cNvSpPr/>
            <p:nvPr/>
          </p:nvSpPr>
          <p:spPr>
            <a:xfrm>
              <a:off x="4242710" y="504013"/>
              <a:ext cx="708141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Gobernadores(as)</a:t>
              </a:r>
            </a:p>
          </p:txBody>
        </p:sp>
        <p:sp>
          <p:nvSpPr>
            <p:cNvPr id="68" name="67 Forma libre">
              <a:hlinkClick r:id="rId6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7" action="ppaction://hlinksldjump"/>
            </p:cNvPr>
            <p:cNvSpPr/>
            <p:nvPr/>
          </p:nvSpPr>
          <p:spPr>
            <a:xfrm>
              <a:off x="4235968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8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9" action="ppaction://hlinksldjump"/>
            </p:cNvPr>
            <p:cNvSpPr/>
            <p:nvPr/>
          </p:nvSpPr>
          <p:spPr>
            <a:xfrm>
              <a:off x="99150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10" action="ppaction://hlinksldjump"/>
            </p:cNvPr>
            <p:cNvSpPr/>
            <p:nvPr/>
          </p:nvSpPr>
          <p:spPr>
            <a:xfrm>
              <a:off x="99150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Recursos Logísticos</a:t>
              </a:r>
            </a:p>
          </p:txBody>
        </p:sp>
        <p:sp>
          <p:nvSpPr>
            <p:cNvPr id="74" name="73 Forma libre">
              <a:hlinkClick r:id="rId11" action="ppaction://hlinksldjump"/>
            </p:cNvPr>
            <p:cNvSpPr/>
            <p:nvPr/>
          </p:nvSpPr>
          <p:spPr>
            <a:xfrm>
              <a:off x="991501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2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3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4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5" action="ppaction://hlinksldjump"/>
            </p:cNvPr>
            <p:cNvSpPr/>
            <p:nvPr/>
          </p:nvSpPr>
          <p:spPr>
            <a:xfrm>
              <a:off x="2151162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6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7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8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9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20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de Atención Digital</a:t>
              </a:r>
            </a:p>
          </p:txBody>
        </p:sp>
        <p:sp>
          <p:nvSpPr>
            <p:cNvPr id="84" name="83 Forma libre">
              <a:hlinkClick r:id="rId21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2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3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4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5" action="ppaction://hlinksldjump"/>
            </p:cNvPr>
            <p:cNvSpPr/>
            <p:nvPr/>
          </p:nvSpPr>
          <p:spPr>
            <a:xfrm>
              <a:off x="3347062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6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7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8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9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30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31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2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3" action="ppaction://hlinksldjump"/>
            </p:cNvPr>
            <p:cNvSpPr/>
            <p:nvPr/>
          </p:nvSpPr>
          <p:spPr>
            <a:xfrm>
              <a:off x="2254027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4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5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6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7" action="ppaction://hlinksldjump"/>
            </p:cNvPr>
            <p:cNvSpPr/>
            <p:nvPr/>
          </p:nvSpPr>
          <p:spPr>
            <a:xfrm>
              <a:off x="5513443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Calidad</a:t>
              </a:r>
            </a:p>
          </p:txBody>
        </p:sp>
        <p:sp>
          <p:nvSpPr>
            <p:cNvPr id="101" name="100 Forma libre">
              <a:hlinkClick r:id="rId38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9" action="ppaction://hlinksldjump"/>
            </p:cNvPr>
            <p:cNvSpPr/>
            <p:nvPr/>
          </p:nvSpPr>
          <p:spPr>
            <a:xfrm>
              <a:off x="8348100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40" action="ppaction://hlinksldjump"/>
            </p:cNvPr>
            <p:cNvSpPr/>
            <p:nvPr/>
          </p:nvSpPr>
          <p:spPr>
            <a:xfrm>
              <a:off x="8348099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41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Compras Públicas</a:t>
              </a:r>
            </a:p>
          </p:txBody>
        </p:sp>
        <p:sp>
          <p:nvSpPr>
            <p:cNvPr id="105" name="104 Forma libre">
              <a:hlinkClick r:id="rId42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7" name="106 Forma libre">
              <a:hlinkClick r:id="rId43" action="ppaction://hlinksldjump"/>
            </p:cNvPr>
            <p:cNvSpPr/>
            <p:nvPr/>
          </p:nvSpPr>
          <p:spPr>
            <a:xfrm>
              <a:off x="4971290" y="2394106"/>
              <a:ext cx="636548" cy="2739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4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5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6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7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8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137989" y="908720"/>
            <a:ext cx="17697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sp>
        <p:nvSpPr>
          <p:cNvPr id="114" name="113 Forma libre">
            <a:hlinkClick r:id="rId49" action="ppaction://hlinksldjump"/>
          </p:cNvPr>
          <p:cNvSpPr/>
          <p:nvPr/>
        </p:nvSpPr>
        <p:spPr bwMode="auto">
          <a:xfrm>
            <a:off x="7409668" y="4157576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50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>
            <a:cxnSpLocks/>
          </p:cNvCxnSpPr>
          <p:nvPr/>
        </p:nvCxnSpPr>
        <p:spPr>
          <a:xfrm>
            <a:off x="863588" y="472514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1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>
            <a:cxnSpLocks/>
          </p:cNvCxnSpPr>
          <p:nvPr/>
        </p:nvCxnSpPr>
        <p:spPr>
          <a:xfrm>
            <a:off x="4211960" y="3249613"/>
            <a:ext cx="70496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>
            <a:cxnSpLocks/>
          </p:cNvCxnSpPr>
          <p:nvPr/>
        </p:nvCxnSpPr>
        <p:spPr>
          <a:xfrm>
            <a:off x="4556125" y="2843213"/>
            <a:ext cx="36080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5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64704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>
            <a:cxnSpLocks/>
          </p:cNvCxnSpPr>
          <p:nvPr/>
        </p:nvCxnSpPr>
        <p:spPr>
          <a:xfrm>
            <a:off x="4560888" y="1265151"/>
            <a:ext cx="1587" cy="16437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2" action="ppaction://hlinksldjump"/>
          </p:cNvPr>
          <p:cNvSpPr/>
          <p:nvPr/>
        </p:nvSpPr>
        <p:spPr bwMode="auto">
          <a:xfrm>
            <a:off x="1008941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>
            <a:cxnSpLocks/>
          </p:cNvCxnSpPr>
          <p:nvPr/>
        </p:nvCxnSpPr>
        <p:spPr>
          <a:xfrm>
            <a:off x="863588" y="6048287"/>
            <a:ext cx="14535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>
            <a:cxnSpLocks/>
          </p:cNvCxnSpPr>
          <p:nvPr/>
        </p:nvCxnSpPr>
        <p:spPr>
          <a:xfrm>
            <a:off x="1998315" y="4725144"/>
            <a:ext cx="161419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>
            <a:cxnSpLocks/>
          </p:cNvCxnSpPr>
          <p:nvPr/>
        </p:nvCxnSpPr>
        <p:spPr>
          <a:xfrm>
            <a:off x="1993553" y="5119601"/>
            <a:ext cx="15335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>
            <a:cxnSpLocks/>
          </p:cNvCxnSpPr>
          <p:nvPr/>
        </p:nvCxnSpPr>
        <p:spPr>
          <a:xfrm>
            <a:off x="4177605" y="5049180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209196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>
            <a:cxnSpLocks/>
          </p:cNvCxnSpPr>
          <p:nvPr/>
        </p:nvCxnSpPr>
        <p:spPr>
          <a:xfrm>
            <a:off x="2946004" y="4206875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4031493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>
            <a:cxnSpLocks/>
          </p:cNvCxnSpPr>
          <p:nvPr/>
        </p:nvCxnSpPr>
        <p:spPr>
          <a:xfrm>
            <a:off x="5112060" y="4653136"/>
            <a:ext cx="144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>
            <a:cxnSpLocks/>
          </p:cNvCxnSpPr>
          <p:nvPr/>
        </p:nvCxnSpPr>
        <p:spPr>
          <a:xfrm>
            <a:off x="5094659" y="5094288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>
            <a:cxnSpLocks/>
          </p:cNvCxnSpPr>
          <p:nvPr/>
        </p:nvCxnSpPr>
        <p:spPr>
          <a:xfrm>
            <a:off x="5094659" y="5537200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>
            <a:cxnSpLocks/>
          </p:cNvCxnSpPr>
          <p:nvPr/>
        </p:nvCxnSpPr>
        <p:spPr>
          <a:xfrm>
            <a:off x="5094659" y="5984875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>
            <a:cxnSpLocks/>
          </p:cNvCxnSpPr>
          <p:nvPr/>
        </p:nvCxnSpPr>
        <p:spPr>
          <a:xfrm>
            <a:off x="4177606" y="4617132"/>
            <a:ext cx="128135" cy="155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>
            <a:cxnSpLocks/>
          </p:cNvCxnSpPr>
          <p:nvPr/>
        </p:nvCxnSpPr>
        <p:spPr>
          <a:xfrm>
            <a:off x="4177605" y="5445224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>
            <a:cxnSpLocks/>
          </p:cNvCxnSpPr>
          <p:nvPr/>
        </p:nvCxnSpPr>
        <p:spPr>
          <a:xfrm>
            <a:off x="863588" y="5553236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>
            <a:cxnSpLocks/>
          </p:cNvCxnSpPr>
          <p:nvPr/>
        </p:nvCxnSpPr>
        <p:spPr>
          <a:xfrm>
            <a:off x="1979712" y="5553236"/>
            <a:ext cx="18002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89316" y="43291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>
            <a:cxnSpLocks/>
          </p:cNvCxnSpPr>
          <p:nvPr/>
        </p:nvCxnSpPr>
        <p:spPr>
          <a:xfrm>
            <a:off x="7259662" y="4797425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>
            <a:cxnSpLocks/>
          </p:cNvCxnSpPr>
          <p:nvPr/>
        </p:nvCxnSpPr>
        <p:spPr>
          <a:xfrm>
            <a:off x="7264425" y="5769260"/>
            <a:ext cx="14524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3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129669" y="1193211"/>
            <a:ext cx="264794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>
                <a:latin typeface="+mn-lt"/>
              </a:rPr>
              <a:t>(Datos actualizados al 31 de diciembre 2023)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F833FAC-39BB-4014-9E17-00508B1D55A1}"/>
              </a:ext>
            </a:extLst>
          </p:cNvPr>
          <p:cNvSpPr/>
          <p:nvPr/>
        </p:nvSpPr>
        <p:spPr>
          <a:xfrm>
            <a:off x="4305741" y="3321278"/>
            <a:ext cx="5325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00" b="1" dirty="0">
                <a:solidFill>
                  <a:schemeClr val="bg1"/>
                </a:solidFill>
              </a:rPr>
              <a:t>Unidad</a:t>
            </a:r>
            <a:endParaRPr lang="es-SV" dirty="0"/>
          </a:p>
        </p:txBody>
      </p:sp>
      <p:sp>
        <p:nvSpPr>
          <p:cNvPr id="136" name="67 Forma libre">
            <a:hlinkClick r:id="rId54" action="ppaction://hlinksldjump"/>
            <a:extLst>
              <a:ext uri="{FF2B5EF4-FFF2-40B4-BE49-F238E27FC236}">
                <a16:creationId xmlns:a16="http://schemas.microsoft.com/office/drawing/2014/main" id="{C93F0E30-F3F9-4F6E-B71D-23C435CFAB0B}"/>
              </a:ext>
            </a:extLst>
          </p:cNvPr>
          <p:cNvSpPr/>
          <p:nvPr/>
        </p:nvSpPr>
        <p:spPr bwMode="auto">
          <a:xfrm>
            <a:off x="3535640" y="1740338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Auditoría Interna</a:t>
            </a:r>
          </a:p>
        </p:txBody>
      </p:sp>
      <p:sp>
        <p:nvSpPr>
          <p:cNvPr id="137" name="67 Forma libre">
            <a:hlinkClick r:id="rId55" action="ppaction://hlinksldjump"/>
            <a:extLst>
              <a:ext uri="{FF2B5EF4-FFF2-40B4-BE49-F238E27FC236}">
                <a16:creationId xmlns:a16="http://schemas.microsoft.com/office/drawing/2014/main" id="{92B58260-1DC1-42EE-BC24-FEA57AC169AF}"/>
              </a:ext>
            </a:extLst>
          </p:cNvPr>
          <p:cNvSpPr/>
          <p:nvPr/>
        </p:nvSpPr>
        <p:spPr bwMode="auto">
          <a:xfrm>
            <a:off x="3543977" y="2096852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Género</a:t>
            </a:r>
          </a:p>
        </p:txBody>
      </p:sp>
      <p:sp>
        <p:nvSpPr>
          <p:cNvPr id="141" name="87 Forma libre">
            <a:hlinkClick r:id="rId56" action="ppaction://hlinksldjump"/>
            <a:extLst>
              <a:ext uri="{FF2B5EF4-FFF2-40B4-BE49-F238E27FC236}">
                <a16:creationId xmlns:a16="http://schemas.microsoft.com/office/drawing/2014/main" id="{0970ACFE-F8EC-4F9A-83EF-B9F58AC3DCCC}"/>
              </a:ext>
            </a:extLst>
          </p:cNvPr>
          <p:cNvSpPr/>
          <p:nvPr/>
        </p:nvSpPr>
        <p:spPr bwMode="auto">
          <a:xfrm>
            <a:off x="62590" y="3992597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Unidad</a:t>
            </a:r>
            <a:r>
              <a:rPr lang="es-ES" sz="700" u="sng" dirty="0"/>
              <a:t> </a:t>
            </a:r>
          </a:p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Ambiental</a:t>
            </a:r>
          </a:p>
        </p:txBody>
      </p:sp>
      <p:sp>
        <p:nvSpPr>
          <p:cNvPr id="6" name="67 Forma libre">
            <a:hlinkClick r:id="rId57" action="ppaction://hlinksldjump"/>
            <a:extLst>
              <a:ext uri="{FF2B5EF4-FFF2-40B4-BE49-F238E27FC236}">
                <a16:creationId xmlns:a16="http://schemas.microsoft.com/office/drawing/2014/main" id="{2C58EE30-8A02-4BDA-B027-ABCBB5E862D5}"/>
              </a:ext>
            </a:extLst>
          </p:cNvPr>
          <p:cNvSpPr/>
          <p:nvPr/>
        </p:nvSpPr>
        <p:spPr bwMode="auto">
          <a:xfrm>
            <a:off x="4964113" y="1733921"/>
            <a:ext cx="656069" cy="28631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Comunicaciones y Publicidad</a:t>
            </a:r>
          </a:p>
        </p:txBody>
      </p:sp>
      <p:pic>
        <p:nvPicPr>
          <p:cNvPr id="127" name="10 Imagen" descr="logo azul sin fondo.PNG">
            <a:extLst>
              <a:ext uri="{FF2B5EF4-FFF2-40B4-BE49-F238E27FC236}">
                <a16:creationId xmlns:a16="http://schemas.microsoft.com/office/drawing/2014/main" id="{1CC2D646-D931-4563-97AC-C08F43DFB58F}"/>
              </a:ext>
            </a:extLst>
          </p:cNvPr>
          <p:cNvPicPr>
            <a:picLocks noChangeAspect="1"/>
          </p:cNvPicPr>
          <p:nvPr/>
        </p:nvPicPr>
        <p:blipFill>
          <a:blip r:embed="rId5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8" y="66145"/>
            <a:ext cx="703541" cy="554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" name="Imagen 130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0EB3F825-6AA6-441C-9869-BB86BB728C6B}"/>
              </a:ext>
            </a:extLst>
          </p:cNvPr>
          <p:cNvPicPr>
            <a:picLocks noChangeAspect="1"/>
          </p:cNvPicPr>
          <p:nvPr/>
        </p:nvPicPr>
        <p:blipFill>
          <a:blip r:embed="rId5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277" y="116632"/>
            <a:ext cx="1479215" cy="613874"/>
          </a:xfrm>
          <a:prstGeom prst="rect">
            <a:avLst/>
          </a:prstGeom>
        </p:spPr>
      </p:pic>
      <p:cxnSp>
        <p:nvCxnSpPr>
          <p:cNvPr id="142" name="294 Conector recto">
            <a:extLst>
              <a:ext uri="{FF2B5EF4-FFF2-40B4-BE49-F238E27FC236}">
                <a16:creationId xmlns:a16="http://schemas.microsoft.com/office/drawing/2014/main" id="{DC6C7B0C-8B7F-4611-B469-F8B1A94419A8}"/>
              </a:ext>
            </a:extLst>
          </p:cNvPr>
          <p:cNvCxnSpPr>
            <a:cxnSpLocks/>
          </p:cNvCxnSpPr>
          <p:nvPr/>
        </p:nvCxnSpPr>
        <p:spPr>
          <a:xfrm>
            <a:off x="7272300" y="5265204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186 Conector recto">
            <a:extLst>
              <a:ext uri="{FF2B5EF4-FFF2-40B4-BE49-F238E27FC236}">
                <a16:creationId xmlns:a16="http://schemas.microsoft.com/office/drawing/2014/main" id="{23B38403-7771-42AC-AF2B-EC52FC6843AB}"/>
              </a:ext>
            </a:extLst>
          </p:cNvPr>
          <p:cNvCxnSpPr>
            <a:cxnSpLocks/>
          </p:cNvCxnSpPr>
          <p:nvPr/>
        </p:nvCxnSpPr>
        <p:spPr>
          <a:xfrm>
            <a:off x="1835696" y="418508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181 Conector recto">
            <a:extLst>
              <a:ext uri="{FF2B5EF4-FFF2-40B4-BE49-F238E27FC236}">
                <a16:creationId xmlns:a16="http://schemas.microsoft.com/office/drawing/2014/main" id="{6E8E378C-3AAC-48C1-A08A-C36C1DC8F7BE}"/>
              </a:ext>
            </a:extLst>
          </p:cNvPr>
          <p:cNvCxnSpPr>
            <a:cxnSpLocks/>
          </p:cNvCxnSpPr>
          <p:nvPr/>
        </p:nvCxnSpPr>
        <p:spPr>
          <a:xfrm>
            <a:off x="863588" y="5157192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94527762"/>
              </p:ext>
            </p:extLst>
          </p:nvPr>
        </p:nvGraphicFramePr>
        <p:xfrm>
          <a:off x="291581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UNIDAD DE GÉNERO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3548" y="1412776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0" y="2960948"/>
            <a:ext cx="4326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Jefa Unidad de Género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Licda. Jennifer Marilin Girón </a:t>
            </a:r>
            <a:r>
              <a:rPr kumimoji="0" lang="es-SV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Girón</a:t>
            </a: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1CE56CFC-B503-EC8A-1F08-37781A740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3196114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76772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Planear, organizar, dirigir, controlar, evaluar y coordinar el adecuado funcionamiento del Fondo, facilitando el desarrollo de las actividades y garantizando con ello, el logro eficiente de los objetivos y metas institucionales, en el marco de la Ley del Fondo Social para la Vivienda y Reglamento Básico de la Ley del Fondo Social para la Vivienda.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15516" y="304868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Gerente General:</a:t>
            </a:r>
          </a:p>
          <a:p>
            <a:pPr algn="ctr"/>
            <a:r>
              <a:rPr lang="es-SV" dirty="0">
                <a:latin typeface="+mn-lt"/>
              </a:rPr>
              <a:t>Lic. Luis Josué Ventura Hernández.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884538979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6EF342CF-2EA4-ECCB-42A9-654801A2F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3238576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40768"/>
            <a:ext cx="817290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gestionar y monitorear las acciones para asegurar y facilitar el acceso a la información institucional a la ciudadanía, en cumplimiento a la Ley de Acceso a la Información Pública y demás normativa relacionada, propiciando los mecanismos adecuados para proveer dicha información de manera oportuna y veraz.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03548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Unidad de Acceso a la Información:     </a:t>
            </a:r>
          </a:p>
          <a:p>
            <a:r>
              <a:rPr lang="es-SV" dirty="0">
                <a:latin typeface="+mn-lt"/>
              </a:rPr>
              <a:t>Licda. Evelin Janeth Soler de Torres.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4027995134"/>
              </p:ext>
            </p:extLst>
          </p:nvPr>
        </p:nvGraphicFramePr>
        <p:xfrm>
          <a:off x="3144180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8E7A9A42-71F1-1B1D-B07A-B85AB7413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161233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RIESGO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39552" y="270892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Riesgo:    </a:t>
            </a:r>
          </a:p>
          <a:p>
            <a:r>
              <a:rPr lang="es-SV" dirty="0">
                <a:latin typeface="+mn-lt"/>
              </a:rPr>
              <a:t>Lic. René Antonio Arias Chile.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41902266"/>
              </p:ext>
            </p:extLst>
          </p:nvPr>
        </p:nvGraphicFramePr>
        <p:xfrm>
          <a:off x="3203848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445875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Identificar, medir, controlar y divulgar los riesgos que enfrenta la Institución en el desarrollo de sus operaciones.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1588DE01-624C-3443-B0A6-6831FAD4D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6" name="5 Rectángulo"/>
          <p:cNvSpPr/>
          <p:nvPr/>
        </p:nvSpPr>
        <p:spPr>
          <a:xfrm>
            <a:off x="1619672" y="44624"/>
            <a:ext cx="5976664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COMPRAS PÚBLICAS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03548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Compras Públicas:     </a:t>
            </a:r>
          </a:p>
          <a:p>
            <a:r>
              <a:rPr lang="es-SV" dirty="0">
                <a:latin typeface="+mn-lt"/>
              </a:rPr>
              <a:t>Ing. Julio Tarcicio Rivas García.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04802716"/>
              </p:ext>
            </p:extLst>
          </p:nvPr>
        </p:nvGraphicFramePr>
        <p:xfrm>
          <a:off x="2987824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45875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ejecutar, evaluar y controlar las adquisiciones y contrataciones de la Institución, cumpliendo con las políticas, lineamientos y disposiciones técnicas que sean establecidas para adquisiciones y contrataciones de la administración pública.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786882DF-3544-C37F-51F5-014D22F95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448780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03295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Administrativo:     </a:t>
            </a:r>
          </a:p>
          <a:p>
            <a:r>
              <a:rPr lang="es-SV" dirty="0">
                <a:latin typeface="+mn-lt"/>
              </a:rPr>
              <a:t> Ing. Hugo Armando Ruíz Pérez.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703454112"/>
              </p:ext>
            </p:extLst>
          </p:nvPr>
        </p:nvGraphicFramePr>
        <p:xfrm>
          <a:off x="302382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C4446670-4931-6DFE-6EA2-DFA1A2EA3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2968158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y Desarrollo Humano:</a:t>
            </a:r>
          </a:p>
          <a:p>
            <a:r>
              <a:rPr lang="es-SV" dirty="0">
                <a:latin typeface="+mn-lt"/>
              </a:rPr>
              <a:t>Licda. Marta Eugenia Aguilar de Dada.</a:t>
            </a:r>
          </a:p>
          <a:p>
            <a:r>
              <a:rPr lang="es-SV" b="1" dirty="0">
                <a:latin typeface="+mn-lt"/>
              </a:rPr>
              <a:t>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633512592"/>
              </p:ext>
            </p:extLst>
          </p:nvPr>
        </p:nvGraphicFramePr>
        <p:xfrm>
          <a:off x="3180184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y Desarrollo Humano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467544" y="1808820"/>
            <a:ext cx="84249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 </a:t>
            </a:r>
          </a:p>
          <a:p>
            <a:pPr algn="just"/>
            <a:r>
              <a:rPr lang="es-ES" sz="1600" dirty="0">
                <a:latin typeface="+mn-lt"/>
              </a:rPr>
              <a:t>Proporcionar el recurso humano idóneo a la Institución, así como implantar y cumplir con las políticas, programas y procedimientos en materia de desarrollo del talento humano y administración de compensaciones.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E6A817FC-DA6D-121B-A1CB-1EF4CB1EB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212976"/>
            <a:ext cx="52205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/>
              <a:t> </a:t>
            </a:r>
            <a:r>
              <a:rPr lang="es-SV" b="1" dirty="0">
                <a:latin typeface="+mn-lt"/>
              </a:rPr>
              <a:t>Jefe Área de Recursos Logísticos:   </a:t>
            </a:r>
          </a:p>
          <a:p>
            <a:r>
              <a:rPr lang="es-SV" dirty="0">
                <a:latin typeface="+mn-lt"/>
              </a:rPr>
              <a:t> Inga. Isis Arnolda Juárez de Amaya. </a:t>
            </a:r>
          </a:p>
          <a:p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149658610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Recursos Logísticos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1369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Garantizar un servicio ágil y oportuno de apoyo logístico, intendencia, transporte y mantenimiento para el buen funcionamiento de las diferentes unidades organizativas de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8C5A2C31-3F6C-8EC7-ACF7-96CF7E4BB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48980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Jefe Área de Seguros:</a:t>
            </a:r>
          </a:p>
          <a:p>
            <a:r>
              <a:rPr lang="es-SV" dirty="0">
                <a:latin typeface="+mn-lt"/>
              </a:rPr>
              <a:t> Lic. Jesús Nelson Escamilla.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233779332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Seguros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85546" y="1808820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 eficientemente las pólizas de seguros de clientes(as) e institucionales; agilizar el trámite, pago de reclamos, gestionar los pagos de primas de las diferentes pólizas y mantener actualizados los registros correspondientes.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D52C0FFC-0FCD-0EA0-C913-05D9B76EE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068960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Documental y Archivos: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Navarrete.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871746665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los sistemas de archivos, garantizando un servicio ágil, seguro y oportuno de resguardo, ordenamiento, conservación, digitalización, consulta y eliminación de documentos y correspondencia.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07005CC8-873B-4587-99CF-48F6675AD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3">
            <a:hlinkClick r:id="rId4" action="ppaction://hlinksldjump"/>
          </p:cNvPr>
          <p:cNvSpPr txBox="1"/>
          <p:nvPr/>
        </p:nvSpPr>
        <p:spPr>
          <a:xfrm>
            <a:off x="6912260" y="639758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ASAMBLEA DE GOBERNADORES(AS)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7524" y="908720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400" dirty="0">
                <a:latin typeface="+mn-lt"/>
              </a:rPr>
              <a:t>Autoridad suprema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47564" y="2164792"/>
            <a:ext cx="363640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SECTOR PÚBLICO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Licda. Michelle Sol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Vivienda (Presidenta)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Lic. Edgar Romeo Rodríguez Herrera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María Luisa </a:t>
            </a:r>
            <a:r>
              <a:rPr lang="es-SV" sz="1400" dirty="0" err="1">
                <a:latin typeface="+mn-lt"/>
              </a:rPr>
              <a:t>Hayem</a:t>
            </a:r>
            <a:r>
              <a:rPr lang="es-SV" sz="1400" dirty="0">
                <a:latin typeface="+mn-lt"/>
              </a:rPr>
              <a:t> </a:t>
            </a:r>
            <a:r>
              <a:rPr lang="es-SV" sz="1400" dirty="0" err="1">
                <a:latin typeface="+mn-lt"/>
              </a:rPr>
              <a:t>Brevé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Economía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Oscar Rolando Castro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</a:t>
            </a:r>
            <a:r>
              <a:rPr lang="es-SV" sz="1400">
                <a:latin typeface="+mn-lt"/>
              </a:rPr>
              <a:t>Jerson Rogelio Posada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436096" y="2087555"/>
            <a:ext cx="338488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Herbert Danilo Alvarado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José Antonio Velásquez Montoya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Jaime Ernesto Ávalos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Miguel Angel Castillo</a:t>
            </a:r>
          </a:p>
          <a:p>
            <a:r>
              <a:rPr lang="es-SV" sz="1200" b="1" dirty="0">
                <a:latin typeface="+mn-lt"/>
              </a:rPr>
              <a:t>        Sector Laboral</a:t>
            </a:r>
          </a:p>
          <a:p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Juan Enrique Castro Pereira 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Roberto Díaz Aguilar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Carlos Alberto Pérez González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Ricardo Antonio Argueta García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150836773"/>
              </p:ext>
            </p:extLst>
          </p:nvPr>
        </p:nvGraphicFramePr>
        <p:xfrm>
          <a:off x="719572" y="4653136"/>
          <a:ext cx="2988332" cy="1542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E08D4E-7D4A-4B40-A96E-4F2BEBDB8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97653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49528521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503548" y="1880828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 Institución la transversalidad de la gestión ambiental; supervisar, coordinar y dar seguimiento a las políticas, planes, programas, proyectos y acciones ambientales dentro del Fondo. 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39552" y="3118917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C2F6CD03-E4E2-DEAF-8361-3D43521B8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304764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eficientemente los recursos financieros con los que cuenta la Institución, manteniendo un sistema de información exacta y ágil que permita la presentación oportuna de la situación financiera con su respectivo análisis financiero, la proyección financiera institucional, la gestión de fondos; así como la eficiente tramitación y pago de los distintos egresos del Fondo.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Finanzas:        </a:t>
            </a:r>
          </a:p>
          <a:p>
            <a:r>
              <a:rPr lang="es-SV" dirty="0">
                <a:latin typeface="+mn-lt"/>
              </a:rPr>
              <a:t>Lic. René Cuéllar Marenco.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39769921"/>
              </p:ext>
            </p:extLst>
          </p:nvPr>
        </p:nvGraphicFramePr>
        <p:xfrm>
          <a:off x="3131840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BFA7B783-3FF9-4B4F-AB4F-25ADBE6C6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2662079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23528" y="3176972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Recursos Financieros:   </a:t>
            </a:r>
          </a:p>
          <a:p>
            <a:pPr algn="ctr"/>
            <a:r>
              <a:rPr lang="es-SV" dirty="0">
                <a:latin typeface="+mn-lt"/>
              </a:rPr>
              <a:t> Inga. Claudia Lissette Varela de Soriano.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797440230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33044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Recursos Financieros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Captar los recursos financieros necesarios para cumplir con los compromisos adquiridos por la Institución a través de diversas fuentes,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4356FB11-7E43-D8EB-34BC-BEDCDE301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12976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Contabilidad:</a:t>
            </a:r>
          </a:p>
          <a:p>
            <a:r>
              <a:rPr lang="es-SV" dirty="0">
                <a:latin typeface="+mn-lt"/>
              </a:rPr>
              <a:t>Lic. Orlando Alexander Menjívar Arana.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80412430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Contabilidad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4491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</a:p>
        </p:txBody>
      </p:sp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03D1DD89-0881-7000-AA15-0A89DDF6B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Presupuesto y Cotizaciones:         </a:t>
            </a:r>
          </a:p>
          <a:p>
            <a:r>
              <a:rPr lang="es-SV" dirty="0">
                <a:latin typeface="+mn-lt"/>
              </a:rPr>
              <a:t>Licda. Alba Alicia Coto de Rivas.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203067380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Presupuesto y Cotizaciones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35292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la formulación del presupuesto institucional y el control de su ejecución por centro de costos; así mismo administrar eficientemente la cuenta individual de depósitos por cotizaciones de trabajadores(as) y hacer una oportuna devolución de los saldos solicitados por el cumplimiento de cualquiera de las causales normadas. </a:t>
            </a:r>
            <a:endParaRPr lang="es-SV" sz="1600" dirty="0">
              <a:latin typeface="+mn-lt"/>
            </a:endParaRPr>
          </a:p>
        </p:txBody>
      </p:sp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30BA0B4F-DC76-2714-46CF-8E8308EE2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4096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Tesorería y Custodia:        </a:t>
            </a:r>
          </a:p>
          <a:p>
            <a:r>
              <a:rPr lang="es-SV" dirty="0">
                <a:latin typeface="+mn-lt"/>
              </a:rPr>
              <a:t> Lic. Jesús Antonio Mejía Cruz.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962049932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Tesorería y Custodia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36812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efectivo; así como también velar por la custodia adecuada de los documentos ingresados a la bóveda.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FE01F7D0-34E5-749C-4B23-61A3AEABC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396514"/>
            <a:ext cx="846094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250721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Créditos:         </a:t>
            </a:r>
          </a:p>
          <a:p>
            <a:r>
              <a:rPr lang="es-SV" dirty="0">
                <a:latin typeface="+mn-lt"/>
              </a:rPr>
              <a:t>Ing. Luis Gilberto </a:t>
            </a:r>
            <a:r>
              <a:rPr lang="es-SV" dirty="0" err="1">
                <a:latin typeface="+mn-lt"/>
              </a:rPr>
              <a:t>Baraona</a:t>
            </a:r>
            <a:r>
              <a:rPr lang="es-SV" dirty="0">
                <a:latin typeface="+mn-lt"/>
              </a:rPr>
              <a:t> Delgado.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18021061"/>
              </p:ext>
            </p:extLst>
          </p:nvPr>
        </p:nvGraphicFramePr>
        <p:xfrm>
          <a:off x="3203848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CB2E420-AE42-E6B6-DFBC-0C3550770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2897323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392996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Administración de Cartera             </a:t>
            </a:r>
          </a:p>
          <a:p>
            <a:r>
              <a:rPr lang="es-SV" dirty="0">
                <a:latin typeface="+mn-lt"/>
              </a:rPr>
              <a:t>Ing. Jaime Arístides Choto Galán.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354070355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Administración de Cartera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72816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ternos, con el propósito de mantener el control de la cartera hipotecaria, así como también la oportuna activación de las órdenes de descuento.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95499AD-4608-4A38-8922-4AD0BCE17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7697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Aprobación de Créditos:      </a:t>
            </a:r>
          </a:p>
          <a:p>
            <a:r>
              <a:rPr lang="es-SV" dirty="0">
                <a:latin typeface="+mn-lt"/>
              </a:rPr>
              <a:t>Licda. Sandra Dinora Huezo Gutiérrez.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4287060402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Aprobación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772816"/>
            <a:ext cx="85329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</a:p>
        </p:txBody>
      </p:sp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2883DD9D-E7C8-59F1-03F9-7380ED0BB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9532" y="3032956"/>
            <a:ext cx="42124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Préstamos      </a:t>
            </a:r>
          </a:p>
          <a:p>
            <a:r>
              <a:rPr lang="es-SV" dirty="0">
                <a:latin typeface="+mn-lt"/>
              </a:rPr>
              <a:t>Licda. Emma Margarita Reina de Martínez.</a:t>
            </a:r>
          </a:p>
          <a:p>
            <a:r>
              <a:rPr lang="es-SV" b="1" dirty="0">
                <a:latin typeface="+mn-lt"/>
              </a:rPr>
              <a:t>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57546593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Préstamos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95536" y="1736812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de préstamos y cuotas pendientes de amortizar.</a:t>
            </a:r>
          </a:p>
        </p:txBody>
      </p:sp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A861F5F7-1050-DDAB-01F8-9A3C48B3A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5635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41350" y="1102675"/>
            <a:ext cx="78190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Tiene a su cargo la supervisión de la correcta aplicación de la Ley del Fondo Social para la Vivienda, su Reglamento y los acuerdos o resoluciones de la Asamblea de Gobernadores y de la Junta Directiva.</a:t>
            </a: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27687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Bertha Alicia Santacruz de Escobar 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Vivienda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</a:t>
            </a:r>
            <a:r>
              <a:rPr lang="es-SV" sz="1600" dirty="0" err="1">
                <a:latin typeface="+mn-lt"/>
              </a:rPr>
              <a:t>Yasmine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err="1">
                <a:latin typeface="+mn-lt"/>
              </a:rPr>
              <a:t>Roxveni</a:t>
            </a:r>
            <a:r>
              <a:rPr lang="es-SV" sz="1600" dirty="0">
                <a:latin typeface="+mn-lt"/>
              </a:rPr>
              <a:t> Calderón González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400" b="1" dirty="0">
                <a:latin typeface="+mn-lt"/>
              </a:rPr>
              <a:t>Sector Patronal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600" dirty="0">
                <a:latin typeface="+mn-lt"/>
              </a:rPr>
              <a:t>Lic. Jesús Amado Campos </a:t>
            </a:r>
            <a:r>
              <a:rPr lang="es-SV" sz="1600" dirty="0" err="1">
                <a:solidFill>
                  <a:schemeClr val="bg1"/>
                </a:solidFill>
                <a:latin typeface="+mn-lt"/>
              </a:rPr>
              <a:t>sds</a:t>
            </a:r>
            <a:r>
              <a:rPr lang="es-SV" sz="1600" dirty="0" err="1">
                <a:latin typeface="+mn-lt"/>
              </a:rPr>
              <a:t>Sánchez</a:t>
            </a:r>
            <a:endParaRPr lang="es-SV" sz="1600" dirty="0">
              <a:latin typeface="+mn-lt"/>
            </a:endParaRPr>
          </a:p>
          <a:p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Sr. Manuel Antonio García Mancía</a:t>
            </a:r>
          </a:p>
          <a:p>
            <a:r>
              <a:rPr lang="es-SV" sz="1400" b="1" dirty="0">
                <a:latin typeface="+mn-lt"/>
              </a:rPr>
              <a:t>       Sector Laboral</a:t>
            </a: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3326426821"/>
              </p:ext>
            </p:extLst>
          </p:nvPr>
        </p:nvGraphicFramePr>
        <p:xfrm>
          <a:off x="3419872" y="4761148"/>
          <a:ext cx="2556284" cy="126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F900FB21-CCDC-B2E3-9FF9-055B36F8F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2768710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95536" y="2492896"/>
            <a:ext cx="42844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Legal:         </a:t>
            </a:r>
          </a:p>
          <a:p>
            <a:r>
              <a:rPr lang="es-SV" dirty="0">
                <a:latin typeface="+mn-lt"/>
              </a:rPr>
              <a:t>Lic. Inocente Milciades Valdivieso Suárez.</a:t>
            </a:r>
          </a:p>
          <a:p>
            <a:r>
              <a:rPr lang="es-SV" b="1" dirty="0">
                <a:latin typeface="+mn-lt"/>
              </a:rPr>
              <a:t>                       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09189726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412776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174CA112-8987-AA8F-1D89-623BCF692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40968"/>
            <a:ext cx="43564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Técnica Legal:    </a:t>
            </a:r>
          </a:p>
          <a:p>
            <a:r>
              <a:rPr lang="es-SV" dirty="0">
                <a:latin typeface="+mn-lt"/>
              </a:rPr>
              <a:t>Licda. Thelma Margarita Villalta Viscarra.</a:t>
            </a:r>
          </a:p>
          <a:p>
            <a:r>
              <a:rPr lang="es-SV" b="1" dirty="0">
                <a:latin typeface="+mn-lt"/>
              </a:rPr>
              <a:t>            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0571255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Técnica Legal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93C7924C-A594-10BB-FFC8-D9ADA637F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Escrituración:    </a:t>
            </a:r>
          </a:p>
          <a:p>
            <a:r>
              <a:rPr lang="es-SV" dirty="0">
                <a:latin typeface="+mn-lt"/>
              </a:rPr>
              <a:t>Lic. José Ernesto Orellana Juárez.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Escrituración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36200722"/>
              </p:ext>
            </p:extLst>
          </p:nvPr>
        </p:nvGraphicFramePr>
        <p:xfrm>
          <a:off x="3095836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Formalizar todos los créditos, daciones en pago, refinanciamientos, rectificaciones, cancelaciones, desgravaciones y cualquier otro instrumento en los que el FSV tenga interés por sus operaciones de crédito y que le corresponda formalizar.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3585C2B6-ED35-779B-9018-C58E12591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Registro de Documentos:    </a:t>
            </a:r>
          </a:p>
          <a:p>
            <a:r>
              <a:rPr lang="es-SV" dirty="0">
                <a:latin typeface="+mn-lt"/>
              </a:rPr>
              <a:t>Licda. Marta Luz Alfaro de Renderos.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Registro de Documentos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654618167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00808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FSV tenga interés.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9A407B02-32ED-BBC7-5C7B-986936EDA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Recuperación Judicial:     </a:t>
            </a:r>
          </a:p>
          <a:p>
            <a:r>
              <a:rPr lang="es-SV" dirty="0">
                <a:latin typeface="+mn-lt"/>
              </a:rPr>
              <a:t>Licda. Ingrid Beatriz Munguía Paz.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Recuperación Judicial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983246227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772816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</a:p>
        </p:txBody>
      </p:sp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1B0154F4-C3C3-8931-0EFB-465133779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4677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Tecnología de la Información:           </a:t>
            </a:r>
          </a:p>
          <a:p>
            <a:r>
              <a:rPr lang="es-SV" dirty="0">
                <a:latin typeface="+mn-lt"/>
              </a:rPr>
              <a:t>Ing. Salvador Enrique Bendeck Jiménez.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191254542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00579"/>
            <a:ext cx="83169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4AB9ADF1-BBDC-4201-1B7E-D5963DEB2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84280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Infraestructura:   </a:t>
            </a:r>
          </a:p>
          <a:p>
            <a:r>
              <a:rPr lang="es-SV" dirty="0">
                <a:latin typeface="+mn-lt"/>
              </a:rPr>
              <a:t>Lic. Wilfredo Antonio Sánchez Chinchilla.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Infraestructura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692949337"/>
              </p:ext>
            </p:extLst>
          </p:nvPr>
        </p:nvGraphicFramePr>
        <p:xfrm>
          <a:off x="2987824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388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continuidad y disponibilidad eficiente de la operación del centro de datos.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9B4B9FB8-EFC0-810E-56BF-B4EE427E3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Sistemas de Información:             </a:t>
            </a:r>
          </a:p>
          <a:p>
            <a:r>
              <a:rPr lang="es-SV" dirty="0">
                <a:latin typeface="+mn-lt"/>
              </a:rPr>
              <a:t>Ing. Amílcar Huezo Cardona</a:t>
            </a:r>
            <a:r>
              <a:rPr lang="es-SV" b="1" dirty="0">
                <a:latin typeface="+mn-lt"/>
              </a:rPr>
              <a:t>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Sistemas de Información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43965426"/>
              </p:ext>
            </p:extLst>
          </p:nvPr>
        </p:nvGraphicFramePr>
        <p:xfrm>
          <a:off x="320384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Analizar, diseñar y desarrollar la solución técnica de solicitudes/requerimientos de los sistemas de información.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F5522E37-65CC-811A-DB00-A55606CF9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8693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Producción y Soporte:      </a:t>
            </a:r>
          </a:p>
          <a:p>
            <a:r>
              <a:rPr lang="es-SV" dirty="0">
                <a:latin typeface="+mn-lt"/>
              </a:rPr>
              <a:t>Ing. Walter Alí Maldonado Rodríguez.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Producción y Soporte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48542358"/>
              </p:ext>
            </p:extLst>
          </p:nvPr>
        </p:nvGraphicFramePr>
        <p:xfrm>
          <a:off x="309583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7281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portando los datos.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AE6A8824-B56A-50B0-40D1-4934612E9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Servicios TI:           </a:t>
            </a:r>
          </a:p>
          <a:p>
            <a:r>
              <a:rPr lang="es-SV" dirty="0">
                <a:latin typeface="+mn-lt"/>
              </a:rPr>
              <a:t>Lic. Carlos Alberto Chávez.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Servicios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02713459"/>
              </p:ext>
            </p:extLst>
          </p:nvPr>
        </p:nvGraphicFramePr>
        <p:xfrm>
          <a:off x="3036168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913927"/>
            <a:ext cx="8388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6DF994B2-FE33-F07B-A7B0-341D628E4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81328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977712"/>
            <a:ext cx="82809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Le corresponde cumplir y hacer cumplir la Ley del Fondo Social para la Vivienda y su Reglamento, los acuerdos o resoluciones de la Asamblea de Gobernadores y sus propias disposiciones, así como resolver sobre las operaciones del FSV que no sean competencia de la Asamblea de Gobernadores,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Oscar Armando Morales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Presidente y Director Ejecutivo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DIRECTORES(AS) PROPIETARIOS(AS)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Roberto Eduardo Calderón López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Javier Antonio Mejía Cortez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Tanya Elizabeth Cortez Ruíz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Fredis Vásquez </a:t>
            </a:r>
            <a:r>
              <a:rPr lang="es-SV" sz="1400" dirty="0" err="1">
                <a:latin typeface="+mn-lt"/>
              </a:rPr>
              <a:t>Jovel</a:t>
            </a:r>
            <a:r>
              <a:rPr lang="es-SV" sz="1400" dirty="0">
                <a:latin typeface="+mn-lt"/>
              </a:rPr>
              <a:t>                     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67240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Erick Enrique Montoya Villacorta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Juan Neftalí Murillo Ruíz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Rafael Enrique Cuéllar Renderos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José Alfredo Cartagena Tobías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1489889625"/>
              </p:ext>
            </p:extLst>
          </p:nvPr>
        </p:nvGraphicFramePr>
        <p:xfrm>
          <a:off x="4067944" y="5229200"/>
          <a:ext cx="2302494" cy="1119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40514F64-1C10-3681-8C14-CAE2C3CE8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4188133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996952"/>
            <a:ext cx="5148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Planificación:     </a:t>
            </a:r>
          </a:p>
          <a:p>
            <a:r>
              <a:rPr lang="es-SV" dirty="0">
                <a:latin typeface="+mn-lt"/>
              </a:rPr>
              <a:t>Licda. Roxana Martínez de Flores.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11021533"/>
              </p:ext>
            </p:extLst>
          </p:nvPr>
        </p:nvGraphicFramePr>
        <p:xfrm>
          <a:off x="292815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268760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y facilitar la gestión de planeamiento institucional, desarrollo organizacional, proyectos y el Sistema de Gestión de Calidad; velando por la aplicación de metodologías adecuadas para la formulación, seguimiento y evaluación de estos, así como la mejora continua de los procesos de trabajo y la estructura organizativa.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DDF4868F-9786-4CDC-8716-7F9727C1F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92494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Calidad:</a:t>
            </a:r>
            <a:endParaRPr lang="es-SV" dirty="0">
              <a:latin typeface="+mn-lt"/>
            </a:endParaRPr>
          </a:p>
          <a:p>
            <a:r>
              <a:rPr lang="es-SV" dirty="0">
                <a:latin typeface="+mn-lt"/>
              </a:rPr>
              <a:t>Lic. Wilfredo Antonio Corea González. </a:t>
            </a:r>
          </a:p>
          <a:p>
            <a:pPr algn="ctr"/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Calidad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85803023"/>
              </p:ext>
            </p:extLst>
          </p:nvPr>
        </p:nvGraphicFramePr>
        <p:xfrm>
          <a:off x="314418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08820"/>
            <a:ext cx="813690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Administrar, gestionar y ejecutar el seguimiento de los planes, procesos, informes y acciones derivadas del Sistema de Gestión de Calidad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741EAC6-D6AF-E2B2-0878-4A90D05FE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546084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2888940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Planeación:</a:t>
            </a:r>
          </a:p>
          <a:p>
            <a:r>
              <a:rPr lang="es-SV" dirty="0">
                <a:latin typeface="+mn-lt"/>
              </a:rPr>
              <a:t>Inga. Diana Eunice Castro de Ábrego.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Planeación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772417337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3B3CC283-B993-4ED6-127C-C6C62C6DC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888940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Desarrollo Organizacional:     </a:t>
            </a:r>
          </a:p>
          <a:p>
            <a:r>
              <a:rPr lang="es-SV" dirty="0">
                <a:latin typeface="+mn-lt"/>
              </a:rPr>
              <a:t>Licda. Ana Elsy Benítez Henríquez.</a:t>
            </a:r>
          </a:p>
          <a:p>
            <a:r>
              <a:rPr lang="es-SV" b="1" dirty="0">
                <a:latin typeface="+mn-lt"/>
              </a:rPr>
              <a:t>           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Desarrollo Organizacional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36187268"/>
              </p:ext>
            </p:extLst>
          </p:nvPr>
        </p:nvGraphicFramePr>
        <p:xfrm>
          <a:off x="321618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2089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5D668045-5EA0-B175-1158-185BF38D4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67544" y="285293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Servicio al Cliente:     </a:t>
            </a:r>
          </a:p>
          <a:p>
            <a:r>
              <a:rPr lang="es-SV" dirty="0">
                <a:latin typeface="+mn-lt"/>
              </a:rPr>
              <a:t>Lic. Rogelio Castro Reyes.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888291149"/>
              </p:ext>
            </p:extLst>
          </p:nvPr>
        </p:nvGraphicFramePr>
        <p:xfrm>
          <a:off x="303616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569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>
                <a:latin typeface="+mn-lt"/>
              </a:rPr>
              <a:t>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7174AE96-7353-CE27-C735-2CFA53561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852936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Activos Extraordinarios:</a:t>
            </a:r>
          </a:p>
          <a:p>
            <a:r>
              <a:rPr lang="es-SV" dirty="0">
                <a:latin typeface="+mn-lt"/>
              </a:rPr>
              <a:t>Lic. Ricardo Antulio Bonilla Viera.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Activos Extraordinarios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92785839"/>
              </p:ext>
            </p:extLst>
          </p:nvPr>
        </p:nvGraphicFramePr>
        <p:xfrm>
          <a:off x="314418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316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eficientemente el inventario </a:t>
            </a:r>
            <a:r>
              <a:rPr lang="es-SV">
                <a:latin typeface="+mn-lt"/>
              </a:rPr>
              <a:t>de Activos </a:t>
            </a:r>
            <a:r>
              <a:rPr lang="es-SV" dirty="0">
                <a:latin typeface="+mn-lt"/>
              </a:rPr>
              <a:t>E</a:t>
            </a:r>
            <a:r>
              <a:rPr lang="es-ES" dirty="0">
                <a:latin typeface="+mn-lt"/>
              </a:rPr>
              <a:t>x</a:t>
            </a:r>
            <a:r>
              <a:rPr lang="es-SV" dirty="0" err="1">
                <a:latin typeface="+mn-lt"/>
              </a:rPr>
              <a:t>traordinarios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50512126-EE3E-B731-2D43-807C1C892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2981837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Ventas: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Orellana.</a:t>
            </a:r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Ventas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19086342"/>
              </p:ext>
            </p:extLst>
          </p:nvPr>
        </p:nvGraphicFramePr>
        <p:xfrm>
          <a:off x="3131840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08820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873822AA-6F76-B860-431C-B168AF73E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5" action="ppaction://hlinksldjump"/>
          </p:cNvPr>
          <p:cNvSpPr txBox="1"/>
          <p:nvPr/>
        </p:nvSpPr>
        <p:spPr>
          <a:xfrm>
            <a:off x="7020272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5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75556" y="3176972"/>
            <a:ext cx="4212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Atención al Cliente:</a:t>
            </a:r>
          </a:p>
          <a:p>
            <a:r>
              <a:rPr lang="es-SV" dirty="0">
                <a:latin typeface="+mn-lt"/>
              </a:rPr>
              <a:t>Licda. Geisy Díaz de Valencia.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Atención al Cliente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94994568"/>
              </p:ext>
            </p:extLst>
          </p:nvPr>
        </p:nvGraphicFramePr>
        <p:xfrm>
          <a:off x="3095836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44824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Atender y facilitar los servicios a clientes(as) de la Institución, a través de diferentes medios, brindando la información sobre los trámites y requisitos.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7286551A-D1D9-6809-5D62-484979A87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Servicios en Línea   </a:t>
            </a:r>
          </a:p>
          <a:p>
            <a:r>
              <a:rPr lang="es-SV" dirty="0">
                <a:latin typeface="+mn-lt"/>
              </a:rPr>
              <a:t>Licda. Susana Guadalupe Vásquez Méndez.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Servicios de Atención Digital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3548" y="1772816"/>
            <a:ext cx="82449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kern="0" dirty="0">
                <a:latin typeface="+mn-lt"/>
              </a:rPr>
              <a:t>Promover, implementar y facilitar la atención de servicios digitales a los(as) clientes(as) y ciudadanos(as).</a:t>
            </a:r>
            <a:endParaRPr lang="es-SV" dirty="0">
              <a:latin typeface="+mn-lt"/>
            </a:endParaRPr>
          </a:p>
        </p:txBody>
      </p:sp>
      <p:graphicFrame>
        <p:nvGraphicFramePr>
          <p:cNvPr id="2" name="7 Diagrama">
            <a:extLst>
              <a:ext uri="{FF2B5EF4-FFF2-40B4-BE49-F238E27FC236}">
                <a16:creationId xmlns:a16="http://schemas.microsoft.com/office/drawing/2014/main" id="{73648FDF-6BF5-875A-3DFE-A0849753F0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9406514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2A134647-2508-3D7A-C693-5E25B0619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04964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Agencia Santa Ana:   </a:t>
            </a:r>
          </a:p>
          <a:p>
            <a:r>
              <a:rPr lang="es-SV" dirty="0">
                <a:latin typeface="+mn-lt"/>
              </a:rPr>
              <a:t>Lic. Carlos Alberto Rodríguez Mancía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Santa Ana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337792618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36812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6B5F47D0-104E-FB73-6FD1-78F622204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14" name="13 Forma libre">
            <a:hlinkClick r:id="rId4" action="ppaction://hlinksldjump"/>
          </p:cNvPr>
          <p:cNvSpPr/>
          <p:nvPr/>
        </p:nvSpPr>
        <p:spPr bwMode="auto">
          <a:xfrm>
            <a:off x="2627784" y="8620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979712" y="2704852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>
                <a:latin typeface="+mn-lt"/>
              </a:rPr>
              <a:t>terno:</a:t>
            </a:r>
          </a:p>
          <a:p>
            <a:pPr algn="ctr"/>
            <a:r>
              <a:rPr lang="es-SV" dirty="0">
                <a:latin typeface="+mn-lt"/>
              </a:rPr>
              <a:t>Velásquez Granados y Compañía.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Representante Legal:</a:t>
            </a:r>
          </a:p>
          <a:p>
            <a:pPr algn="ctr"/>
            <a:r>
              <a:rPr lang="es-SV" dirty="0">
                <a:latin typeface="+mn-lt"/>
              </a:rPr>
              <a:t>Lic. David Velásquez Gómez.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Contrato suscrito el 28 de noviembre de 2023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755576" y="1276179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+mn-lt"/>
              </a:rPr>
              <a:t>Persona jurídica ajena al FSV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terna.</a:t>
            </a:r>
          </a:p>
        </p:txBody>
      </p:sp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192747A7-148A-7DD1-843B-E6CC0E3E2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Agencia San Miguel:   </a:t>
            </a:r>
          </a:p>
          <a:p>
            <a:r>
              <a:rPr lang="es-SV" dirty="0">
                <a:latin typeface="+mn-lt"/>
              </a:rPr>
              <a:t>Lic. Helmut Rigoberto </a:t>
            </a:r>
            <a:r>
              <a:rPr lang="es-SV" dirty="0" err="1">
                <a:latin typeface="+mn-lt"/>
              </a:rPr>
              <a:t>Heske</a:t>
            </a:r>
            <a:r>
              <a:rPr lang="es-SV" dirty="0">
                <a:latin typeface="+mn-lt"/>
              </a:rPr>
              <a:t> Lazo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 Miguel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521915929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B774F00C-4CC1-3ECC-3167-435D31053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Coordinadora de Sucursal:</a:t>
            </a:r>
          </a:p>
          <a:p>
            <a:r>
              <a:rPr lang="es-SV" dirty="0">
                <a:latin typeface="+mn-lt"/>
              </a:rPr>
              <a:t>Licda. Ivette Marleny Henríquez Calderón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Sucursal Paseo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632636479"/>
              </p:ext>
            </p:extLst>
          </p:nvPr>
        </p:nvGraphicFramePr>
        <p:xfrm>
          <a:off x="303616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913927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EBC97BF1-A605-88C4-59E8-9699AEB53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4025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3104964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Técnico:  </a:t>
            </a:r>
          </a:p>
          <a:p>
            <a:r>
              <a:rPr lang="es-SV" dirty="0">
                <a:latin typeface="+mn-lt"/>
              </a:rPr>
              <a:t>Ing. Carlos Mario Rivas Granados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3334440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48780"/>
            <a:ext cx="842493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organizar y coordinar la elaboración y supervisión de </a:t>
            </a:r>
            <a:r>
              <a:rPr lang="es-ES" sz="1600" dirty="0" err="1">
                <a:latin typeface="+mn-lt"/>
              </a:rPr>
              <a:t>valúos</a:t>
            </a:r>
            <a:r>
              <a:rPr lang="es-ES" sz="1600" dirty="0">
                <a:latin typeface="+mn-lt"/>
              </a:rPr>
              <a:t> de los inmuebles que respaldan los préstamos de la Institución; así como supervisar técnica y administrativamente las actividades relacionadas con la calificación de proyectos habitacionales, para otorgar a los mismos prefactibilidad y factibilidad para el financiamiento de largo plazo en el Fondo.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CAE90EAB-5E40-0D40-099F-965E4D2F2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76256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</a:t>
            </a:r>
            <a:r>
              <a:rPr lang="es-SV" b="1" dirty="0" err="1">
                <a:latin typeface="+mn-lt"/>
              </a:rPr>
              <a:t>Valúos</a:t>
            </a:r>
            <a:r>
              <a:rPr lang="es-SV" b="1" dirty="0">
                <a:latin typeface="+mn-lt"/>
              </a:rPr>
              <a:t> de Garantías:  </a:t>
            </a:r>
          </a:p>
          <a:p>
            <a:r>
              <a:rPr lang="es-SV" dirty="0">
                <a:latin typeface="+mn-lt"/>
              </a:rPr>
              <a:t>Arq. Edwin Alberto Alfaro Cabezas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</a:t>
            </a:r>
            <a:r>
              <a:rPr lang="es-SV" b="1" dirty="0" err="1">
                <a:solidFill>
                  <a:schemeClr val="tx1"/>
                </a:solidFill>
              </a:rPr>
              <a:t>Valúos</a:t>
            </a:r>
            <a:r>
              <a:rPr lang="es-SV" b="1" dirty="0">
                <a:solidFill>
                  <a:schemeClr val="tx1"/>
                </a:solidFill>
              </a:rPr>
              <a:t> de Garantías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120465448"/>
              </p:ext>
            </p:extLst>
          </p:nvPr>
        </p:nvGraphicFramePr>
        <p:xfrm>
          <a:off x="2951820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44824"/>
            <a:ext cx="82449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Velar porque la Institución cuente con adecuadas garantías que sirvan de respaldo a los créditos otorgados, así como la actualización de estas de acuerdo con la normativa aplicable.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26739DB9-173E-9EF0-A14D-75B142BF4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76972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Supervisión de Proyectos</a:t>
            </a:r>
          </a:p>
          <a:p>
            <a:r>
              <a:rPr lang="es-SV" dirty="0">
                <a:latin typeface="+mn-lt"/>
              </a:rPr>
              <a:t>Ing. César Ezequiel Bolaines Velásquez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Supervisión de Proyectos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21042373"/>
              </p:ext>
            </p:extLst>
          </p:nvPr>
        </p:nvGraphicFramePr>
        <p:xfrm>
          <a:off x="2951820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880828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Contribuir al aseguramiento de la inversión de clientes(as) a través de la supervisión directa de proyectos de construcción habitacional seguros y confiables de acuerdo con los lineamientos y normativa establecida.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9E6239D9-F93E-A114-4B71-E19CA3283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451682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Ejecutar las disposiciones de Junta Directiva, supervisar y coordinar las actividades del Fondo.</a:t>
            </a:r>
            <a:endParaRPr lang="es-SV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1520" y="2638653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Ejecutivo:</a:t>
            </a:r>
          </a:p>
          <a:p>
            <a:r>
              <a:rPr lang="es-SV" b="1" dirty="0">
                <a:latin typeface="+mn-lt"/>
              </a:rPr>
              <a:t>     </a:t>
            </a:r>
            <a:r>
              <a:rPr lang="es-SV" dirty="0">
                <a:latin typeface="+mn-lt"/>
              </a:rPr>
              <a:t>Lic. Oscar Armando Morales.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421408306"/>
              </p:ext>
            </p:extLst>
          </p:nvPr>
        </p:nvGraphicFramePr>
        <p:xfrm>
          <a:off x="3072172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21440443-643D-033B-2665-A15760D9A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2723127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30893"/>
            <a:ext cx="82089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  <a:r>
              <a:rPr lang="es-ES" dirty="0">
                <a:latin typeface="+mn-lt"/>
              </a:rPr>
              <a:t> </a:t>
            </a:r>
          </a:p>
          <a:p>
            <a:pPr algn="just"/>
            <a:r>
              <a:rPr lang="es-ES" sz="1600" dirty="0">
                <a:latin typeface="+mn-lt"/>
              </a:rPr>
              <a:t>Gestionar comunicación interna y externa, facilitando a clientes(as) y otras partes interesadas información veraz y actualizada, a través de diferentes canales de comunicación sobre promoción de servicios y divulgación de temas del quehacer institucional y posicionamiento del Fondo como Institución líder del financiamiento habitacional en condiciones favorables.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Comunicaciones y Publicidad:</a:t>
            </a:r>
          </a:p>
          <a:p>
            <a:r>
              <a:rPr lang="es-SV" dirty="0">
                <a:latin typeface="+mn-lt"/>
              </a:rPr>
              <a:t>  Licda. Gabriela María Sosa Lemus.</a:t>
            </a:r>
          </a:p>
        </p:txBody>
      </p:sp>
      <p:graphicFrame>
        <p:nvGraphicFramePr>
          <p:cNvPr id="2" name="10 Diagrama">
            <a:extLst>
              <a:ext uri="{FF2B5EF4-FFF2-40B4-BE49-F238E27FC236}">
                <a16:creationId xmlns:a16="http://schemas.microsoft.com/office/drawing/2014/main" id="{554CECAF-196D-4BF3-BFD8-0A1962DC85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6889207"/>
              </p:ext>
            </p:extLst>
          </p:nvPr>
        </p:nvGraphicFramePr>
        <p:xfrm>
          <a:off x="302999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1A132F2F-BD38-D5D9-4AB4-7BF8115DD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1792317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u="sng" dirty="0">
                <a:hlinkClick r:id="rId4" action="ppaction://hlinksldjump"/>
              </a:rPr>
              <a:t>Regresar a Organigrama</a:t>
            </a:r>
            <a:endParaRPr lang="es-SV" sz="1400" u="sng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5949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Interna:</a:t>
            </a:r>
          </a:p>
          <a:p>
            <a:pPr algn="ctr"/>
            <a:r>
              <a:rPr lang="es-SV" dirty="0">
                <a:latin typeface="+mn-lt"/>
              </a:rPr>
              <a:t>Lic. Ricardo Isaac Aguilar González.</a:t>
            </a:r>
          </a:p>
          <a:p>
            <a:pPr algn="ctr"/>
            <a:r>
              <a:rPr lang="es-SV" b="1" dirty="0">
                <a:latin typeface="+mn-lt"/>
              </a:rPr>
              <a:t>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92110759"/>
              </p:ext>
            </p:extLst>
          </p:nvPr>
        </p:nvGraphicFramePr>
        <p:xfrm>
          <a:off x="296416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611560" y="1330893"/>
            <a:ext cx="79568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8173007E-2E14-97F1-1D31-D527DB47A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79512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 Oficial de Cumplimiento:</a:t>
            </a:r>
          </a:p>
          <a:p>
            <a:pPr algn="ctr"/>
            <a:r>
              <a:rPr lang="es-SV" dirty="0">
                <a:latin typeface="+mn-lt"/>
              </a:rPr>
              <a:t>Ing. José Andrés Hernández Martínez.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704402098"/>
              </p:ext>
            </p:extLst>
          </p:nvPr>
        </p:nvGraphicFramePr>
        <p:xfrm>
          <a:off x="3036168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330893"/>
            <a:ext cx="831692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Coordinar, implementar, velar y dar estricto cumplimiento al marco legal y normativo, relacionado con regulaciones aplicables a lavado de dinero, de activos y de financiamiento al terrorismo para identificar e investigar operaciones irregulares o sospechosas que pongan en riesgo la Institución; con independencia y autoridad plena y suficiente a todo nivel organizacional.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5AF5901C-61B1-8971-88AA-28DBBF08C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9139</TotalTime>
  <Words>4531</Words>
  <Application>Microsoft Office PowerPoint</Application>
  <PresentationFormat>Presentación en pantalla (4:3)</PresentationFormat>
  <Paragraphs>696</Paragraphs>
  <Slides>54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54</vt:i4>
      </vt:variant>
    </vt:vector>
  </HeadingPairs>
  <TitlesOfParts>
    <vt:vector size="61" baseType="lpstr">
      <vt:lpstr>Arial</vt:lpstr>
      <vt:lpstr>Arial Narrow</vt:lpstr>
      <vt:lpstr>Calibri</vt:lpstr>
      <vt:lpstr>Calibri Light</vt:lpstr>
      <vt:lpstr>Garamond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Ismenia Abigail Trejo Hernandez</cp:lastModifiedBy>
  <cp:revision>1038</cp:revision>
  <cp:lastPrinted>2017-07-31T16:25:48Z</cp:lastPrinted>
  <dcterms:created xsi:type="dcterms:W3CDTF">2007-05-14T18:37:21Z</dcterms:created>
  <dcterms:modified xsi:type="dcterms:W3CDTF">2024-01-19T15:47:58Z</dcterms:modified>
</cp:coreProperties>
</file>