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5" d="100"/>
          <a:sy n="75" d="100"/>
        </p:scale>
        <p:origin x="1410" y="-6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44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18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17/4/2024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17/04/2024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marzo 2024)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la Mujer y Grupos Vulnerables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</a:t>
            </a:r>
            <a:r>
              <a:rPr lang="es-SV" sz="2000" b="1" dirty="0">
                <a:solidFill>
                  <a:prstClr val="white"/>
                </a:solidFill>
                <a:latin typeface="Arial Narrow" pitchFamily="34" charset="0"/>
              </a:rPr>
              <a:t>LA MUJER Y GRUPOS VULNERABLES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Jefa Unidad de la Mujer y Grupos </a:t>
            </a:r>
            <a:r>
              <a:rPr kumimoji="0" lang="es-SV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Vulnerabl</a:t>
            </a:r>
            <a:r>
              <a:rPr lang="es-SV" b="1" dirty="0">
                <a:solidFill>
                  <a:prstClr val="black"/>
                </a:solidFill>
                <a:latin typeface="Calibri"/>
              </a:rPr>
              <a:t>es</a:t>
            </a:r>
            <a:endParaRPr kumimoji="0" lang="es-SV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066F763-132F-4BC9-5648-7CCC4572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75CD78A-B2C8-A086-2F1D-13460EF7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86FE54D-4348-F9D9-49B5-DE61C3C4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3B1C1B-7DFA-8ECB-0F20-5B02FCE1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0297992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27296A1-1C90-5992-5DC3-02830373C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4C0FFAA-86C6-91FC-56C1-73F1F767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BBF37F6-EF51-8E72-7E0D-07E9CF05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16087121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4BAA67F-49EB-6BBF-8D17-13356D73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8A8C136-BDB1-E21C-2B2B-E52840C1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91686434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3FE3B6F-EFDC-4C4B-0221-E027DCED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86D9F2B-56DF-E8F8-8B90-4037BD4C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BA293BA-9AE5-8B40-8DFD-F9856C12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94BC48C-DDE2-93F6-BE23-5A4C93C36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0752384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D459D4B-AC73-3A7F-807B-8D35C57E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6794705-B84B-ED15-066F-F18AC264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52F3F05-7891-981F-296D-AC4140F1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95BE256-35F0-C42B-A83E-04A89DD7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13872310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9EF086E-105B-B577-4F38-E930F3D7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29324936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25CB708-1B17-DA47-AAA6-F2946027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98784521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BC65D33-DA31-657C-6ED8-8EB4D9DD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3FAC022-5433-877F-B090-63C92FAC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45078380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ED8CCB8-5C79-3092-CF17-108CC551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DA1391B-725D-9CE9-BE4B-3358F6B0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3C9E27C-4CB8-0F52-5986-10BBECE1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ES" dirty="0">
                <a:latin typeface="+mn-lt"/>
              </a:rPr>
              <a:t>Licda. Paola Michelle Guerrero de González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62645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8437B99-C1AB-26CD-7A21-5BE123373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6E3CC01-D229-16CF-5E87-BE167801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4FAE3E8-F3C9-4783-2AE7-B5088C16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ED4F457-DFAC-52E4-A3E9-9028507B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19D61DD-011A-C062-2E33-1D01D62A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69158A-4403-47DE-1CF0-9438328F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A39297-C6CF-B5F6-A2F6-B3819E12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565485-6AF6-F35C-C6B6-21567C6B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77814714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797CB6F-E7AE-4502-DC82-D47F85FBC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883F4FC-7EF8-855C-6A41-C998A03E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721B511-CC1D-4480-B882-DD7186B7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16B1202-3DA1-B1F4-CB50-E750F545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693CF27-6117-0292-EF75-B00F0FFE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9608703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3A00EA6-B686-D29D-09C9-E5E61556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4756954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D4E9855-8EDD-B808-1750-89520D47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65A551-885F-C428-4F36-06AD92D0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A78DCEB-90BC-AA10-A6ED-18792B8E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155664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B750D78-4CEE-3CE6-B974-A18F030F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28 de noviembre de 2023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7005589-26F6-D94A-6EC6-A08D8B95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12267894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F08D9CC-E16A-A449-C65C-BB354A94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DC0B80B-0F22-E8D4-A1B1-DE33DDE4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125779-2AAE-AE5F-D5EE-D967FE2D8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649192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28E4EDC-BDF4-19D8-C39D-79D74AAB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5695F9A-4F5D-90D0-A858-87F13B650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277792393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3F92E6D-3A67-073E-019C-BAC1A308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0114233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D94E3A6-C30F-9921-CAB4-9169B9E5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7ADD9DC-46E8-397E-D3A0-DB871407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7261E0C-57D8-CC68-DBFB-A786D007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2024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9189</TotalTime>
  <Words>4542</Words>
  <Application>Microsoft Office PowerPoint</Application>
  <PresentationFormat>Presentación en pantalla (4:3)</PresentationFormat>
  <Paragraphs>697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1042</cp:revision>
  <cp:lastPrinted>2017-07-31T16:25:48Z</cp:lastPrinted>
  <dcterms:created xsi:type="dcterms:W3CDTF">2007-05-14T18:37:21Z</dcterms:created>
  <dcterms:modified xsi:type="dcterms:W3CDTF">2024-04-17T17:43:35Z</dcterms:modified>
</cp:coreProperties>
</file>