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21/5/2024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21/05/2024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abril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la Mujer y Grupos Vulnerables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</a:t>
            </a:r>
            <a:r>
              <a:rPr lang="es-SV" sz="2000" b="1" dirty="0">
                <a:solidFill>
                  <a:prstClr val="white"/>
                </a:solidFill>
                <a:latin typeface="Arial Narrow" pitchFamily="34" charset="0"/>
              </a:rPr>
              <a:t>LA MUJER Y GRUPOS VULNERABLES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F8343EC-3E49-ED41-5760-0264B86F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71197DA-468A-2B97-E839-25A86D30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8E2652F-6A68-3FA4-A043-00F041A2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C8EE63-1160-3DB9-622A-A47146B7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50FA3B5-DDB1-8406-8C87-D2FE9BC5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31FDE04-28D7-9090-B917-C2440505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25E48A6-BCE8-4336-1FA9-8B45845D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608712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98D631-3804-73DC-97DF-FEC44E806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553CF27-7EE5-6035-A6DA-053BEC5AA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AB4A47F-4C76-E002-F302-EFACD34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E43B889-3C9E-91C2-0F17-11111CEF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9BDB31-39C5-75F8-8BF1-6498C3C1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A7D381B-4824-2CBD-5D0A-9109255D1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0752384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9A83C8-3E07-8CBE-823F-65FB3FDB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D15973F-5D5A-9AEB-3604-BB60DCA81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4D68D1-3736-F177-47A7-9EBDBFB1F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DD6440C-D102-6531-03F0-951D2D63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1E6E557-C5E6-0DF1-2E9B-107EF53E7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47C6202-3CB9-2903-8EC8-5D7FAF35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835CE96-BF15-E131-081A-A11BF83E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E738888-B167-2DFF-0D23-0D66D3D6C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9B73ED9-E63A-B849-DB35-C97F489E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69B71A-B7F6-4BD7-387D-5A35C5D0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B478B64-DBE4-D615-F877-5AB64C93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62645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4A8774C-454C-1217-5B91-F14C3184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0EF0A91-0B17-0894-584F-93E7B9E23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CCE2159-BDFA-1ACD-9724-EBB267D6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99ECB2-A19F-28B9-E301-80A04CD1A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E1CAE76-DD16-6474-FB86-0821B1F5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073472-4C01-8700-4A5D-FC97E0CD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AB3F074-F94C-5E91-BCC2-86B881F36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77357CB-21BC-9477-92BE-FFC1A681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43468E7-B484-3831-EA4F-6FEAEF23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DCA82F-9A39-974A-92E4-1345C20B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EA826DA-8218-F5DC-7199-69709A816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E56DB80-61E7-6480-A76F-33BD04B8D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EE4215-6803-5F9F-0CDA-B8ECB9DB4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9608703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0287B84-428F-33D0-5151-EA171442D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8630910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6B5D1F-011B-57D9-9E17-DF3ED0ED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4E87CE-FD65-013C-429C-6800E3AB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B61537A-4E62-E597-933E-7A9CAF62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51F2999-0323-709D-FAD0-C958F695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32877280-21A5-5F03-1E44-F0C709559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153054-276B-2B40-C2A3-C78A9FC7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FE6BF3-C2D1-28DE-4CE0-E6065C22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558F5BF-4F08-9F78-B677-EA0A6943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83225771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40641E5-F3C6-6C1F-5F41-176D0417E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853C525-F926-833D-CCB3-75DFB0DD3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9096509-C9D4-AC8F-E849-9F57C74A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91752C1-2E86-DE1D-09E1-4B85E353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F26067E-6111-E81D-4B6E-92168D123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F8E986E-FC9B-4F54-25A5-19FEE9F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abril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9202</TotalTime>
  <Words>4542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1043</cp:revision>
  <cp:lastPrinted>2017-07-31T16:25:48Z</cp:lastPrinted>
  <dcterms:created xsi:type="dcterms:W3CDTF">2007-05-14T18:37:21Z</dcterms:created>
  <dcterms:modified xsi:type="dcterms:W3CDTF">2024-05-21T16:50:33Z</dcterms:modified>
</cp:coreProperties>
</file>