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0" d="100"/>
          <a:sy n="70" d="100"/>
        </p:scale>
        <p:origin x="1560" y="4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21/6/2024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21/06/2024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mayo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02105C8-A9BE-C600-53AD-6A3879569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19456144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3BA1890-6E6D-0341-630F-CB80B0042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2F1C32B-7124-A93D-1B69-5F4B6098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9871AC-1D3D-3283-83F3-797377BE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173AEF5-4747-E56B-D547-A758E0C7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40297992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A50872E-370E-BF3A-6420-7038DEF67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2BD3F69-D817-B22F-5A16-9824F6B2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557F61F-D855-011B-2F73-D3BB2EDE9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350676D-94A2-AFC1-B025-A3262B8E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6" name="Marcador de pie de página 3">
            <a:extLst>
              <a:ext uri="{FF2B5EF4-FFF2-40B4-BE49-F238E27FC236}">
                <a16:creationId xmlns:a16="http://schemas.microsoft.com/office/drawing/2014/main" id="{D9D379FB-E848-C3B7-CAE4-ABD3AD53F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608712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8CBC7EA-B272-47DB-837E-7D4DD9FD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A61E70E-E28D-C301-B42E-0DED3FAA4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199FA6-0A5B-978E-CF61-4E426710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DE3D51E-B5F8-62DA-DFB3-C9D8DA5D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BACAD4D-92E2-C3B3-6452-FB984AA91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D956351-5C67-A648-2714-23E2A5DC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0752384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7F9CA36-461D-126C-6B54-1EAE9CB6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DD6E4E4-E311-2D83-0421-B9569F13A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9C5DB68-A200-29EB-9CBD-768248BF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DECC90E-56ED-D7B3-B761-4CD5F3BE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6314076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FFB573F-C783-F07B-406F-0ABB2B5A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3858263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77EAB68-6A8E-D7C1-4E26-BDE5C2A6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451D7F0-FB64-6467-5A1D-27158206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731C029-C0B6-E03E-E1FB-AD499EED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B07C48C-E9C2-BE6B-8719-5A465FB4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8CA7954-31BC-27D7-E04C-BF15B7B4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9213133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FAD58CE-F718-43DD-881B-2D237408F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5255673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385D551-B552-BF0A-ACF2-31626328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70A1F7E-AECE-8EC9-7919-DBB88155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7104AB3-46A9-FE70-D2BB-819D34AB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EA3B0A4-02B3-82B7-A47A-99479BDA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3F57459-2E16-A49C-A3E3-7E31EE53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BFC60CC-DAAA-31CE-CBD8-34212CFB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4606997-9C95-6E64-B92E-5734C9F5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13F1394-5C8B-4A2A-9674-30020733F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0F68AA9-CD40-4654-0FDA-81D52146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B8FEA03-C87B-302D-6647-3946F810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2C9674B-080C-599D-7A70-859EEEA44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EC3B9C9-BD67-DE58-A5DC-BF6003888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8C8BE0E-7CCD-035A-10C9-A3CB214D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7B90359-4E50-01B7-D849-1EF8E9329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0AF6ED-6313-9433-46AD-531E7E20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E60B74B-4AED-287A-B961-48574D8E6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95A782F-6D45-B14A-CB8C-F6E0D29CF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3B2F1A8-B23C-387D-A0BD-2911F3C3B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12267894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AB5EA54-17BF-60D3-3CA4-2E8FDE95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842C6C9-F805-C530-D497-6A3E75D25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EC0A0BE-8B7C-1EE1-709E-3B2C6B124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538934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01E1F9F-07EA-E5C7-4A08-FC04528F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32888616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35F2E14-8AB6-9C55-D661-978F5A63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BF3319C-1B6B-4ACE-A345-2808469FE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EAF659B-C126-03DF-0136-0D768F417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B7DE36B-7C6E-6FE2-08CA-3BAD087B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4118138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1124B19-022D-267A-E785-76F5C81A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mayo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9315</TotalTime>
  <Words>4670</Words>
  <Application>Microsoft Office PowerPoint</Application>
  <PresentationFormat>Presentación en pantalla (4:3)</PresentationFormat>
  <Paragraphs>719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1056</cp:revision>
  <cp:lastPrinted>2017-07-31T16:25:48Z</cp:lastPrinted>
  <dcterms:created xsi:type="dcterms:W3CDTF">2007-05-14T18:37:21Z</dcterms:created>
  <dcterms:modified xsi:type="dcterms:W3CDTF">2024-06-21T16:57:44Z</dcterms:modified>
</cp:coreProperties>
</file>