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0" d="100"/>
          <a:sy n="70" d="100"/>
        </p:scale>
        <p:origin x="1560" y="6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43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23/7/2024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23/07/2024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junio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E45D989-A9E3-715B-CB15-A02D153B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0648366C-287D-92FF-BA34-9319231B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854A21-0E48-5EE4-3249-43690A43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83481E-3599-8C20-2C99-BB2FD689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3801AC9-3A79-027B-1F9B-A42C6B65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9018233-694D-F643-73C7-A9595B11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C9C2B87-5E93-6374-E735-DAC4E402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A10A2A3-F519-5818-6A6F-5D9E0CDF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69C976F-B90F-46DD-2B8C-7CC54C80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4A0A79-3D21-BAA0-2C4F-2F079DB9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8759376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1F888AD-0777-FAB0-BC29-36700084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413E6CE-5251-9B61-A4A1-408B1E07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41983A7-8ABC-158A-9A6B-295718B7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FFB801D-D923-CB95-2F51-74F7097C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B6031EA-A7C5-88CF-7204-9E806060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0CC7A40-4EB3-E2B5-4F88-F42CE4B9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0752384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5ED362A-C18B-29A3-E792-D948FBA3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A81AD7-30EC-B6FD-2563-DD0066AA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6D16098-0CD5-0200-1DF9-7A682857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3ADF989-D41C-5A97-A1F7-52A79567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4F7249-32DF-D086-DDCF-0C6D1FCF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423A87E-FEF4-5A18-5D49-782031DF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08D8F0A-2174-235B-854E-8DE794F0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ABB280-94AF-5850-79AA-59B13F3B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193132-D27E-BF85-D24A-25AE2822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23274F-CFAD-DFCA-28EA-5D1CFA67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1686397-03A7-2D83-8EDD-277F940F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255673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9260265-F7F2-A0C2-812B-89800F53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04A91D-2DB3-AA41-9C6E-3795E86A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63FD483-B946-AB09-CC8A-528A17A3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8253C9-EE34-1332-1548-CB0F2D99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BE1E8B0-D5DC-2371-12BE-F8BD4A83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4AD785-C699-A9FF-C2E5-E089281E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8848FD8-D91F-2365-49CA-9E6F67913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A42C3A4-A50A-C14B-DD95-3121B7C1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74FABD1-7B39-11AC-850A-2F9B33C9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F2CA6E6-CD59-2E06-50A1-CB5B1A3A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3F00897-23DB-6568-3957-36E715E5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96BC653-8987-2C96-405C-070D73F8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23B0BD-2D06-5137-5B30-71DDABC3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D174A8A-BCD1-52AD-5B0E-EFD91C02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BD5FFD7-F385-A7BF-62CC-07D6FD34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23931262-BBF5-8E83-7251-F4A3282A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36510388-33D4-CC8D-6066-E9AC7F20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27452F-72FA-6ABC-D057-E1F082CA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72D6DB-9BA2-146B-B2E2-A75EA6DE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756FAFB-350A-22EB-C606-6077C65E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DDB1AFF-06DE-E538-ADF1-06F25636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93C017-0CF4-225B-ADFB-5F12A13A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D9B9DBF-429D-D568-4B89-99CDA2BA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85A0D825-CF92-E7A0-CD77-E6165D21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A0F9EED-63BC-8A08-6367-0158268A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299D907-F0AE-95A0-DB31-8C4EF1A6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4118138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15939E4-11F2-AB0D-7B70-74219E24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</TotalTime>
  <Words>4670</Words>
  <Application>Microsoft Office PowerPoint</Application>
  <PresentationFormat>Presentación en pantalla (4:3)</PresentationFormat>
  <Paragraphs>719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1058</cp:revision>
  <cp:lastPrinted>2017-07-31T16:25:48Z</cp:lastPrinted>
  <dcterms:created xsi:type="dcterms:W3CDTF">2007-05-14T18:37:21Z</dcterms:created>
  <dcterms:modified xsi:type="dcterms:W3CDTF">2024-07-23T21:46:00Z</dcterms:modified>
</cp:coreProperties>
</file>