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8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9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0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1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2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3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4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5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6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7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8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8"/>
  </p:notesMasterIdLst>
  <p:sldIdLst>
    <p:sldId id="256" r:id="rId2"/>
    <p:sldId id="257" r:id="rId3"/>
    <p:sldId id="308" r:id="rId4"/>
    <p:sldId id="259" r:id="rId5"/>
    <p:sldId id="340" r:id="rId6"/>
    <p:sldId id="351" r:id="rId7"/>
    <p:sldId id="260" r:id="rId8"/>
    <p:sldId id="261" r:id="rId9"/>
    <p:sldId id="262" r:id="rId10"/>
    <p:sldId id="263" r:id="rId11"/>
    <p:sldId id="350" r:id="rId12"/>
    <p:sldId id="264" r:id="rId13"/>
    <p:sldId id="265" r:id="rId14"/>
    <p:sldId id="266" r:id="rId15"/>
    <p:sldId id="267" r:id="rId16"/>
    <p:sldId id="349" r:id="rId17"/>
    <p:sldId id="268" r:id="rId18"/>
    <p:sldId id="309" r:id="rId19"/>
    <p:sldId id="348" r:id="rId20"/>
    <p:sldId id="310" r:id="rId21"/>
    <p:sldId id="311" r:id="rId22"/>
    <p:sldId id="312" r:id="rId23"/>
    <p:sldId id="346" r:id="rId24"/>
    <p:sldId id="269" r:id="rId25"/>
    <p:sldId id="313" r:id="rId26"/>
    <p:sldId id="314" r:id="rId27"/>
    <p:sldId id="315" r:id="rId28"/>
    <p:sldId id="316" r:id="rId29"/>
    <p:sldId id="270" r:id="rId30"/>
    <p:sldId id="317" r:id="rId31"/>
    <p:sldId id="318" r:id="rId32"/>
    <p:sldId id="319" r:id="rId33"/>
    <p:sldId id="271" r:id="rId34"/>
    <p:sldId id="320" r:id="rId35"/>
    <p:sldId id="321" r:id="rId36"/>
    <p:sldId id="322" r:id="rId37"/>
    <p:sldId id="323" r:id="rId38"/>
    <p:sldId id="272" r:id="rId39"/>
    <p:sldId id="324" r:id="rId40"/>
    <p:sldId id="325" r:id="rId41"/>
    <p:sldId id="326" r:id="rId42"/>
    <p:sldId id="327" r:id="rId43"/>
    <p:sldId id="273" r:id="rId44"/>
    <p:sldId id="329" r:id="rId45"/>
    <p:sldId id="330" r:id="rId46"/>
    <p:sldId id="274" r:id="rId47"/>
    <p:sldId id="347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0" d="100"/>
          <a:sy n="70" d="100"/>
        </p:scale>
        <p:origin x="1560" y="3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140067EA-54C7-4A2A-9EF5-847A96E2E96D}" type="presParOf" srcId="{83D2847A-64F1-4E49-B0D4-13B33A530AEE}" destId="{7D896AFB-FB0F-4DD6-B9B9-CD8B25556F4E}" srcOrd="0" destOrd="0" presId="urn:microsoft.com/office/officeart/2005/8/layout/orgChart1"/>
    <dgm:cxn modelId="{15FFE250-194B-42BD-BF35-84A15BBB4201}" type="presParOf" srcId="{83D2847A-64F1-4E49-B0D4-13B33A530AEE}" destId="{48E37160-D030-449F-9C26-699CF728A760}" srcOrd="1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28/8/2024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49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28/08/2024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6.xml"/><Relationship Id="rId18" Type="http://schemas.openxmlformats.org/officeDocument/2006/relationships/slide" Target="slide48.xml"/><Relationship Id="rId26" Type="http://schemas.openxmlformats.org/officeDocument/2006/relationships/slide" Target="slide38.xml"/><Relationship Id="rId39" Type="http://schemas.openxmlformats.org/officeDocument/2006/relationships/slide" Target="slide56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10.xml"/><Relationship Id="rId47" Type="http://schemas.openxmlformats.org/officeDocument/2006/relationships/slide" Target="slide12.xml"/><Relationship Id="rId50" Type="http://schemas.openxmlformats.org/officeDocument/2006/relationships/slide" Target="slide13.xml"/><Relationship Id="rId55" Type="http://schemas.openxmlformats.org/officeDocument/2006/relationships/slide" Target="slide23.xml"/><Relationship Id="rId7" Type="http://schemas.openxmlformats.org/officeDocument/2006/relationships/slide" Target="slide7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5.xml"/><Relationship Id="rId29" Type="http://schemas.openxmlformats.org/officeDocument/2006/relationships/slide" Target="slide41.xml"/><Relationship Id="rId11" Type="http://schemas.openxmlformats.org/officeDocument/2006/relationships/slide" Target="slide21.xml"/><Relationship Id="rId24" Type="http://schemas.openxmlformats.org/officeDocument/2006/relationships/slide" Target="slide37.xml"/><Relationship Id="rId32" Type="http://schemas.openxmlformats.org/officeDocument/2006/relationships/slide" Target="slide32.xml"/><Relationship Id="rId37" Type="http://schemas.openxmlformats.org/officeDocument/2006/relationships/slide" Target="slide54.xml"/><Relationship Id="rId40" Type="http://schemas.openxmlformats.org/officeDocument/2006/relationships/slide" Target="slide15.xml"/><Relationship Id="rId45" Type="http://schemas.openxmlformats.org/officeDocument/2006/relationships/slide" Target="slide52.xml"/><Relationship Id="rId53" Type="http://schemas.openxmlformats.org/officeDocument/2006/relationships/slide" Target="slide9.xml"/><Relationship Id="rId58" Type="http://schemas.openxmlformats.org/officeDocument/2006/relationships/image" Target="../media/image3.png"/><Relationship Id="rId5" Type="http://schemas.openxmlformats.org/officeDocument/2006/relationships/slide" Target="slide2.xml"/><Relationship Id="rId61" Type="http://schemas.openxmlformats.org/officeDocument/2006/relationships/slide" Target="slide19.xml"/><Relationship Id="rId19" Type="http://schemas.openxmlformats.org/officeDocument/2006/relationships/slide" Target="slide49.xml"/><Relationship Id="rId14" Type="http://schemas.openxmlformats.org/officeDocument/2006/relationships/slide" Target="slide27.xml"/><Relationship Id="rId22" Type="http://schemas.openxmlformats.org/officeDocument/2006/relationships/slide" Target="slide35.xml"/><Relationship Id="rId27" Type="http://schemas.openxmlformats.org/officeDocument/2006/relationships/slide" Target="slide39.xml"/><Relationship Id="rId30" Type="http://schemas.openxmlformats.org/officeDocument/2006/relationships/slide" Target="slide29.xml"/><Relationship Id="rId35" Type="http://schemas.openxmlformats.org/officeDocument/2006/relationships/slide" Target="slide44.xml"/><Relationship Id="rId43" Type="http://schemas.openxmlformats.org/officeDocument/2006/relationships/slide" Target="slide5.xml"/><Relationship Id="rId48" Type="http://schemas.openxmlformats.org/officeDocument/2006/relationships/slide" Target="slide47.xml"/><Relationship Id="rId56" Type="http://schemas.openxmlformats.org/officeDocument/2006/relationships/slide" Target="slide8.xml"/><Relationship Id="rId8" Type="http://schemas.openxmlformats.org/officeDocument/2006/relationships/slide" Target="slide17.xml"/><Relationship Id="rId51" Type="http://schemas.openxmlformats.org/officeDocument/2006/relationships/slide" Target="slide22.xml"/><Relationship Id="rId3" Type="http://schemas.openxmlformats.org/officeDocument/2006/relationships/notesSlide" Target="../notesSlides/notesSlide1.xml"/><Relationship Id="rId12" Type="http://schemas.openxmlformats.org/officeDocument/2006/relationships/slide" Target="slide24.xml"/><Relationship Id="rId17" Type="http://schemas.openxmlformats.org/officeDocument/2006/relationships/slide" Target="slide46.xml"/><Relationship Id="rId25" Type="http://schemas.openxmlformats.org/officeDocument/2006/relationships/slide" Target="slide34.xml"/><Relationship Id="rId33" Type="http://schemas.openxmlformats.org/officeDocument/2006/relationships/slide" Target="slide30.xml"/><Relationship Id="rId38" Type="http://schemas.openxmlformats.org/officeDocument/2006/relationships/slide" Target="slide55.xml"/><Relationship Id="rId46" Type="http://schemas.openxmlformats.org/officeDocument/2006/relationships/slide" Target="slide51.xml"/><Relationship Id="rId59" Type="http://schemas.openxmlformats.org/officeDocument/2006/relationships/slide" Target="slide6.xml"/><Relationship Id="rId20" Type="http://schemas.openxmlformats.org/officeDocument/2006/relationships/slide" Target="slide50.xml"/><Relationship Id="rId41" Type="http://schemas.openxmlformats.org/officeDocument/2006/relationships/slide" Target="slide14.xml"/><Relationship Id="rId54" Type="http://schemas.openxmlformats.org/officeDocument/2006/relationships/slide" Target="slide11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8.xml"/><Relationship Id="rId23" Type="http://schemas.openxmlformats.org/officeDocument/2006/relationships/slide" Target="slide36.xml"/><Relationship Id="rId28" Type="http://schemas.openxmlformats.org/officeDocument/2006/relationships/slide" Target="slide40.xml"/><Relationship Id="rId36" Type="http://schemas.openxmlformats.org/officeDocument/2006/relationships/slide" Target="slide45.xml"/><Relationship Id="rId49" Type="http://schemas.openxmlformats.org/officeDocument/2006/relationships/slide" Target="slide42.xml"/><Relationship Id="rId57" Type="http://schemas.openxmlformats.org/officeDocument/2006/relationships/image" Target="../media/image2.png"/><Relationship Id="rId10" Type="http://schemas.openxmlformats.org/officeDocument/2006/relationships/slide" Target="slide20.xml"/><Relationship Id="rId31" Type="http://schemas.openxmlformats.org/officeDocument/2006/relationships/slide" Target="slide31.xml"/><Relationship Id="rId44" Type="http://schemas.openxmlformats.org/officeDocument/2006/relationships/slide" Target="slide3.xml"/><Relationship Id="rId52" Type="http://schemas.openxmlformats.org/officeDocument/2006/relationships/slide" Target="slide53.xml"/><Relationship Id="rId60" Type="http://schemas.openxmlformats.org/officeDocument/2006/relationships/slide" Target="slide16.xml"/><Relationship Id="rId4" Type="http://schemas.openxmlformats.org/officeDocument/2006/relationships/image" Target="../media/image1.jpg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Sistemas Integrados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22105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 </a:t>
            </a:r>
            <a:r>
              <a:rPr lang="es-MX" altLang="es-SV" sz="1200" b="1" dirty="0">
                <a:latin typeface="+mn-lt"/>
                <a:cs typeface="Times New Roman" panose="02020603050405020304" pitchFamily="18" charset="0"/>
              </a:rPr>
              <a:t>(V27)</a:t>
            </a:r>
            <a:endParaRPr lang="es-ES" altLang="es-SV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julio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3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Función de Cumplimiento Antisoborno</a:t>
            </a:r>
          </a:p>
        </p:txBody>
      </p:sp>
      <p:sp>
        <p:nvSpPr>
          <p:cNvPr id="141" name="8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87 Forma libre">
            <a:extLst>
              <a:ext uri="{FF2B5EF4-FFF2-40B4-BE49-F238E27FC236}">
                <a16:creationId xmlns:a16="http://schemas.microsoft.com/office/drawing/2014/main" id="{97968C10-B813-F88D-AD4A-5B425495CC43}"/>
              </a:ext>
            </a:extLst>
          </p:cNvPr>
          <p:cNvSpPr/>
          <p:nvPr/>
        </p:nvSpPr>
        <p:spPr bwMode="auto">
          <a:xfrm>
            <a:off x="76323" y="4577056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 de la Mujer y Grupos Vulnerables</a:t>
            </a:r>
          </a:p>
        </p:txBody>
      </p:sp>
      <p:cxnSp>
        <p:nvCxnSpPr>
          <p:cNvPr id="9" name="127 Conector recto">
            <a:extLst>
              <a:ext uri="{FF2B5EF4-FFF2-40B4-BE49-F238E27FC236}">
                <a16:creationId xmlns:a16="http://schemas.microsoft.com/office/drawing/2014/main" id="{AA87F7E0-38C0-C7F3-F599-2BC51881F446}"/>
              </a:ext>
            </a:extLst>
          </p:cNvPr>
          <p:cNvCxnSpPr/>
          <p:nvPr/>
        </p:nvCxnSpPr>
        <p:spPr>
          <a:xfrm>
            <a:off x="745889" y="4722922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290 Conector recto">
            <a:extLst>
              <a:ext uri="{FF2B5EF4-FFF2-40B4-BE49-F238E27FC236}">
                <a16:creationId xmlns:a16="http://schemas.microsoft.com/office/drawing/2014/main" id="{5BFDA5A9-8AF3-E2A5-C20B-1D3DECCAE320}"/>
              </a:ext>
            </a:extLst>
          </p:cNvPr>
          <p:cNvCxnSpPr/>
          <p:nvPr/>
        </p:nvCxnSpPr>
        <p:spPr>
          <a:xfrm>
            <a:off x="3755299" y="1339364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9 Forma libre">
            <a:extLst>
              <a:ext uri="{FF2B5EF4-FFF2-40B4-BE49-F238E27FC236}">
                <a16:creationId xmlns:a16="http://schemas.microsoft.com/office/drawing/2014/main" id="{B77E74D7-76FF-BC7C-21FB-CDAE4B0AC599}"/>
              </a:ext>
            </a:extLst>
          </p:cNvPr>
          <p:cNvSpPr/>
          <p:nvPr/>
        </p:nvSpPr>
        <p:spPr bwMode="auto">
          <a:xfrm>
            <a:off x="3094996" y="1213211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tx1"/>
                </a:solidFill>
              </a:rPr>
              <a:t>Comités</a:t>
            </a:r>
          </a:p>
        </p:txBody>
      </p:sp>
      <p:sp>
        <p:nvSpPr>
          <p:cNvPr id="177" name="69 Forma libre">
            <a:hlinkClick r:id="rId47" action="ppaction://hlinksldjump"/>
            <a:extLst>
              <a:ext uri="{FF2B5EF4-FFF2-40B4-BE49-F238E27FC236}">
                <a16:creationId xmlns:a16="http://schemas.microsoft.com/office/drawing/2014/main" id="{CDFC0001-E3EE-1227-B47C-CBFB608FB0FA}"/>
              </a:ext>
            </a:extLst>
          </p:cNvPr>
          <p:cNvSpPr/>
          <p:nvPr/>
        </p:nvSpPr>
        <p:spPr bwMode="auto">
          <a:xfrm>
            <a:off x="3521897" y="2699770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cmpd="sng">
            <a:solidFill>
              <a:schemeClr val="tx1"/>
            </a:solidFill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Compras Públicas</a:t>
            </a:r>
          </a:p>
        </p:txBody>
      </p:sp>
      <p:cxnSp>
        <p:nvCxnSpPr>
          <p:cNvPr id="178" name="273 Conector recto">
            <a:extLst>
              <a:ext uri="{FF2B5EF4-FFF2-40B4-BE49-F238E27FC236}">
                <a16:creationId xmlns:a16="http://schemas.microsoft.com/office/drawing/2014/main" id="{9C09701D-CC90-2FFF-57C7-E8DFCF434CE9}"/>
              </a:ext>
            </a:extLst>
          </p:cNvPr>
          <p:cNvCxnSpPr>
            <a:cxnSpLocks/>
          </p:cNvCxnSpPr>
          <p:nvPr/>
        </p:nvCxnSpPr>
        <p:spPr>
          <a:xfrm>
            <a:off x="4203641" y="2852936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09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A5EF3EE5-30E2-DB63-8645-57608ACB11CB}"/>
              </a:ext>
            </a:extLst>
          </p:cNvPr>
          <p:cNvSpPr/>
          <p:nvPr/>
        </p:nvSpPr>
        <p:spPr bwMode="auto">
          <a:xfrm>
            <a:off x="3091016" y="1208066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tx1"/>
              </a:solidFill>
            </a:endParaRPr>
          </a:p>
        </p:txBody>
      </p:sp>
      <p:sp>
        <p:nvSpPr>
          <p:cNvPr id="7" name="67 Forma libre">
            <a:extLst>
              <a:ext uri="{FF2B5EF4-FFF2-40B4-BE49-F238E27FC236}">
                <a16:creationId xmlns:a16="http://schemas.microsoft.com/office/drawing/2014/main" id="{A8F03A26-548A-5038-4841-165A8D1AA4A4}"/>
              </a:ext>
            </a:extLst>
          </p:cNvPr>
          <p:cNvSpPr/>
          <p:nvPr/>
        </p:nvSpPr>
        <p:spPr bwMode="auto">
          <a:xfrm>
            <a:off x="3543977" y="2087384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" name="69 Forma libre">
            <a:hlinkClick r:id="rId40" action="ppaction://hlinksldjump"/>
            <a:extLst>
              <a:ext uri="{FF2B5EF4-FFF2-40B4-BE49-F238E27FC236}">
                <a16:creationId xmlns:a16="http://schemas.microsoft.com/office/drawing/2014/main" id="{ADE1C8E9-42AB-BC8A-5EFE-888B4D950950}"/>
              </a:ext>
            </a:extLst>
          </p:cNvPr>
          <p:cNvSpPr/>
          <p:nvPr/>
        </p:nvSpPr>
        <p:spPr bwMode="auto">
          <a:xfrm>
            <a:off x="3518717" y="2697884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cmpd="sng">
            <a:noFill/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6" name="103 Forma libre">
            <a:hlinkClick r:id="rId60" action="ppaction://hlinksldjump"/>
            <a:extLst>
              <a:ext uri="{FF2B5EF4-FFF2-40B4-BE49-F238E27FC236}">
                <a16:creationId xmlns:a16="http://schemas.microsoft.com/office/drawing/2014/main" id="{81DAC4D8-ECA9-4AE8-1F90-99FD7A60CE24}"/>
              </a:ext>
            </a:extLst>
          </p:cNvPr>
          <p:cNvSpPr/>
          <p:nvPr/>
        </p:nvSpPr>
        <p:spPr bwMode="auto">
          <a:xfrm>
            <a:off x="3525934" y="3125289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8" name="103 Forma libre">
            <a:hlinkClick r:id="rId61" action="ppaction://hlinksldjump"/>
            <a:extLst>
              <a:ext uri="{FF2B5EF4-FFF2-40B4-BE49-F238E27FC236}">
                <a16:creationId xmlns:a16="http://schemas.microsoft.com/office/drawing/2014/main" id="{E0CC860D-C394-6C48-9CFE-E26629F3104A}"/>
              </a:ext>
            </a:extLst>
          </p:cNvPr>
          <p:cNvSpPr/>
          <p:nvPr/>
        </p:nvSpPr>
        <p:spPr bwMode="auto">
          <a:xfrm>
            <a:off x="74519" y="4587464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4FBCC55-BE67-DEDD-E006-46B48FCBD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FUNCIÓN DE CUMPLIMIENTO ANTISOBORNO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19456144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Administrar, gestionar y ejecutar el seguimiento de los planes, procesos, informes y acciones derivadas del Sistemas Integrados de Gestión de la calidad, ambiental y antisoborno, así como fomentar y facilitar la cultura de los sistemas de gestión y la mejora continua de la Institución.</a:t>
            </a:r>
          </a:p>
        </p:txBody>
      </p:sp>
      <p:sp>
        <p:nvSpPr>
          <p:cNvPr id="3" name="9 CuadroTexto">
            <a:extLst>
              <a:ext uri="{FF2B5EF4-FFF2-40B4-BE49-F238E27FC236}">
                <a16:creationId xmlns:a16="http://schemas.microsoft.com/office/drawing/2014/main" id="{FB4CE6A3-1362-7CA1-4C96-9E76EF467833}"/>
              </a:ext>
            </a:extLst>
          </p:cNvPr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Responsable:</a:t>
            </a:r>
          </a:p>
          <a:p>
            <a:pPr algn="ctr"/>
            <a:r>
              <a:rPr lang="es-SV" dirty="0">
                <a:latin typeface="+mn-lt"/>
              </a:rPr>
              <a:t>  Lic. Jairo Felipe Alonso Damas Cruz.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A44CB02-48CF-82FD-D86F-D6E373E3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645395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B1792E3-159E-5D02-FFC6-7B8F69A2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F737B96-A7CD-D9BF-BD7A-01E620E8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B76AF05-67CD-4E55-1D4D-86E4CB982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40297992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C136173-4060-5D05-8CC2-F99ADD9D3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SISTEMAS INTEGRADOS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7544" y="144587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Dar cumplimiento a las responsabilidades establecidas en el Reglamento de la Ley de Compras Públicas y participar en el diseño e implementación del Sistema de Gestión Antisoborno y sus controles.</a:t>
            </a:r>
          </a:p>
        </p:txBody>
      </p:sp>
      <p:sp>
        <p:nvSpPr>
          <p:cNvPr id="3" name="8 CuadroTexto">
            <a:extLst>
              <a:ext uri="{FF2B5EF4-FFF2-40B4-BE49-F238E27FC236}">
                <a16:creationId xmlns:a16="http://schemas.microsoft.com/office/drawing/2014/main" id="{126B9308-72ED-339B-96ED-BC1AC784B1D4}"/>
              </a:ext>
            </a:extLst>
          </p:cNvPr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Sistemas Integrados: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graphicFrame>
        <p:nvGraphicFramePr>
          <p:cNvPr id="7" name="7 Diagrama">
            <a:extLst>
              <a:ext uri="{FF2B5EF4-FFF2-40B4-BE49-F238E27FC236}">
                <a16:creationId xmlns:a16="http://schemas.microsoft.com/office/drawing/2014/main" id="{15935A8A-7BDD-3E9C-8BD8-BA019DCDE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215679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E89F4503-59D3-0F16-4314-BFBE6D98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52324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80B600F-4420-DB29-406F-BD34DA58C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401552D-B853-34CF-835A-5851A3061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6 Rectángulo">
            <a:extLst>
              <a:ext uri="{FF2B5EF4-FFF2-40B4-BE49-F238E27FC236}">
                <a16:creationId xmlns:a16="http://schemas.microsoft.com/office/drawing/2014/main" id="{FEDC6106-87D6-AB0D-C5F1-C73E323FE175}"/>
              </a:ext>
            </a:extLst>
          </p:cNvPr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5" name="10 Rectángulo">
            <a:extLst>
              <a:ext uri="{FF2B5EF4-FFF2-40B4-BE49-F238E27FC236}">
                <a16:creationId xmlns:a16="http://schemas.microsoft.com/office/drawing/2014/main" id="{5374BBF1-7B8F-91A8-1AF3-2A3B47DCACE6}"/>
              </a:ext>
            </a:extLst>
          </p:cNvPr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  <a:r>
              <a:rPr lang="es-SV" b="1" dirty="0">
                <a:solidFill>
                  <a:schemeClr val="tx1"/>
                </a:solidFill>
              </a:rPr>
              <a:t>nidad de la Mujer y Grupos Vulnerables</a:t>
            </a:r>
          </a:p>
        </p:txBody>
      </p:sp>
      <p:sp>
        <p:nvSpPr>
          <p:cNvPr id="6" name="Marcador de pie de página 3">
            <a:extLst>
              <a:ext uri="{FF2B5EF4-FFF2-40B4-BE49-F238E27FC236}">
                <a16:creationId xmlns:a16="http://schemas.microsoft.com/office/drawing/2014/main" id="{09977723-4A8D-B96F-00E4-E9EF10D85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38594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9914658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9EB94F4-D5FA-7F55-F6FE-ECA54A85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BC32311-02AF-B792-D579-D96E1BF6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151783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863D699-2212-ACC3-323D-4D19D520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452E2CA-4F64-3302-2A4B-9406AFE10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3284F70-4C5B-D05D-B962-C00E22B5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CE5405D-8817-2A86-36F3-113F153E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00663821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8F781FE-1F0B-56CA-FC17-360C3CA22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558A21D-E260-77FB-47AA-5B804636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97817D2-F67A-58F5-899D-F2C35F58B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B2AC175-8A2B-A6F5-5663-428550F61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Rosa María Lara Urrutia</a:t>
            </a:r>
          </a:p>
          <a:p>
            <a:r>
              <a:rPr lang="es-SV" sz="1400" b="1" dirty="0">
                <a:latin typeface="+mn-lt"/>
              </a:rPr>
              <a:t> 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6314076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4BF83F6-0ED4-B0B1-3532-4393C5E79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3858263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A8CA2C6-066E-90F3-FB49-EEA1A08F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AEB4042-2B3C-EFA0-8ACF-924A6C975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3474154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6FE7A97-2F56-6EDB-05E5-4E14CFD87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45078380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2F9F08E-6B42-10DE-2944-1A78F8A9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4510B48-9700-0696-EEC1-582DE4989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5052074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77DF9B2-2DFF-505D-3E22-C462D9DB9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5255673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AB2F85A-525A-E6BE-24CE-79199A9B8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E96B0BD-0A71-1AAB-93AE-2E7616E3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45C58CF-37CA-C697-FAD1-03829B5C4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2A3CF5D-40B4-23BA-EEB5-6992716B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D83E416-BBD1-E3CA-CC85-B7A587DB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4C1441A-C0AF-91D7-93AE-2C542291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C4503AA-77EB-16E2-445D-CE2B67F6E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3BF6249-CB66-2347-BF48-A8389439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949E767-489C-F969-1FE9-4E64DD23B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A76A1FF-79E1-46E1-E2B1-DA7DD43BA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D9AC7C0-5AAF-B489-DC5B-F7FCC948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3B5FD7D-C181-6D26-D795-E55AB9046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23963231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5D0EFD1-F94C-70B6-69C6-3212543C5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4800678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449819F-2AA4-365D-008F-16EF5FD0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C95042C-3466-A50B-96FC-876DC5B56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7A58127-F4FD-6B81-AE68-0147DDF45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402EEB6-AC45-10BB-8821-6941FD202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AD32420-B2F1-D852-9C84-203F840C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12267894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D51B2A3-A0FB-2962-733A-D029A5F1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179DF7A-A5ED-1D4F-638B-EBB5F4491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1551E74-81B6-70F3-E719-222593534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84163136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4EE5AC9-4FDF-2C8A-7DD7-6C8337F89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32888616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B9C44D0-DB9E-2A7B-CB3E-E39C283D4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COMITÉS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195736" y="1988840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AUDITORÍA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RIESGOS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b="0" i="0" u="none" strike="noStrike" baseline="0" dirty="0">
                <a:latin typeface="Aptos" panose="020B0004020202020204" pitchFamily="34" charset="0"/>
              </a:rPr>
              <a:t>COMITÉ DE LAVADO DE DINERO Y ACTIVOS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ANTISOBORNO Y ANTICORRUPCIÓN</a:t>
            </a:r>
            <a:endParaRPr lang="es-SV" b="1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B96A002-210D-BDC4-B402-69FC32F68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303969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2B99B25-97C7-E4F5-E870-C5543A64C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9A24D020-5091-6D60-CA7B-D0D259BAA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42330771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E816957-9A6A-45D4-080C-7CFE61C1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julio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9332</TotalTime>
  <Words>4669</Words>
  <Application>Microsoft Office PowerPoint</Application>
  <PresentationFormat>Presentación en pantalla (4:3)</PresentationFormat>
  <Paragraphs>719</Paragraphs>
  <Slides>56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4" baseType="lpstr">
      <vt:lpstr>Aptos</vt:lpstr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1060</cp:revision>
  <cp:lastPrinted>2017-07-31T16:25:48Z</cp:lastPrinted>
  <dcterms:created xsi:type="dcterms:W3CDTF">2007-05-14T18:37:21Z</dcterms:created>
  <dcterms:modified xsi:type="dcterms:W3CDTF">2024-08-28T16:34:51Z</dcterms:modified>
</cp:coreProperties>
</file>