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5" d="100"/>
          <a:sy n="75" d="100"/>
        </p:scale>
        <p:origin x="1410" y="-19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19/9/2024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19/09/2024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agosto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12EDA50-D441-C3CE-18CA-E379CA829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DC6D173-EF1D-0C0A-D6D0-867A89900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290C1F-E969-50F7-370D-5C867DA9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2C09F00-8D0D-AACF-959F-FBD6993E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F0CB694-7223-7DEF-A972-D279D903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3576009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EE2F6CB-0DB0-ADCF-9F52-8D2C7ACE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6B4852C-8D07-31E0-5BDA-D7B8E10E1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B3CBACD-3339-B82D-7D51-AA6B701E4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130F02A-D08D-0054-C0E4-E265B5E7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6A76F0F-8C0E-F949-0993-16B475C63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5A129F4-F793-BAFD-19BB-E2F65B00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93DA540-3343-ABBB-3F87-4F05FB34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CC8FCAE-F6E9-43B4-8F2D-81FD7EF7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F4FA415-CCBF-0CA2-B78B-7CB58626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E4F076C-7271-B38B-E91C-EA343CEB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9BBB26A-01D0-0877-74BD-43B6B8A9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74786E-90BD-0005-235A-A6D334737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38DA67A-330F-25BD-4953-DA73E7CB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E91BA01-19C0-354E-2CD5-A47CE07D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6EA67A-B7C6-51C8-CFCD-5FEFAAD9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74C74D2-8D84-D3DE-4E59-C3412686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3E4A554-2DBA-4456-083B-35E949B3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FD6DE5B-829F-A641-7901-B7837BBC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38E5024-952C-0700-6F9C-ABDCEFE9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C4F3A50-7102-785D-CE3A-B9DAD042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6E662EA-82A1-2867-4D79-0EB13CD7A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4E1AE4F-631A-2DDE-8A20-8F904543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255673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A63E55A-DC38-3791-E7CC-2C4C73CF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6D0D8CB-8022-493F-C655-4B618CFA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BE4315-5C6F-7758-5D56-39752123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2131063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DEC1506-6701-8C67-6181-B47BD3CC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9738947-C76D-3DB6-5C18-587B84DB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7E95D98-C39D-324F-4EB3-D400B0F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9B87DBF-88CE-3097-D9AC-070D42FC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DBDED94-A44D-CFC0-28AB-43027DD5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EF2FFDE-D9E7-E1DE-FB64-F45CA3C8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B180230-7ABB-3518-84D7-365C3AE6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EFCD8DD-08C2-5968-624C-1A849DE49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7846B8C-C40E-B9CF-CFD0-31D6C756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2169A97-CF12-C262-7C3F-355E2669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DEC37DE-825F-91F9-F72A-F31D3575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6855225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8795197-2A44-3565-299D-C64FC8E0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91E106B-2C00-128B-7A53-82A62B59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E3B995C-7BB2-8EA2-CB03-7D8BD735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8D935C2-3F97-35BD-8845-FA195BE53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4728983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9CEFC5-4566-5C66-6557-B704A941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DBB549-BD92-343A-FD5F-3CADE346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CAC9BC3-1B3C-8C9A-2893-A8755823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1123A15-4EBE-563F-4CDD-F4E1B035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4626B86-4DFB-264E-EA8F-3BE791D9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9BF0B06-DD85-CEE8-1DEC-F9FFC8B3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F6CC4E-3F5B-E387-668C-6819EE5A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A6A6565-621F-F642-6AD6-064FEC6C1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7CCC98-12FA-6B1F-29F9-320CBE574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9341</TotalTime>
  <Words>4669</Words>
  <Application>Microsoft Office PowerPoint</Application>
  <PresentationFormat>Presentación en pantalla (4:3)</PresentationFormat>
  <Paragraphs>719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Guillen</cp:lastModifiedBy>
  <cp:revision>1061</cp:revision>
  <cp:lastPrinted>2017-07-31T16:25:48Z</cp:lastPrinted>
  <dcterms:created xsi:type="dcterms:W3CDTF">2007-05-14T18:37:21Z</dcterms:created>
  <dcterms:modified xsi:type="dcterms:W3CDTF">2024-09-19T20:04:50Z</dcterms:modified>
</cp:coreProperties>
</file>