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8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9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0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2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3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4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5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6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7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8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8"/>
  </p:notesMasterIdLst>
  <p:sldIdLst>
    <p:sldId id="256" r:id="rId2"/>
    <p:sldId id="257" r:id="rId3"/>
    <p:sldId id="308" r:id="rId4"/>
    <p:sldId id="259" r:id="rId5"/>
    <p:sldId id="340" r:id="rId6"/>
    <p:sldId id="351" r:id="rId7"/>
    <p:sldId id="260" r:id="rId8"/>
    <p:sldId id="261" r:id="rId9"/>
    <p:sldId id="262" r:id="rId10"/>
    <p:sldId id="263" r:id="rId11"/>
    <p:sldId id="350" r:id="rId12"/>
    <p:sldId id="264" r:id="rId13"/>
    <p:sldId id="265" r:id="rId14"/>
    <p:sldId id="266" r:id="rId15"/>
    <p:sldId id="267" r:id="rId16"/>
    <p:sldId id="349" r:id="rId17"/>
    <p:sldId id="268" r:id="rId18"/>
    <p:sldId id="309" r:id="rId19"/>
    <p:sldId id="348" r:id="rId20"/>
    <p:sldId id="310" r:id="rId21"/>
    <p:sldId id="311" r:id="rId22"/>
    <p:sldId id="312" r:id="rId23"/>
    <p:sldId id="346" r:id="rId24"/>
    <p:sldId id="269" r:id="rId25"/>
    <p:sldId id="313" r:id="rId26"/>
    <p:sldId id="314" r:id="rId27"/>
    <p:sldId id="315" r:id="rId28"/>
    <p:sldId id="316" r:id="rId29"/>
    <p:sldId id="270" r:id="rId30"/>
    <p:sldId id="317" r:id="rId31"/>
    <p:sldId id="318" r:id="rId32"/>
    <p:sldId id="319" r:id="rId33"/>
    <p:sldId id="271" r:id="rId34"/>
    <p:sldId id="320" r:id="rId35"/>
    <p:sldId id="321" r:id="rId36"/>
    <p:sldId id="322" r:id="rId37"/>
    <p:sldId id="323" r:id="rId38"/>
    <p:sldId id="272" r:id="rId39"/>
    <p:sldId id="324" r:id="rId40"/>
    <p:sldId id="325" r:id="rId41"/>
    <p:sldId id="326" r:id="rId42"/>
    <p:sldId id="327" r:id="rId43"/>
    <p:sldId id="273" r:id="rId44"/>
    <p:sldId id="329" r:id="rId45"/>
    <p:sldId id="330" r:id="rId46"/>
    <p:sldId id="274" r:id="rId47"/>
    <p:sldId id="347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63" d="100"/>
          <a:sy n="63" d="100"/>
        </p:scale>
        <p:origin x="1544" y="5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25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78Empleados(as)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140067EA-54C7-4A2A-9EF5-847A96E2E96D}" type="presParOf" srcId="{83D2847A-64F1-4E49-B0D4-13B33A530AEE}" destId="{7D896AFB-FB0F-4DD6-B9B9-CD8B25556F4E}" srcOrd="0" destOrd="0" presId="urn:microsoft.com/office/officeart/2005/8/layout/orgChart1"/>
    <dgm:cxn modelId="{15FFE250-194B-42BD-BF35-84A15BBB4201}" type="presParOf" srcId="{83D2847A-64F1-4E49-B0D4-13B33A530AEE}" destId="{48E37160-D030-449F-9C26-699CF728A760}" srcOrd="1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78Empleados(as)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23/10/2024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49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23/10/2024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6.xml"/><Relationship Id="rId18" Type="http://schemas.openxmlformats.org/officeDocument/2006/relationships/slide" Target="slide48.xml"/><Relationship Id="rId26" Type="http://schemas.openxmlformats.org/officeDocument/2006/relationships/slide" Target="slide38.xml"/><Relationship Id="rId39" Type="http://schemas.openxmlformats.org/officeDocument/2006/relationships/slide" Target="slide56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10.xml"/><Relationship Id="rId47" Type="http://schemas.openxmlformats.org/officeDocument/2006/relationships/slide" Target="slide12.xml"/><Relationship Id="rId50" Type="http://schemas.openxmlformats.org/officeDocument/2006/relationships/slide" Target="slide13.xml"/><Relationship Id="rId55" Type="http://schemas.openxmlformats.org/officeDocument/2006/relationships/slide" Target="slide23.xml"/><Relationship Id="rId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5.xml"/><Relationship Id="rId29" Type="http://schemas.openxmlformats.org/officeDocument/2006/relationships/slide" Target="slide41.xml"/><Relationship Id="rId11" Type="http://schemas.openxmlformats.org/officeDocument/2006/relationships/slide" Target="slide21.xml"/><Relationship Id="rId24" Type="http://schemas.openxmlformats.org/officeDocument/2006/relationships/slide" Target="slide37.xml"/><Relationship Id="rId32" Type="http://schemas.openxmlformats.org/officeDocument/2006/relationships/slide" Target="slide32.xml"/><Relationship Id="rId37" Type="http://schemas.openxmlformats.org/officeDocument/2006/relationships/slide" Target="slide54.xml"/><Relationship Id="rId40" Type="http://schemas.openxmlformats.org/officeDocument/2006/relationships/slide" Target="slide15.xml"/><Relationship Id="rId45" Type="http://schemas.openxmlformats.org/officeDocument/2006/relationships/slide" Target="slide52.xml"/><Relationship Id="rId53" Type="http://schemas.openxmlformats.org/officeDocument/2006/relationships/slide" Target="slide9.xml"/><Relationship Id="rId58" Type="http://schemas.openxmlformats.org/officeDocument/2006/relationships/image" Target="../media/image3.png"/><Relationship Id="rId5" Type="http://schemas.openxmlformats.org/officeDocument/2006/relationships/slide" Target="slide2.xml"/><Relationship Id="rId61" Type="http://schemas.openxmlformats.org/officeDocument/2006/relationships/slide" Target="slide19.xml"/><Relationship Id="rId19" Type="http://schemas.openxmlformats.org/officeDocument/2006/relationships/slide" Target="slide49.xml"/><Relationship Id="rId14" Type="http://schemas.openxmlformats.org/officeDocument/2006/relationships/slide" Target="slide27.xml"/><Relationship Id="rId22" Type="http://schemas.openxmlformats.org/officeDocument/2006/relationships/slide" Target="slide35.xml"/><Relationship Id="rId27" Type="http://schemas.openxmlformats.org/officeDocument/2006/relationships/slide" Target="slide39.xml"/><Relationship Id="rId30" Type="http://schemas.openxmlformats.org/officeDocument/2006/relationships/slide" Target="slide29.xml"/><Relationship Id="rId35" Type="http://schemas.openxmlformats.org/officeDocument/2006/relationships/slide" Target="slide44.xml"/><Relationship Id="rId43" Type="http://schemas.openxmlformats.org/officeDocument/2006/relationships/slide" Target="slide5.xml"/><Relationship Id="rId48" Type="http://schemas.openxmlformats.org/officeDocument/2006/relationships/slide" Target="slide47.xml"/><Relationship Id="rId56" Type="http://schemas.openxmlformats.org/officeDocument/2006/relationships/slide" Target="slide8.xml"/><Relationship Id="rId8" Type="http://schemas.openxmlformats.org/officeDocument/2006/relationships/slide" Target="slide17.xml"/><Relationship Id="rId51" Type="http://schemas.openxmlformats.org/officeDocument/2006/relationships/slide" Target="slide22.xml"/><Relationship Id="rId3" Type="http://schemas.openxmlformats.org/officeDocument/2006/relationships/notesSlide" Target="../notesSlides/notesSlide1.xml"/><Relationship Id="rId12" Type="http://schemas.openxmlformats.org/officeDocument/2006/relationships/slide" Target="slide24.xml"/><Relationship Id="rId17" Type="http://schemas.openxmlformats.org/officeDocument/2006/relationships/slide" Target="slide46.xml"/><Relationship Id="rId25" Type="http://schemas.openxmlformats.org/officeDocument/2006/relationships/slide" Target="slide34.xml"/><Relationship Id="rId33" Type="http://schemas.openxmlformats.org/officeDocument/2006/relationships/slide" Target="slide30.xml"/><Relationship Id="rId38" Type="http://schemas.openxmlformats.org/officeDocument/2006/relationships/slide" Target="slide55.xml"/><Relationship Id="rId46" Type="http://schemas.openxmlformats.org/officeDocument/2006/relationships/slide" Target="slide51.xml"/><Relationship Id="rId59" Type="http://schemas.openxmlformats.org/officeDocument/2006/relationships/slide" Target="slide6.xml"/><Relationship Id="rId20" Type="http://schemas.openxmlformats.org/officeDocument/2006/relationships/slide" Target="slide50.xml"/><Relationship Id="rId41" Type="http://schemas.openxmlformats.org/officeDocument/2006/relationships/slide" Target="slide14.xml"/><Relationship Id="rId54" Type="http://schemas.openxmlformats.org/officeDocument/2006/relationships/slide" Target="slide11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8.xml"/><Relationship Id="rId23" Type="http://schemas.openxmlformats.org/officeDocument/2006/relationships/slide" Target="slide36.xml"/><Relationship Id="rId28" Type="http://schemas.openxmlformats.org/officeDocument/2006/relationships/slide" Target="slide40.xml"/><Relationship Id="rId36" Type="http://schemas.openxmlformats.org/officeDocument/2006/relationships/slide" Target="slide45.xml"/><Relationship Id="rId49" Type="http://schemas.openxmlformats.org/officeDocument/2006/relationships/slide" Target="slide42.xml"/><Relationship Id="rId57" Type="http://schemas.openxmlformats.org/officeDocument/2006/relationships/image" Target="../media/image2.png"/><Relationship Id="rId10" Type="http://schemas.openxmlformats.org/officeDocument/2006/relationships/slide" Target="slide20.xml"/><Relationship Id="rId31" Type="http://schemas.openxmlformats.org/officeDocument/2006/relationships/slide" Target="slide31.xml"/><Relationship Id="rId44" Type="http://schemas.openxmlformats.org/officeDocument/2006/relationships/slide" Target="slide3.xml"/><Relationship Id="rId52" Type="http://schemas.openxmlformats.org/officeDocument/2006/relationships/slide" Target="slide53.xml"/><Relationship Id="rId60" Type="http://schemas.openxmlformats.org/officeDocument/2006/relationships/slide" Target="slide16.xml"/><Relationship Id="rId4" Type="http://schemas.openxmlformats.org/officeDocument/2006/relationships/image" Target="../media/image1.jpg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Sistemas Integrados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22105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 </a:t>
            </a:r>
            <a:r>
              <a:rPr lang="es-MX" altLang="es-SV" sz="1200" b="1" dirty="0">
                <a:latin typeface="+mn-lt"/>
                <a:cs typeface="Times New Roman" panose="02020603050405020304" pitchFamily="18" charset="0"/>
              </a:rPr>
              <a:t>(V27)</a:t>
            </a:r>
            <a:endParaRPr lang="es-ES" altLang="es-SV" sz="1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2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septiembre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3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Función de Cumplimiento Antisoborno</a:t>
            </a:r>
          </a:p>
        </p:txBody>
      </p:sp>
      <p:sp>
        <p:nvSpPr>
          <p:cNvPr id="141" name="8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7 Forma libre">
            <a:extLst>
              <a:ext uri="{FF2B5EF4-FFF2-40B4-BE49-F238E27FC236}">
                <a16:creationId xmlns:a16="http://schemas.microsoft.com/office/drawing/2014/main" id="{97968C10-B813-F88D-AD4A-5B425495CC43}"/>
              </a:ext>
            </a:extLst>
          </p:cNvPr>
          <p:cNvSpPr/>
          <p:nvPr/>
        </p:nvSpPr>
        <p:spPr bwMode="auto">
          <a:xfrm>
            <a:off x="76323" y="4577056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 de la Mujer y Grupos Vulnerables</a:t>
            </a:r>
          </a:p>
        </p:txBody>
      </p:sp>
      <p:cxnSp>
        <p:nvCxnSpPr>
          <p:cNvPr id="9" name="127 Conector recto">
            <a:extLst>
              <a:ext uri="{FF2B5EF4-FFF2-40B4-BE49-F238E27FC236}">
                <a16:creationId xmlns:a16="http://schemas.microsoft.com/office/drawing/2014/main" id="{AA87F7E0-38C0-C7F3-F599-2BC51881F446}"/>
              </a:ext>
            </a:extLst>
          </p:cNvPr>
          <p:cNvCxnSpPr/>
          <p:nvPr/>
        </p:nvCxnSpPr>
        <p:spPr>
          <a:xfrm>
            <a:off x="745889" y="4722922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290 Conector recto">
            <a:extLst>
              <a:ext uri="{FF2B5EF4-FFF2-40B4-BE49-F238E27FC236}">
                <a16:creationId xmlns:a16="http://schemas.microsoft.com/office/drawing/2014/main" id="{5BFDA5A9-8AF3-E2A5-C20B-1D3DECCAE320}"/>
              </a:ext>
            </a:extLst>
          </p:cNvPr>
          <p:cNvCxnSpPr/>
          <p:nvPr/>
        </p:nvCxnSpPr>
        <p:spPr>
          <a:xfrm>
            <a:off x="3755299" y="1339364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9 Forma libre">
            <a:extLst>
              <a:ext uri="{FF2B5EF4-FFF2-40B4-BE49-F238E27FC236}">
                <a16:creationId xmlns:a16="http://schemas.microsoft.com/office/drawing/2014/main" id="{B77E74D7-76FF-BC7C-21FB-CDAE4B0AC599}"/>
              </a:ext>
            </a:extLst>
          </p:cNvPr>
          <p:cNvSpPr/>
          <p:nvPr/>
        </p:nvSpPr>
        <p:spPr bwMode="auto">
          <a:xfrm>
            <a:off x="3094996" y="1213211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tx1"/>
                </a:solidFill>
              </a:rPr>
              <a:t>Comités</a:t>
            </a:r>
          </a:p>
        </p:txBody>
      </p:sp>
      <p:sp>
        <p:nvSpPr>
          <p:cNvPr id="177" name="69 Forma libre">
            <a:hlinkClick r:id="rId47" action="ppaction://hlinksldjump"/>
            <a:extLst>
              <a:ext uri="{FF2B5EF4-FFF2-40B4-BE49-F238E27FC236}">
                <a16:creationId xmlns:a16="http://schemas.microsoft.com/office/drawing/2014/main" id="{CDFC0001-E3EE-1227-B47C-CBFB608FB0FA}"/>
              </a:ext>
            </a:extLst>
          </p:cNvPr>
          <p:cNvSpPr/>
          <p:nvPr/>
        </p:nvSpPr>
        <p:spPr bwMode="auto">
          <a:xfrm>
            <a:off x="3521897" y="2699770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cmpd="sng">
            <a:solidFill>
              <a:schemeClr val="tx1"/>
            </a:solidFill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Compras Públicas</a:t>
            </a:r>
          </a:p>
        </p:txBody>
      </p:sp>
      <p:cxnSp>
        <p:nvCxnSpPr>
          <p:cNvPr id="178" name="273 Conector recto">
            <a:extLst>
              <a:ext uri="{FF2B5EF4-FFF2-40B4-BE49-F238E27FC236}">
                <a16:creationId xmlns:a16="http://schemas.microsoft.com/office/drawing/2014/main" id="{9C09701D-CC90-2FFF-57C7-E8DFCF434CE9}"/>
              </a:ext>
            </a:extLst>
          </p:cNvPr>
          <p:cNvCxnSpPr>
            <a:cxnSpLocks/>
          </p:cNvCxnSpPr>
          <p:nvPr/>
        </p:nvCxnSpPr>
        <p:spPr>
          <a:xfrm>
            <a:off x="4203641" y="2852936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09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A5EF3EE5-30E2-DB63-8645-57608ACB11CB}"/>
              </a:ext>
            </a:extLst>
          </p:cNvPr>
          <p:cNvSpPr/>
          <p:nvPr/>
        </p:nvSpPr>
        <p:spPr bwMode="auto">
          <a:xfrm>
            <a:off x="3091016" y="1208066"/>
            <a:ext cx="660303" cy="231989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tx1"/>
              </a:solidFill>
            </a:endParaRPr>
          </a:p>
        </p:txBody>
      </p:sp>
      <p:sp>
        <p:nvSpPr>
          <p:cNvPr id="7" name="67 Forma libre">
            <a:extLst>
              <a:ext uri="{FF2B5EF4-FFF2-40B4-BE49-F238E27FC236}">
                <a16:creationId xmlns:a16="http://schemas.microsoft.com/office/drawing/2014/main" id="{A8F03A26-548A-5038-4841-165A8D1AA4A4}"/>
              </a:ext>
            </a:extLst>
          </p:cNvPr>
          <p:cNvSpPr/>
          <p:nvPr/>
        </p:nvSpPr>
        <p:spPr bwMode="auto">
          <a:xfrm>
            <a:off x="3543977" y="2087384"/>
            <a:ext cx="656069" cy="29987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" name="69 Forma libre">
            <a:hlinkClick r:id="rId40" action="ppaction://hlinksldjump"/>
            <a:extLst>
              <a:ext uri="{FF2B5EF4-FFF2-40B4-BE49-F238E27FC236}">
                <a16:creationId xmlns:a16="http://schemas.microsoft.com/office/drawing/2014/main" id="{ADE1C8E9-42AB-BC8A-5EFE-888B4D950950}"/>
              </a:ext>
            </a:extLst>
          </p:cNvPr>
          <p:cNvSpPr/>
          <p:nvPr/>
        </p:nvSpPr>
        <p:spPr bwMode="auto">
          <a:xfrm>
            <a:off x="3518717" y="2697884"/>
            <a:ext cx="678149" cy="325832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cmpd="sng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6" name="103 Forma libre">
            <a:hlinkClick r:id="rId60" action="ppaction://hlinksldjump"/>
            <a:extLst>
              <a:ext uri="{FF2B5EF4-FFF2-40B4-BE49-F238E27FC236}">
                <a16:creationId xmlns:a16="http://schemas.microsoft.com/office/drawing/2014/main" id="{81DAC4D8-ECA9-4AE8-1F90-99FD7A60CE24}"/>
              </a:ext>
            </a:extLst>
          </p:cNvPr>
          <p:cNvSpPr/>
          <p:nvPr/>
        </p:nvSpPr>
        <p:spPr bwMode="auto">
          <a:xfrm>
            <a:off x="3525934" y="3125289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8" name="103 Forma libre">
            <a:hlinkClick r:id="rId61" action="ppaction://hlinksldjump"/>
            <a:extLst>
              <a:ext uri="{FF2B5EF4-FFF2-40B4-BE49-F238E27FC236}">
                <a16:creationId xmlns:a16="http://schemas.microsoft.com/office/drawing/2014/main" id="{E0CC860D-C394-6C48-9CFE-E26629F3104A}"/>
              </a:ext>
            </a:extLst>
          </p:cNvPr>
          <p:cNvSpPr/>
          <p:nvPr/>
        </p:nvSpPr>
        <p:spPr bwMode="auto">
          <a:xfrm>
            <a:off x="74519" y="4587464"/>
            <a:ext cx="678149" cy="32281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s-ES" sz="7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BD1CF31-2A16-9A3C-2239-136B5644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FUNCIÓN DE CUMPLIMIENTO ANTISOBORNO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19456144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Administrar, gestionar y ejecutar el seguimiento de los planes, procesos, informes y acciones derivadas del Sistemas Integrados de Gestión de la calidad, ambiental y antisoborno, así como fomentar y facilitar la cultura de los sistemas de gestión y la mejora continua de la Institución.</a:t>
            </a:r>
          </a:p>
        </p:txBody>
      </p:sp>
      <p:sp>
        <p:nvSpPr>
          <p:cNvPr id="3" name="9 CuadroTexto">
            <a:extLst>
              <a:ext uri="{FF2B5EF4-FFF2-40B4-BE49-F238E27FC236}">
                <a16:creationId xmlns:a16="http://schemas.microsoft.com/office/drawing/2014/main" id="{FB4CE6A3-1362-7CA1-4C96-9E76EF467833}"/>
              </a:ext>
            </a:extLst>
          </p:cNvPr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Responsable:</a:t>
            </a:r>
          </a:p>
          <a:p>
            <a:pPr algn="ctr"/>
            <a:r>
              <a:rPr lang="es-SV" dirty="0">
                <a:latin typeface="+mn-lt"/>
              </a:rPr>
              <a:t>  Lic. Jairo Felipe Alonso Damas Cruz.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AAC7D7D-3C4E-F84B-4C03-75022050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64539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5D1F11D-CF18-0C16-DAE9-55C43B6F2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44D3B3F-C5E4-3835-3A21-FD12D9A5C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2CE4DE0-1AA5-593C-1ABD-1C6FFAE6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35760094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3A3EA72-60B1-8310-B53A-A2896A58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SISTEMAS INTEGRADOS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7544" y="1445875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MX" dirty="0">
                <a:latin typeface="+mn-lt"/>
              </a:rPr>
              <a:t>Dar cumplimiento a las responsabilidades establecidas en el Reglamento de la Ley de Compras Públicas y participar en el diseño e implementación del Sistema de Gestión Antisoborno y sus controles.</a:t>
            </a:r>
          </a:p>
        </p:txBody>
      </p:sp>
      <p:sp>
        <p:nvSpPr>
          <p:cNvPr id="3" name="8 CuadroTexto">
            <a:extLst>
              <a:ext uri="{FF2B5EF4-FFF2-40B4-BE49-F238E27FC236}">
                <a16:creationId xmlns:a16="http://schemas.microsoft.com/office/drawing/2014/main" id="{126B9308-72ED-339B-96ED-BC1AC784B1D4}"/>
              </a:ext>
            </a:extLst>
          </p:cNvPr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Sistemas Integrados: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graphicFrame>
        <p:nvGraphicFramePr>
          <p:cNvPr id="7" name="7 Diagrama">
            <a:extLst>
              <a:ext uri="{FF2B5EF4-FFF2-40B4-BE49-F238E27FC236}">
                <a16:creationId xmlns:a16="http://schemas.microsoft.com/office/drawing/2014/main" id="{15935A8A-7BDD-3E9C-8BD8-BA019DCDE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215679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226ED91A-CD4E-842A-1624-AB36B0022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52324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0180CDB-6C20-E423-AB57-00EBB9A4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017D16F-43FF-4764-FE0D-94DBD9CCC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6 Rectángulo">
            <a:extLst>
              <a:ext uri="{FF2B5EF4-FFF2-40B4-BE49-F238E27FC236}">
                <a16:creationId xmlns:a16="http://schemas.microsoft.com/office/drawing/2014/main" id="{FEDC6106-87D6-AB0D-C5F1-C73E323FE175}"/>
              </a:ext>
            </a:extLst>
          </p:cNvPr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5" name="10 Rectángulo">
            <a:extLst>
              <a:ext uri="{FF2B5EF4-FFF2-40B4-BE49-F238E27FC236}">
                <a16:creationId xmlns:a16="http://schemas.microsoft.com/office/drawing/2014/main" id="{5374BBF1-7B8F-91A8-1AF3-2A3B47DCACE6}"/>
              </a:ext>
            </a:extLst>
          </p:cNvPr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  <a:r>
              <a:rPr lang="es-SV" b="1" dirty="0">
                <a:solidFill>
                  <a:schemeClr val="tx1"/>
                </a:solidFill>
              </a:rPr>
              <a:t>nidad de la Mujer y Grupos Vulnerables</a:t>
            </a:r>
          </a:p>
        </p:txBody>
      </p:sp>
      <p:sp>
        <p:nvSpPr>
          <p:cNvPr id="6" name="Marcador de pie de página 3">
            <a:extLst>
              <a:ext uri="{FF2B5EF4-FFF2-40B4-BE49-F238E27FC236}">
                <a16:creationId xmlns:a16="http://schemas.microsoft.com/office/drawing/2014/main" id="{AEE9A2D7-1CF2-8A2A-504A-D6FF31FB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3859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9914658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FB831CB-40C6-8D4C-6695-30430106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D602C1D-734C-110A-5BD5-89D41C6B7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151783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C589DB5-30B2-0C19-529C-F1B75483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2E39A2B-4E87-6929-9724-FA95AF3D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84F66AD-2C17-9E0E-CA67-C1344790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4760682-E7E5-9FF0-B406-8172A356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00663821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6F22878-5249-27E9-0161-D250DF0F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5D2C0CC-5BA3-ECB3-4CE5-6915B4F2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2F6479F-B365-2708-1137-C8C15677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DA46A90-3864-4A6C-FF1F-A6461B74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Rosa María Lara Urrutia</a:t>
            </a:r>
          </a:p>
          <a:p>
            <a:r>
              <a:rPr lang="es-SV" sz="1400" b="1" dirty="0">
                <a:latin typeface="+mn-lt"/>
              </a:rPr>
              <a:t> 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6314076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DC8AC16-1ADA-6042-B56F-05E10781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3858263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799D830-F3DE-4205-C13C-B17F411DB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297DE2C-1C14-FD76-7D17-3E8660415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3474154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9C76131-1687-B595-AEF3-EBC606BE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45078380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2C8F082-3D82-5174-AFBB-2CA3CFB6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4769435-AA52-5147-42FA-6AF2DA90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5052074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AF30903-719E-B0C2-2599-0251983D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5255673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D9C2B42-BF9A-08FD-3106-A5206866D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CBB6925-A2E3-E018-9379-8493C959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D62A670-BE4B-2DDE-2E60-49B4263C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72131063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4254965-4CE7-3121-54A5-3C84E418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F8F9483-F88F-8111-5839-F67CBE3D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25FA1B3-5AB4-EF94-E2D2-A1EDA68FA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5B62EAF-B11D-1DB4-9728-8EA04EA2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E136AB9-6DB2-9500-2F53-3A480E00E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2CF9DF6-8590-2F49-E916-8929A911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F105EC8-2A13-16DB-A394-79D69AFD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59DA6CE-A2C3-038A-CC50-72416DBF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C690E9A-FDF8-EA0D-FC94-D38D14D3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23963231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1DC1D25-C515-F906-B6C4-F5F73B5E2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4800678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C54D076-A53D-04C1-6308-6ACF3B63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6855225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592EF1E-610D-21C6-0D2A-F733D595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F479A72-4BDB-55E7-97CA-42D4EBAF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99A4526-5431-FF0A-EF84-D3FDDE33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354E58E-2010-2D2D-8304-AA8BAEF0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52896637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DCE46D4-5F55-F1C2-0DAC-1ED1EBD6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0782C94-09CD-0BC6-E2EB-D0FF3417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FB7FFE9-FAAC-80DF-8DBD-D530AB32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84163136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4A7EB11-B6A1-7F2E-8685-19B3F868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32888616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2BD86E6-D40E-68D6-06C0-4183C00E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COMITÉS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195736" y="1988840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AUDITORÍA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DE RIESGOS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SV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800" b="0" i="0" u="none" strike="noStrike" baseline="0" dirty="0">
                <a:latin typeface="Aptos" panose="020B0004020202020204" pitchFamily="34" charset="0"/>
              </a:rPr>
              <a:t>COMITÉ DE LAVADO DE DINERO Y ACTIVOS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800" b="0" i="0" u="none" strike="noStrike" baseline="0" dirty="0"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SV" sz="1800" b="0" i="0" u="none" strike="noStrike" baseline="0" dirty="0">
                <a:latin typeface="Aptos" panose="020B0004020202020204" pitchFamily="34" charset="0"/>
              </a:rPr>
              <a:t>COMITÉ ANTISOBORNO Y ANTICORRUPCIÓN</a:t>
            </a:r>
            <a:endParaRPr lang="es-SV" b="1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D17D853-EC53-921A-6393-92DEBEA2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303969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D1D5A68-0A21-723D-D016-E417B974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5AA95C19-663E-502C-1407-D2568194B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42330771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557970E-12C1-CE76-8D29-D6CEE1265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9372</TotalTime>
  <Words>4668</Words>
  <Application>Microsoft Office PowerPoint</Application>
  <PresentationFormat>Presentación en pantalla (4:3)</PresentationFormat>
  <Paragraphs>719</Paragraphs>
  <Slides>56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64" baseType="lpstr">
      <vt:lpstr>Aptos</vt:lpstr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Guillen</cp:lastModifiedBy>
  <cp:revision>1062</cp:revision>
  <cp:lastPrinted>2017-07-31T16:25:48Z</cp:lastPrinted>
  <dcterms:created xsi:type="dcterms:W3CDTF">2007-05-14T18:37:21Z</dcterms:created>
  <dcterms:modified xsi:type="dcterms:W3CDTF">2024-10-23T17:18:30Z</dcterms:modified>
</cp:coreProperties>
</file>