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69" d="100"/>
          <a:sy n="69" d="100"/>
        </p:scale>
        <p:origin x="1590" y="6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27/1/2025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E43C2-6B73-4124-B9B4-6DA2DFB9799C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46BF3-A332-46C6-8C21-11C7FD4AAF2B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C2C0A-DCD9-4BA4-81DB-BF58414F1C75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75C43-4794-4324-B44B-9C88CFF800A2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558662-C250-4E95-9122-1911F58F85D4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BF896-FEA3-444A-85E1-034581BB6BEC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8636C-6896-43B7-9F12-2A38CB61F435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34998-0CC7-4DE3-9BCD-FF3EF008C021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DCD55-0F8C-4809-A947-4D33E3F37E4A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7E3C8-FFF6-4996-90CC-8FA582775339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871E62-EFBA-4EC1-AE30-0727A53C4B00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64AB69-5FA4-4B6C-9B5C-186CF0AEEB1C}" type="datetime1">
              <a:rPr lang="es-ES" smtClean="0"/>
              <a:t>27/01/2025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8" y="1193211"/>
            <a:ext cx="2762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diciembre de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3DA118-5DAA-8B10-E41D-892D7614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55612345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58361CED-3257-6E43-2157-38081B00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87A799-11B5-5476-8E7A-01187E71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B08389C-05B6-196F-0CB7-44AEDD0A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9D49565-1372-C74D-B233-B25437A9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3576009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9FDE69E-E93E-21D5-9979-1A02CC8E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A2F80E8-7E0E-3B58-08E0-86681F89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41F639B-474E-763E-8B75-2BB09DED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304CECF-CA4E-7563-615D-9947E6CC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2ED9A42-774A-8584-524E-C2FEA693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Edgar Vásquez Ramos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Amílcar Calderón Martínez   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914658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C619F9-7680-BBF2-C460-28A59FFE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064380E-75EF-791C-C2BF-02F059C6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E308262-FECC-8F61-E233-C7033B1A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6782857-4AF8-BF5B-81BA-D651BB69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49E1A56-EB20-C3B9-C3AF-F1D4C931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AF4316-0D34-B1E9-1BE8-36B62288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0663821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24D994-0D6C-AF4D-8761-917EC9DB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65886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4CAF271-B0CB-D113-A6EF-AFD0027A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B44BB12-2C60-6238-98AA-00847435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18FE5F7-1E40-CCD0-D453-1B7734B4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Alejandro Hernández Castro       </a:t>
            </a:r>
            <a:r>
              <a:rPr lang="es-SV" sz="1400" b="1" dirty="0">
                <a:latin typeface="+mn-lt"/>
              </a:rPr>
              <a:t>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017021478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54AB679-80A2-5622-1F22-F76FB5FE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1993762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70FF374-5655-172B-5A1C-B619C9C2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8785435-ADA6-F105-3786-AD70BC7B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4EAC638-2EC2-2CF1-9506-D8CB7451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630086702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5624559-5C07-F406-368D-692A57DE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B996C4-5C83-4399-5B16-C1330A14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A2498B-2199-1A76-2567-9A37DB4A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12535796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875C73-D088-2642-B7C6-B2141086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E02194-92A1-1C26-7954-740E96AB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CB30C5E-3B59-942D-7516-69818B2D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258701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26F069F-8375-15F3-1899-37E42270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1390A3-3453-C34E-A52E-DAED53E2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3019FF2-E49F-AA76-A35E-D5422FB6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89083747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CF2244A-D551-3229-671A-4AD782E4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FA157C1-660A-525E-55CA-E43FA3D4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4425291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23FCE63-A18D-274B-0D4C-D695153F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A82716E-00A2-8B37-45C8-0C8FB8BC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D34BE9-241E-5858-75BE-9D266E55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109740D-457F-7AFB-06F9-FD0DE562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75834F-486A-FCFA-0A00-2B7A56E7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F815BAF-B730-FA73-BD08-9CC10D69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6855225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6A40905-5352-2059-6F59-1B55062D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583668" y="2704852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  <a:p>
            <a:pPr algn="ctr"/>
            <a:r>
              <a:rPr lang="es-SV" b="1" dirty="0">
                <a:latin typeface="+mn-lt"/>
              </a:rPr>
              <a:t>(Pendiente de formalización el contrato para el año 2025)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0873F43-900E-27FD-BD21-37190BA3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de Atención Digital: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0C7CC41-2187-0253-BACB-5D4C7802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77EB6CB-24A1-033D-33E5-C7C34B9A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60727493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52D729-B7E8-0874-565B-BDF7FD12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DFE16F-2249-C831-F4DA-EF9CEA6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1B778AD-8192-0B32-A1CC-76644FB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C3AC551-DFE5-A6CC-BE03-1991F1B7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Proyectos: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7392994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2FB6C2C-3EE8-59E2-8A24-D56D537D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DD401AC7-D7E5-417B-6D20-A292BD9C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BAE2841-4DC5-71A6-A7AE-734FF1F5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26A3A7-9BEC-024A-9BBB-9C698416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423307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E4F40C-D4CD-6C7C-8A75-141079D7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de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9569</TotalTime>
  <Words>4734</Words>
  <Application>Microsoft Office PowerPoint</Application>
  <PresentationFormat>Presentación en pantalla (4:3)</PresentationFormat>
  <Paragraphs>718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1076</cp:revision>
  <cp:lastPrinted>2017-07-31T16:25:48Z</cp:lastPrinted>
  <dcterms:created xsi:type="dcterms:W3CDTF">2007-05-14T18:37:21Z</dcterms:created>
  <dcterms:modified xsi:type="dcterms:W3CDTF">2025-01-27T21:21:58Z</dcterms:modified>
</cp:coreProperties>
</file>