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8" r:id="rId9"/>
    <p:sldId id="262" r:id="rId10"/>
    <p:sldId id="263" r:id="rId11"/>
    <p:sldId id="269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277E1-8EF7-4614-B485-1EE9FEBC48D9}" type="doc">
      <dgm:prSet loTypeId="urn:microsoft.com/office/officeart/2005/8/layout/vList5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SV"/>
        </a:p>
      </dgm:t>
    </dgm:pt>
    <dgm:pt modelId="{30538F8F-ED65-4ED6-BCC0-48E831EB855A}">
      <dgm:prSet phldrT="[Texto]" custT="1"/>
      <dgm:spPr/>
      <dgm:t>
        <a:bodyPr/>
        <a:lstStyle/>
        <a:p>
          <a:r>
            <a:rPr lang="es-SV" sz="1800" dirty="0" smtClean="0"/>
            <a:t>GESTION ADMINISTRATIVA</a:t>
          </a:r>
          <a:endParaRPr lang="es-SV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CC0FD13-EC05-45E2-A9FD-66529441B7DF}" type="parTrans" cxnId="{A8BB0EB8-D248-460F-ADB4-C2BB247F3B5E}">
      <dgm:prSet/>
      <dgm:spPr/>
      <dgm:t>
        <a:bodyPr/>
        <a:lstStyle/>
        <a:p>
          <a:endParaRPr lang="es-SV"/>
        </a:p>
      </dgm:t>
    </dgm:pt>
    <dgm:pt modelId="{467A01CC-AD75-49DA-8BC8-42EA4DB116F1}" type="sibTrans" cxnId="{A8BB0EB8-D248-460F-ADB4-C2BB247F3B5E}">
      <dgm:prSet/>
      <dgm:spPr/>
      <dgm:t>
        <a:bodyPr/>
        <a:lstStyle/>
        <a:p>
          <a:endParaRPr lang="es-SV"/>
        </a:p>
      </dgm:t>
    </dgm:pt>
    <dgm:pt modelId="{2F8A3A89-3F19-40B7-8DF1-C976ADD08B27}">
      <dgm:prSet phldrT="[Texto]" custT="1"/>
      <dgm:spPr/>
      <dgm:t>
        <a:bodyPr/>
        <a:lstStyle/>
        <a:p>
          <a:r>
            <a:rPr lang="es-SV" sz="1800" dirty="0" smtClean="0"/>
            <a:t>GESTION SOCIAL</a:t>
          </a:r>
          <a:endParaRPr lang="es-SV" sz="18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7AC1B14-39CC-47C7-9F8E-65147189380C}" type="parTrans" cxnId="{DF2F0AD3-48AB-401E-902B-C154212ADDB7}">
      <dgm:prSet/>
      <dgm:spPr/>
      <dgm:t>
        <a:bodyPr/>
        <a:lstStyle/>
        <a:p>
          <a:endParaRPr lang="es-SV"/>
        </a:p>
      </dgm:t>
    </dgm:pt>
    <dgm:pt modelId="{2E9C1356-788D-4F2C-AF85-83BE41456FCB}" type="sibTrans" cxnId="{DF2F0AD3-48AB-401E-902B-C154212ADDB7}">
      <dgm:prSet/>
      <dgm:spPr/>
      <dgm:t>
        <a:bodyPr/>
        <a:lstStyle/>
        <a:p>
          <a:endParaRPr lang="es-SV"/>
        </a:p>
      </dgm:t>
    </dgm:pt>
    <dgm:pt modelId="{BFDD6ED7-709D-4C9D-88D1-28B197D45858}">
      <dgm:prSet phldrT="[Texto]" custT="1"/>
      <dgm:spPr/>
      <dgm:t>
        <a:bodyPr/>
        <a:lstStyle/>
        <a:p>
          <a:r>
            <a:rPr lang="es-SV" sz="1400" dirty="0" smtClean="0"/>
            <a:t>ENTREGA DE DONATIVOS</a:t>
          </a:r>
          <a:endParaRPr lang="es-SV" sz="1400" dirty="0"/>
        </a:p>
      </dgm:t>
    </dgm:pt>
    <dgm:pt modelId="{C42F9CCD-7FA2-440A-A006-D58CCDC32FE0}" type="parTrans" cxnId="{440F35C6-8479-4628-BFA0-7F0B7A19C23C}">
      <dgm:prSet/>
      <dgm:spPr/>
      <dgm:t>
        <a:bodyPr/>
        <a:lstStyle/>
        <a:p>
          <a:endParaRPr lang="es-SV"/>
        </a:p>
      </dgm:t>
    </dgm:pt>
    <dgm:pt modelId="{D407FF09-3132-458F-A00F-71A1B29F5CB4}" type="sibTrans" cxnId="{440F35C6-8479-4628-BFA0-7F0B7A19C23C}">
      <dgm:prSet/>
      <dgm:spPr/>
      <dgm:t>
        <a:bodyPr/>
        <a:lstStyle/>
        <a:p>
          <a:endParaRPr lang="es-SV"/>
        </a:p>
      </dgm:t>
    </dgm:pt>
    <dgm:pt modelId="{4ECB6E41-2E43-4615-958F-276A79D4C98C}">
      <dgm:prSet phldrT="[Texto]" custT="1"/>
      <dgm:spPr/>
      <dgm:t>
        <a:bodyPr/>
        <a:lstStyle/>
        <a:p>
          <a:r>
            <a:rPr lang="es-SV" sz="1400" dirty="0" smtClean="0"/>
            <a:t>CERTIFICACION DE SENTENNCIAS DE NACIONALIZACION</a:t>
          </a:r>
          <a:endParaRPr lang="es-SV" sz="1400" dirty="0"/>
        </a:p>
      </dgm:t>
    </dgm:pt>
    <dgm:pt modelId="{22BBAC68-956C-482A-86E9-C9F4AD36810F}" type="sibTrans" cxnId="{F745411C-578D-456D-955B-BDBE9E47D547}">
      <dgm:prSet/>
      <dgm:spPr/>
      <dgm:t>
        <a:bodyPr/>
        <a:lstStyle/>
        <a:p>
          <a:endParaRPr lang="es-SV"/>
        </a:p>
      </dgm:t>
    </dgm:pt>
    <dgm:pt modelId="{7A5C0595-8037-4A49-B694-121CEAC363EE}" type="parTrans" cxnId="{F745411C-578D-456D-955B-BDBE9E47D547}">
      <dgm:prSet/>
      <dgm:spPr/>
      <dgm:t>
        <a:bodyPr/>
        <a:lstStyle/>
        <a:p>
          <a:endParaRPr lang="es-SV"/>
        </a:p>
      </dgm:t>
    </dgm:pt>
    <dgm:pt modelId="{E772A977-4BF5-4FF7-A866-405E90B59F04}">
      <dgm:prSet phldrT="[Texto]" custT="1"/>
      <dgm:spPr/>
      <dgm:t>
        <a:bodyPr/>
        <a:lstStyle/>
        <a:p>
          <a:r>
            <a:rPr lang="es-SV" sz="1400" dirty="0" smtClean="0"/>
            <a:t>EXTENSION DE MATRICULAS</a:t>
          </a:r>
          <a:endParaRPr lang="es-SV" sz="1400" dirty="0"/>
        </a:p>
      </dgm:t>
    </dgm:pt>
    <dgm:pt modelId="{F71FD824-B8E0-4BBC-875B-4799DB955C64}" type="sibTrans" cxnId="{24713677-4CDF-4A19-A0B4-BD6C25D9C7E5}">
      <dgm:prSet/>
      <dgm:spPr/>
      <dgm:t>
        <a:bodyPr/>
        <a:lstStyle/>
        <a:p>
          <a:endParaRPr lang="es-SV"/>
        </a:p>
      </dgm:t>
    </dgm:pt>
    <dgm:pt modelId="{8723A5B5-718D-4DC8-83CE-4CC5ED298359}" type="parTrans" cxnId="{24713677-4CDF-4A19-A0B4-BD6C25D9C7E5}">
      <dgm:prSet/>
      <dgm:spPr/>
      <dgm:t>
        <a:bodyPr/>
        <a:lstStyle/>
        <a:p>
          <a:endParaRPr lang="es-SV"/>
        </a:p>
      </dgm:t>
    </dgm:pt>
    <dgm:pt modelId="{7539F2D1-5009-4FAA-B336-1FA9996E525B}">
      <dgm:prSet phldrT="[Texto]" custT="1"/>
      <dgm:spPr/>
      <dgm:t>
        <a:bodyPr/>
        <a:lstStyle/>
        <a:p>
          <a:r>
            <a:rPr lang="es-SV" sz="1400" dirty="0" smtClean="0"/>
            <a:t>ELABORACION DE AUTENTICAS</a:t>
          </a:r>
          <a:endParaRPr lang="es-SV" sz="1400" dirty="0"/>
        </a:p>
      </dgm:t>
    </dgm:pt>
    <dgm:pt modelId="{C044998B-3088-4FE7-B75E-36D998410CF9}" type="sibTrans" cxnId="{584B6D3C-428B-457B-9B08-7FE980FF3B69}">
      <dgm:prSet/>
      <dgm:spPr/>
      <dgm:t>
        <a:bodyPr/>
        <a:lstStyle/>
        <a:p>
          <a:endParaRPr lang="es-SV"/>
        </a:p>
      </dgm:t>
    </dgm:pt>
    <dgm:pt modelId="{40AA5FAE-11B6-4E0C-8A82-1C59C4FD89E3}" type="parTrans" cxnId="{584B6D3C-428B-457B-9B08-7FE980FF3B69}">
      <dgm:prSet/>
      <dgm:spPr/>
      <dgm:t>
        <a:bodyPr/>
        <a:lstStyle/>
        <a:p>
          <a:endParaRPr lang="es-SV"/>
        </a:p>
      </dgm:t>
    </dgm:pt>
    <dgm:pt modelId="{F581FACE-FCF7-4930-8E35-6C8B5314BDAB}">
      <dgm:prSet phldrT="[Texto]" custT="1"/>
      <dgm:spPr/>
      <dgm:t>
        <a:bodyPr/>
        <a:lstStyle/>
        <a:p>
          <a:r>
            <a:rPr lang="es-SV" sz="1400" dirty="0" smtClean="0"/>
            <a:t>CELEBRACION DE MATRIMONIOS</a:t>
          </a:r>
          <a:endParaRPr lang="es-SV" sz="1400" dirty="0"/>
        </a:p>
      </dgm:t>
    </dgm:pt>
    <dgm:pt modelId="{647C712B-9CBB-495A-A6F7-E028AE1D21A9}" type="sibTrans" cxnId="{2DE7900B-59EC-4C39-9BCA-B4A961B3EB74}">
      <dgm:prSet/>
      <dgm:spPr/>
      <dgm:t>
        <a:bodyPr/>
        <a:lstStyle/>
        <a:p>
          <a:endParaRPr lang="es-SV"/>
        </a:p>
      </dgm:t>
    </dgm:pt>
    <dgm:pt modelId="{9788F1C8-0A12-419D-9146-90168D79F0B7}" type="parTrans" cxnId="{2DE7900B-59EC-4C39-9BCA-B4A961B3EB74}">
      <dgm:prSet/>
      <dgm:spPr/>
      <dgm:t>
        <a:bodyPr/>
        <a:lstStyle/>
        <a:p>
          <a:endParaRPr lang="es-SV"/>
        </a:p>
      </dgm:t>
    </dgm:pt>
    <dgm:pt modelId="{D6AE1A21-7C85-43E6-A338-CEA23E7EC1D4}">
      <dgm:prSet phldrT="[Texto]" custT="1"/>
      <dgm:spPr/>
      <dgm:t>
        <a:bodyPr/>
        <a:lstStyle/>
        <a:p>
          <a:r>
            <a:rPr lang="es-SV" sz="1400" dirty="0" smtClean="0"/>
            <a:t>GESTION INTERINSTITUCIONAL</a:t>
          </a:r>
          <a:endParaRPr lang="es-SV" sz="1400" dirty="0"/>
        </a:p>
      </dgm:t>
    </dgm:pt>
    <dgm:pt modelId="{6EE5963F-64CE-4CC7-BE2E-1D852F124E24}" type="parTrans" cxnId="{E84B7211-B32C-42E9-99C1-AB3AA339944B}">
      <dgm:prSet/>
      <dgm:spPr/>
      <dgm:t>
        <a:bodyPr/>
        <a:lstStyle/>
        <a:p>
          <a:endParaRPr lang="es-SV"/>
        </a:p>
      </dgm:t>
    </dgm:pt>
    <dgm:pt modelId="{E95B07A4-083F-467C-B728-7C4035520C5E}" type="sibTrans" cxnId="{E84B7211-B32C-42E9-99C1-AB3AA339944B}">
      <dgm:prSet/>
      <dgm:spPr/>
      <dgm:t>
        <a:bodyPr/>
        <a:lstStyle/>
        <a:p>
          <a:endParaRPr lang="es-SV"/>
        </a:p>
      </dgm:t>
    </dgm:pt>
    <dgm:pt modelId="{C812F21A-4C34-4584-BF96-56A04FE6DD3F}">
      <dgm:prSet phldrT="[Texto]" custT="1"/>
      <dgm:spPr/>
      <dgm:t>
        <a:bodyPr/>
        <a:lstStyle/>
        <a:p>
          <a:r>
            <a:rPr lang="es-SV" sz="1400" dirty="0" smtClean="0"/>
            <a:t>APOYO A COMUNIDADES</a:t>
          </a:r>
          <a:endParaRPr lang="es-SV" sz="1400" dirty="0"/>
        </a:p>
      </dgm:t>
    </dgm:pt>
    <dgm:pt modelId="{EE4482A1-3650-4A8B-8627-DE3CDFF61EEF}" type="parTrans" cxnId="{FEBC992A-2A0E-488E-8C24-C49A9F194921}">
      <dgm:prSet/>
      <dgm:spPr/>
      <dgm:t>
        <a:bodyPr/>
        <a:lstStyle/>
        <a:p>
          <a:endParaRPr lang="es-SV"/>
        </a:p>
      </dgm:t>
    </dgm:pt>
    <dgm:pt modelId="{77B0B1BC-9A85-40DE-BE86-D714679D6530}" type="sibTrans" cxnId="{FEBC992A-2A0E-488E-8C24-C49A9F194921}">
      <dgm:prSet/>
      <dgm:spPr/>
      <dgm:t>
        <a:bodyPr/>
        <a:lstStyle/>
        <a:p>
          <a:endParaRPr lang="es-SV"/>
        </a:p>
      </dgm:t>
    </dgm:pt>
    <dgm:pt modelId="{79F12256-C25F-44A2-B9B4-9CEB523F4D31}">
      <dgm:prSet phldrT="[Texto]" custT="1"/>
      <dgm:spPr/>
      <dgm:t>
        <a:bodyPr/>
        <a:lstStyle/>
        <a:p>
          <a:r>
            <a:rPr lang="es-SV" sz="1400" dirty="0" smtClean="0"/>
            <a:t>GESTION DE RIESGOS</a:t>
          </a:r>
          <a:endParaRPr lang="es-SV" sz="1400" dirty="0"/>
        </a:p>
      </dgm:t>
    </dgm:pt>
    <dgm:pt modelId="{B02265BE-C684-4CF8-A302-DEFC9F827672}" type="parTrans" cxnId="{0A35C23C-D52F-4629-9CDA-D82B4BDF87F4}">
      <dgm:prSet/>
      <dgm:spPr/>
      <dgm:t>
        <a:bodyPr/>
        <a:lstStyle/>
        <a:p>
          <a:endParaRPr lang="es-SV"/>
        </a:p>
      </dgm:t>
    </dgm:pt>
    <dgm:pt modelId="{EAE590D9-6506-4803-A357-0EDDD609C66F}" type="sibTrans" cxnId="{0A35C23C-D52F-4629-9CDA-D82B4BDF87F4}">
      <dgm:prSet/>
      <dgm:spPr/>
      <dgm:t>
        <a:bodyPr/>
        <a:lstStyle/>
        <a:p>
          <a:endParaRPr lang="es-SV"/>
        </a:p>
      </dgm:t>
    </dgm:pt>
    <dgm:pt modelId="{EB773D94-4561-4DFA-826B-14E1DF2EACE1}">
      <dgm:prSet phldrT="[Texto]" custT="1"/>
      <dgm:spPr/>
      <dgm:t>
        <a:bodyPr/>
        <a:lstStyle/>
        <a:p>
          <a:r>
            <a:rPr lang="es-SV" sz="1400" dirty="0" smtClean="0"/>
            <a:t>GABINETE EN ACCION</a:t>
          </a:r>
          <a:endParaRPr lang="es-SV" sz="1400" dirty="0"/>
        </a:p>
      </dgm:t>
    </dgm:pt>
    <dgm:pt modelId="{980F121D-C5C5-42AA-9CA4-DC4D0DB3A56C}" type="parTrans" cxnId="{72E1CAB4-4D52-4311-B88B-56EEE8343E30}">
      <dgm:prSet/>
      <dgm:spPr/>
      <dgm:t>
        <a:bodyPr/>
        <a:lstStyle/>
        <a:p>
          <a:endParaRPr lang="es-SV"/>
        </a:p>
      </dgm:t>
    </dgm:pt>
    <dgm:pt modelId="{F7959D4A-8EF5-4805-876A-08F3051B7C13}" type="sibTrans" cxnId="{72E1CAB4-4D52-4311-B88B-56EEE8343E30}">
      <dgm:prSet/>
      <dgm:spPr/>
      <dgm:t>
        <a:bodyPr/>
        <a:lstStyle/>
        <a:p>
          <a:endParaRPr lang="es-SV"/>
        </a:p>
      </dgm:t>
    </dgm:pt>
    <dgm:pt modelId="{CFC4516A-318F-4E9D-9695-0312AC47FC72}">
      <dgm:prSet phldrT="[Texto]" custT="1"/>
      <dgm:spPr/>
      <dgm:t>
        <a:bodyPr/>
        <a:lstStyle/>
        <a:p>
          <a:r>
            <a:rPr lang="es-SV" sz="1400" dirty="0" smtClean="0"/>
            <a:t>TERRITORIOS DE PROGRESOS</a:t>
          </a:r>
          <a:endParaRPr lang="es-SV" sz="1400" dirty="0"/>
        </a:p>
      </dgm:t>
    </dgm:pt>
    <dgm:pt modelId="{662B5B15-2A1B-4744-B55B-17D8DF0FAC3E}" type="parTrans" cxnId="{5158D614-4620-4867-9F7D-492DC9DBCD52}">
      <dgm:prSet/>
      <dgm:spPr/>
      <dgm:t>
        <a:bodyPr/>
        <a:lstStyle/>
        <a:p>
          <a:endParaRPr lang="es-SV"/>
        </a:p>
      </dgm:t>
    </dgm:pt>
    <dgm:pt modelId="{7BD59B07-5BC9-4941-B19E-6A010AEEA16D}" type="sibTrans" cxnId="{5158D614-4620-4867-9F7D-492DC9DBCD52}">
      <dgm:prSet/>
      <dgm:spPr/>
      <dgm:t>
        <a:bodyPr/>
        <a:lstStyle/>
        <a:p>
          <a:endParaRPr lang="es-SV"/>
        </a:p>
      </dgm:t>
    </dgm:pt>
    <dgm:pt modelId="{AA9CA397-6433-46B1-894A-83F7213D0C3D}" type="pres">
      <dgm:prSet presAssocID="{95A277E1-8EF7-4614-B485-1EE9FEBC48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C13908DF-C5D3-453B-ADB4-70F9B96E34B4}" type="pres">
      <dgm:prSet presAssocID="{30538F8F-ED65-4ED6-BCC0-48E831EB855A}" presName="linNode" presStyleCnt="0"/>
      <dgm:spPr/>
    </dgm:pt>
    <dgm:pt modelId="{3AE7159D-FD34-42D3-80BB-2F7ABE7959EC}" type="pres">
      <dgm:prSet presAssocID="{30538F8F-ED65-4ED6-BCC0-48E831EB855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6443B09-1A9E-4FE6-B0B2-7F9ED5F3E075}" type="pres">
      <dgm:prSet presAssocID="{30538F8F-ED65-4ED6-BCC0-48E831EB855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779C82D-2228-48A2-8AED-B1DBB426FC77}" type="pres">
      <dgm:prSet presAssocID="{467A01CC-AD75-49DA-8BC8-42EA4DB116F1}" presName="sp" presStyleCnt="0"/>
      <dgm:spPr/>
    </dgm:pt>
    <dgm:pt modelId="{D389AE81-DE41-49BE-8FD3-9CB797ABE32E}" type="pres">
      <dgm:prSet presAssocID="{2F8A3A89-3F19-40B7-8DF1-C976ADD08B27}" presName="linNode" presStyleCnt="0"/>
      <dgm:spPr/>
    </dgm:pt>
    <dgm:pt modelId="{A550D5B7-0098-4EFD-A695-C22B5D7D62FC}" type="pres">
      <dgm:prSet presAssocID="{2F8A3A89-3F19-40B7-8DF1-C976ADD08B2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208CF5E-2CD3-491C-87F6-54386FCEB566}" type="pres">
      <dgm:prSet presAssocID="{2F8A3A89-3F19-40B7-8DF1-C976ADD08B2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A8BB0EB8-D248-460F-ADB4-C2BB247F3B5E}" srcId="{95A277E1-8EF7-4614-B485-1EE9FEBC48D9}" destId="{30538F8F-ED65-4ED6-BCC0-48E831EB855A}" srcOrd="0" destOrd="0" parTransId="{7CC0FD13-EC05-45E2-A9FD-66529441B7DF}" sibTransId="{467A01CC-AD75-49DA-8BC8-42EA4DB116F1}"/>
    <dgm:cxn modelId="{0A5A7496-B604-4B1F-8EF9-A53E96540E30}" type="presOf" srcId="{CFC4516A-318F-4E9D-9695-0312AC47FC72}" destId="{5208CF5E-2CD3-491C-87F6-54386FCEB566}" srcOrd="0" destOrd="5" presId="urn:microsoft.com/office/officeart/2005/8/layout/vList5"/>
    <dgm:cxn modelId="{168EA7DE-7C86-4265-976F-BD1053CB7C96}" type="presOf" srcId="{EB773D94-4561-4DFA-826B-14E1DF2EACE1}" destId="{5208CF5E-2CD3-491C-87F6-54386FCEB566}" srcOrd="0" destOrd="4" presId="urn:microsoft.com/office/officeart/2005/8/layout/vList5"/>
    <dgm:cxn modelId="{440F35C6-8479-4628-BFA0-7F0B7A19C23C}" srcId="{2F8A3A89-3F19-40B7-8DF1-C976ADD08B27}" destId="{BFDD6ED7-709D-4C9D-88D1-28B197D45858}" srcOrd="0" destOrd="0" parTransId="{C42F9CCD-7FA2-440A-A006-D58CCDC32FE0}" sibTransId="{D407FF09-3132-458F-A00F-71A1B29F5CB4}"/>
    <dgm:cxn modelId="{5158D614-4620-4867-9F7D-492DC9DBCD52}" srcId="{2F8A3A89-3F19-40B7-8DF1-C976ADD08B27}" destId="{CFC4516A-318F-4E9D-9695-0312AC47FC72}" srcOrd="5" destOrd="0" parTransId="{662B5B15-2A1B-4744-B55B-17D8DF0FAC3E}" sibTransId="{7BD59B07-5BC9-4941-B19E-6A010AEEA16D}"/>
    <dgm:cxn modelId="{1F71CAB6-B03C-4452-B329-AD0E1BF85646}" type="presOf" srcId="{30538F8F-ED65-4ED6-BCC0-48E831EB855A}" destId="{3AE7159D-FD34-42D3-80BB-2F7ABE7959EC}" srcOrd="0" destOrd="0" presId="urn:microsoft.com/office/officeart/2005/8/layout/vList5"/>
    <dgm:cxn modelId="{FEBC992A-2A0E-488E-8C24-C49A9F194921}" srcId="{2F8A3A89-3F19-40B7-8DF1-C976ADD08B27}" destId="{C812F21A-4C34-4584-BF96-56A04FE6DD3F}" srcOrd="2" destOrd="0" parTransId="{EE4482A1-3650-4A8B-8627-DE3CDFF61EEF}" sibTransId="{77B0B1BC-9A85-40DE-BE86-D714679D6530}"/>
    <dgm:cxn modelId="{782001E5-76FE-412A-BB42-91D8E79936D8}" type="presOf" srcId="{79F12256-C25F-44A2-B9B4-9CEB523F4D31}" destId="{5208CF5E-2CD3-491C-87F6-54386FCEB566}" srcOrd="0" destOrd="3" presId="urn:microsoft.com/office/officeart/2005/8/layout/vList5"/>
    <dgm:cxn modelId="{E84B7211-B32C-42E9-99C1-AB3AA339944B}" srcId="{2F8A3A89-3F19-40B7-8DF1-C976ADD08B27}" destId="{D6AE1A21-7C85-43E6-A338-CEA23E7EC1D4}" srcOrd="1" destOrd="0" parTransId="{6EE5963F-64CE-4CC7-BE2E-1D852F124E24}" sibTransId="{E95B07A4-083F-467C-B728-7C4035520C5E}"/>
    <dgm:cxn modelId="{BCC22BA9-0F93-4F4F-A7C8-A3847FCAB8A7}" type="presOf" srcId="{F581FACE-FCF7-4930-8E35-6C8B5314BDAB}" destId="{16443B09-1A9E-4FE6-B0B2-7F9ED5F3E075}" srcOrd="0" destOrd="0" presId="urn:microsoft.com/office/officeart/2005/8/layout/vList5"/>
    <dgm:cxn modelId="{F745411C-578D-456D-955B-BDBE9E47D547}" srcId="{30538F8F-ED65-4ED6-BCC0-48E831EB855A}" destId="{4ECB6E41-2E43-4615-958F-276A79D4C98C}" srcOrd="3" destOrd="0" parTransId="{7A5C0595-8037-4A49-B694-121CEAC363EE}" sibTransId="{22BBAC68-956C-482A-86E9-C9F4AD36810F}"/>
    <dgm:cxn modelId="{538CA4A5-A6A7-40F8-BE82-0D32CE46CD0B}" type="presOf" srcId="{E772A977-4BF5-4FF7-A866-405E90B59F04}" destId="{16443B09-1A9E-4FE6-B0B2-7F9ED5F3E075}" srcOrd="0" destOrd="2" presId="urn:microsoft.com/office/officeart/2005/8/layout/vList5"/>
    <dgm:cxn modelId="{4B179512-802C-4E11-9A08-0BB44F3DD789}" type="presOf" srcId="{BFDD6ED7-709D-4C9D-88D1-28B197D45858}" destId="{5208CF5E-2CD3-491C-87F6-54386FCEB566}" srcOrd="0" destOrd="0" presId="urn:microsoft.com/office/officeart/2005/8/layout/vList5"/>
    <dgm:cxn modelId="{24713677-4CDF-4A19-A0B4-BD6C25D9C7E5}" srcId="{30538F8F-ED65-4ED6-BCC0-48E831EB855A}" destId="{E772A977-4BF5-4FF7-A866-405E90B59F04}" srcOrd="2" destOrd="0" parTransId="{8723A5B5-718D-4DC8-83CE-4CC5ED298359}" sibTransId="{F71FD824-B8E0-4BBC-875B-4799DB955C64}"/>
    <dgm:cxn modelId="{0A35C23C-D52F-4629-9CDA-D82B4BDF87F4}" srcId="{2F8A3A89-3F19-40B7-8DF1-C976ADD08B27}" destId="{79F12256-C25F-44A2-B9B4-9CEB523F4D31}" srcOrd="3" destOrd="0" parTransId="{B02265BE-C684-4CF8-A302-DEFC9F827672}" sibTransId="{EAE590D9-6506-4803-A357-0EDDD609C66F}"/>
    <dgm:cxn modelId="{E2327809-C090-4FD2-AEBD-B708757291A4}" type="presOf" srcId="{D6AE1A21-7C85-43E6-A338-CEA23E7EC1D4}" destId="{5208CF5E-2CD3-491C-87F6-54386FCEB566}" srcOrd="0" destOrd="1" presId="urn:microsoft.com/office/officeart/2005/8/layout/vList5"/>
    <dgm:cxn modelId="{34D346B0-33F1-4DF3-AC55-0FC548A41D2A}" type="presOf" srcId="{2F8A3A89-3F19-40B7-8DF1-C976ADD08B27}" destId="{A550D5B7-0098-4EFD-A695-C22B5D7D62FC}" srcOrd="0" destOrd="0" presId="urn:microsoft.com/office/officeart/2005/8/layout/vList5"/>
    <dgm:cxn modelId="{D4C7CA97-A637-4075-92E8-979DD6A5B39C}" type="presOf" srcId="{4ECB6E41-2E43-4615-958F-276A79D4C98C}" destId="{16443B09-1A9E-4FE6-B0B2-7F9ED5F3E075}" srcOrd="0" destOrd="3" presId="urn:microsoft.com/office/officeart/2005/8/layout/vList5"/>
    <dgm:cxn modelId="{F5682073-E7D4-4A73-AC15-C52E1432447E}" type="presOf" srcId="{C812F21A-4C34-4584-BF96-56A04FE6DD3F}" destId="{5208CF5E-2CD3-491C-87F6-54386FCEB566}" srcOrd="0" destOrd="2" presId="urn:microsoft.com/office/officeart/2005/8/layout/vList5"/>
    <dgm:cxn modelId="{DF2F0AD3-48AB-401E-902B-C154212ADDB7}" srcId="{95A277E1-8EF7-4614-B485-1EE9FEBC48D9}" destId="{2F8A3A89-3F19-40B7-8DF1-C976ADD08B27}" srcOrd="1" destOrd="0" parTransId="{87AC1B14-39CC-47C7-9F8E-65147189380C}" sibTransId="{2E9C1356-788D-4F2C-AF85-83BE41456FCB}"/>
    <dgm:cxn modelId="{584B6D3C-428B-457B-9B08-7FE980FF3B69}" srcId="{30538F8F-ED65-4ED6-BCC0-48E831EB855A}" destId="{7539F2D1-5009-4FAA-B336-1FA9996E525B}" srcOrd="1" destOrd="0" parTransId="{40AA5FAE-11B6-4E0C-8A82-1C59C4FD89E3}" sibTransId="{C044998B-3088-4FE7-B75E-36D998410CF9}"/>
    <dgm:cxn modelId="{2DE7900B-59EC-4C39-9BCA-B4A961B3EB74}" srcId="{30538F8F-ED65-4ED6-BCC0-48E831EB855A}" destId="{F581FACE-FCF7-4930-8E35-6C8B5314BDAB}" srcOrd="0" destOrd="0" parTransId="{9788F1C8-0A12-419D-9146-90168D79F0B7}" sibTransId="{647C712B-9CBB-495A-A6F7-E028AE1D21A9}"/>
    <dgm:cxn modelId="{F1406041-A3EC-41A3-B959-F231B77D7008}" type="presOf" srcId="{7539F2D1-5009-4FAA-B336-1FA9996E525B}" destId="{16443B09-1A9E-4FE6-B0B2-7F9ED5F3E075}" srcOrd="0" destOrd="1" presId="urn:microsoft.com/office/officeart/2005/8/layout/vList5"/>
    <dgm:cxn modelId="{C740F8E8-DC84-4248-920C-6D006E6D3034}" type="presOf" srcId="{95A277E1-8EF7-4614-B485-1EE9FEBC48D9}" destId="{AA9CA397-6433-46B1-894A-83F7213D0C3D}" srcOrd="0" destOrd="0" presId="urn:microsoft.com/office/officeart/2005/8/layout/vList5"/>
    <dgm:cxn modelId="{72E1CAB4-4D52-4311-B88B-56EEE8343E30}" srcId="{2F8A3A89-3F19-40B7-8DF1-C976ADD08B27}" destId="{EB773D94-4561-4DFA-826B-14E1DF2EACE1}" srcOrd="4" destOrd="0" parTransId="{980F121D-C5C5-42AA-9CA4-DC4D0DB3A56C}" sibTransId="{F7959D4A-8EF5-4805-876A-08F3051B7C13}"/>
    <dgm:cxn modelId="{4C4B247B-5FC1-454C-BC91-19E498EFB8D6}" type="presParOf" srcId="{AA9CA397-6433-46B1-894A-83F7213D0C3D}" destId="{C13908DF-C5D3-453B-ADB4-70F9B96E34B4}" srcOrd="0" destOrd="0" presId="urn:microsoft.com/office/officeart/2005/8/layout/vList5"/>
    <dgm:cxn modelId="{59956532-E799-45A8-8592-0B651C33304D}" type="presParOf" srcId="{C13908DF-C5D3-453B-ADB4-70F9B96E34B4}" destId="{3AE7159D-FD34-42D3-80BB-2F7ABE7959EC}" srcOrd="0" destOrd="0" presId="urn:microsoft.com/office/officeart/2005/8/layout/vList5"/>
    <dgm:cxn modelId="{4D01D269-0A94-4CE7-ABA1-CFA4CA472ACB}" type="presParOf" srcId="{C13908DF-C5D3-453B-ADB4-70F9B96E34B4}" destId="{16443B09-1A9E-4FE6-B0B2-7F9ED5F3E075}" srcOrd="1" destOrd="0" presId="urn:microsoft.com/office/officeart/2005/8/layout/vList5"/>
    <dgm:cxn modelId="{86A75096-D172-47E4-A189-9BE81B1C37F3}" type="presParOf" srcId="{AA9CA397-6433-46B1-894A-83F7213D0C3D}" destId="{1779C82D-2228-48A2-8AED-B1DBB426FC77}" srcOrd="1" destOrd="0" presId="urn:microsoft.com/office/officeart/2005/8/layout/vList5"/>
    <dgm:cxn modelId="{51057F0A-4F2F-4758-80A0-B1127DF71B51}" type="presParOf" srcId="{AA9CA397-6433-46B1-894A-83F7213D0C3D}" destId="{D389AE81-DE41-49BE-8FD3-9CB797ABE32E}" srcOrd="2" destOrd="0" presId="urn:microsoft.com/office/officeart/2005/8/layout/vList5"/>
    <dgm:cxn modelId="{FBA7A0AE-595B-4712-BF0E-CB9C2E902021}" type="presParOf" srcId="{D389AE81-DE41-49BE-8FD3-9CB797ABE32E}" destId="{A550D5B7-0098-4EFD-A695-C22B5D7D62FC}" srcOrd="0" destOrd="0" presId="urn:microsoft.com/office/officeart/2005/8/layout/vList5"/>
    <dgm:cxn modelId="{D83A4DED-05F7-4309-B578-14C51B0B136D}" type="presParOf" srcId="{D389AE81-DE41-49BE-8FD3-9CB797ABE32E}" destId="{5208CF5E-2CD3-491C-87F6-54386FCEB5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6DEA82-5B22-4680-9B04-D2EB364C36E0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F7CA4F2-512C-4C83-BB49-DC71D5212A1C}">
      <dgm:prSet phldrT="[Texto]" custT="1"/>
      <dgm:spPr/>
      <dgm:t>
        <a:bodyPr/>
        <a:lstStyle/>
        <a:p>
          <a:pPr algn="just"/>
          <a:r>
            <a:rPr lang="es-SV" sz="1400" dirty="0" smtClean="0"/>
            <a:t>Entrega de Víveres y Kit de Higiene a personas de los cantones El Guaje y Cuapa del municipio de Santo Tomas</a:t>
          </a:r>
          <a:endParaRPr lang="es-SV" sz="1400" dirty="0"/>
        </a:p>
      </dgm:t>
    </dgm:pt>
    <dgm:pt modelId="{8C0DC45C-63A3-4D1A-985C-13C7DE1F5FE4}" type="parTrans" cxnId="{73652E51-B0BC-4BAE-B3BD-C6C46D496838}">
      <dgm:prSet/>
      <dgm:spPr/>
      <dgm:t>
        <a:bodyPr/>
        <a:lstStyle/>
        <a:p>
          <a:endParaRPr lang="es-SV"/>
        </a:p>
      </dgm:t>
    </dgm:pt>
    <dgm:pt modelId="{3DA0E18E-2FA9-4370-8C3C-BB8C29E15AF1}" type="sibTrans" cxnId="{73652E51-B0BC-4BAE-B3BD-C6C46D496838}">
      <dgm:prSet/>
      <dgm:spPr/>
      <dgm:t>
        <a:bodyPr/>
        <a:lstStyle/>
        <a:p>
          <a:endParaRPr lang="es-SV"/>
        </a:p>
      </dgm:t>
    </dgm:pt>
    <dgm:pt modelId="{385DFD2D-36CB-4CFB-AA1B-F3E7A833795E}">
      <dgm:prSet phldrT="[Texto]" custT="1"/>
      <dgm:spPr/>
      <dgm:t>
        <a:bodyPr/>
        <a:lstStyle/>
        <a:p>
          <a:pPr algn="l"/>
          <a:endParaRPr lang="es-SV" sz="1100" dirty="0" smtClean="0"/>
        </a:p>
        <a:p>
          <a:pPr algn="just"/>
          <a:r>
            <a:rPr lang="es-SV" sz="1400" dirty="0" smtClean="0"/>
            <a:t>Entrega de Víveres y Materiales de Construcción a familias del Cantón Plan del Pino en el municipio de Ciudad Delgado</a:t>
          </a:r>
          <a:endParaRPr lang="es-SV" sz="1400" dirty="0"/>
        </a:p>
      </dgm:t>
    </dgm:pt>
    <dgm:pt modelId="{BEEFA7DF-EC51-4B94-80EC-DB9D6A2A92AE}" type="parTrans" cxnId="{770578F3-6E5A-4DD4-948B-694AE772C190}">
      <dgm:prSet/>
      <dgm:spPr/>
      <dgm:t>
        <a:bodyPr/>
        <a:lstStyle/>
        <a:p>
          <a:endParaRPr lang="es-SV"/>
        </a:p>
      </dgm:t>
    </dgm:pt>
    <dgm:pt modelId="{29E63EB3-2A4D-49F0-8B7F-FD92A9AA77D5}" type="sibTrans" cxnId="{770578F3-6E5A-4DD4-948B-694AE772C190}">
      <dgm:prSet/>
      <dgm:spPr/>
      <dgm:t>
        <a:bodyPr/>
        <a:lstStyle/>
        <a:p>
          <a:endParaRPr lang="es-SV"/>
        </a:p>
      </dgm:t>
    </dgm:pt>
    <dgm:pt modelId="{1643B70D-54D0-4DBC-86FE-96F49B38F113}">
      <dgm:prSet phldrT="[Texto]"/>
      <dgm:spPr/>
      <dgm:t>
        <a:bodyPr/>
        <a:lstStyle/>
        <a:p>
          <a:pPr algn="l"/>
          <a:endParaRPr lang="es-SV" sz="900" dirty="0"/>
        </a:p>
      </dgm:t>
    </dgm:pt>
    <dgm:pt modelId="{FC6DEDE8-9B88-4F0D-AA09-97C4E06429B2}" type="parTrans" cxnId="{7B140E8D-BCC1-4395-BBD6-FC3FB01F0DB6}">
      <dgm:prSet/>
      <dgm:spPr/>
      <dgm:t>
        <a:bodyPr/>
        <a:lstStyle/>
        <a:p>
          <a:endParaRPr lang="es-SV"/>
        </a:p>
      </dgm:t>
    </dgm:pt>
    <dgm:pt modelId="{E6202351-83D1-4095-8FE8-42070AA70A07}" type="sibTrans" cxnId="{7B140E8D-BCC1-4395-BBD6-FC3FB01F0DB6}">
      <dgm:prSet/>
      <dgm:spPr/>
      <dgm:t>
        <a:bodyPr/>
        <a:lstStyle/>
        <a:p>
          <a:endParaRPr lang="es-SV"/>
        </a:p>
      </dgm:t>
    </dgm:pt>
    <dgm:pt modelId="{4FD16061-751B-4CA0-A2E1-202691C5D568}" type="pres">
      <dgm:prSet presAssocID="{9E6DEA82-5B22-4680-9B04-D2EB364C36E0}" presName="Name0" presStyleCnt="0">
        <dgm:presLayoutVars>
          <dgm:dir/>
          <dgm:resizeHandles val="exact"/>
        </dgm:presLayoutVars>
      </dgm:prSet>
      <dgm:spPr/>
    </dgm:pt>
    <dgm:pt modelId="{7F8847BB-B3F6-474E-B557-D050AE5E1826}" type="pres">
      <dgm:prSet presAssocID="{9E6DEA82-5B22-4680-9B04-D2EB364C36E0}" presName="fgShape" presStyleLbl="fgShp" presStyleIdx="0" presStyleCnt="1"/>
      <dgm:spPr/>
    </dgm:pt>
    <dgm:pt modelId="{294DE60E-8F27-4A2D-B0D2-B4E2AC6D9A6F}" type="pres">
      <dgm:prSet presAssocID="{9E6DEA82-5B22-4680-9B04-D2EB364C36E0}" presName="linComp" presStyleCnt="0"/>
      <dgm:spPr/>
    </dgm:pt>
    <dgm:pt modelId="{A40A13E1-AA35-4383-8F83-9AD97C50A9BA}" type="pres">
      <dgm:prSet presAssocID="{BF7CA4F2-512C-4C83-BB49-DC71D5212A1C}" presName="compNode" presStyleCnt="0"/>
      <dgm:spPr/>
    </dgm:pt>
    <dgm:pt modelId="{448CCBE7-59FB-4D5B-941E-7A074981B68B}" type="pres">
      <dgm:prSet presAssocID="{BF7CA4F2-512C-4C83-BB49-DC71D5212A1C}" presName="bkgdShape" presStyleLbl="node1" presStyleIdx="0" presStyleCnt="2"/>
      <dgm:spPr/>
      <dgm:t>
        <a:bodyPr/>
        <a:lstStyle/>
        <a:p>
          <a:endParaRPr lang="es-SV"/>
        </a:p>
      </dgm:t>
    </dgm:pt>
    <dgm:pt modelId="{CB614DF1-1998-4385-A973-6438EBA34A02}" type="pres">
      <dgm:prSet presAssocID="{BF7CA4F2-512C-4C83-BB49-DC71D5212A1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A5639F6-D038-479E-9DBC-04C1F9D7B938}" type="pres">
      <dgm:prSet presAssocID="{BF7CA4F2-512C-4C83-BB49-DC71D5212A1C}" presName="invisiNode" presStyleLbl="node1" presStyleIdx="0" presStyleCnt="2"/>
      <dgm:spPr/>
    </dgm:pt>
    <dgm:pt modelId="{CDB3E2D4-58CE-49FB-B692-F03AF1D18A8B}" type="pres">
      <dgm:prSet presAssocID="{BF7CA4F2-512C-4C83-BB49-DC71D5212A1C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9534C80-226D-427F-91CE-EC481C51173D}" type="pres">
      <dgm:prSet presAssocID="{3DA0E18E-2FA9-4370-8C3C-BB8C29E15AF1}" presName="sibTrans" presStyleLbl="sibTrans2D1" presStyleIdx="0" presStyleCnt="0"/>
      <dgm:spPr/>
      <dgm:t>
        <a:bodyPr/>
        <a:lstStyle/>
        <a:p>
          <a:endParaRPr lang="es-SV"/>
        </a:p>
      </dgm:t>
    </dgm:pt>
    <dgm:pt modelId="{69EC6E7F-B5A1-4B5F-B66E-14F30204166B}" type="pres">
      <dgm:prSet presAssocID="{385DFD2D-36CB-4CFB-AA1B-F3E7A833795E}" presName="compNode" presStyleCnt="0"/>
      <dgm:spPr/>
    </dgm:pt>
    <dgm:pt modelId="{DCE1EDB6-2578-49EE-ACFF-8EF83B2B035A}" type="pres">
      <dgm:prSet presAssocID="{385DFD2D-36CB-4CFB-AA1B-F3E7A833795E}" presName="bkgdShape" presStyleLbl="node1" presStyleIdx="1" presStyleCnt="2"/>
      <dgm:spPr/>
      <dgm:t>
        <a:bodyPr/>
        <a:lstStyle/>
        <a:p>
          <a:endParaRPr lang="es-SV"/>
        </a:p>
      </dgm:t>
    </dgm:pt>
    <dgm:pt modelId="{69C25D67-8367-42C2-A53A-757F36908D96}" type="pres">
      <dgm:prSet presAssocID="{385DFD2D-36CB-4CFB-AA1B-F3E7A833795E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D96F01D-176A-46FE-B748-E3993C30BC7A}" type="pres">
      <dgm:prSet presAssocID="{385DFD2D-36CB-4CFB-AA1B-F3E7A833795E}" presName="invisiNode" presStyleLbl="node1" presStyleIdx="1" presStyleCnt="2"/>
      <dgm:spPr/>
    </dgm:pt>
    <dgm:pt modelId="{A2317876-4209-4F14-9BE8-E3A3A22EAA18}" type="pres">
      <dgm:prSet presAssocID="{385DFD2D-36CB-4CFB-AA1B-F3E7A833795E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C6859B48-4E75-4C96-9365-4AD2965965B0}" type="presOf" srcId="{385DFD2D-36CB-4CFB-AA1B-F3E7A833795E}" destId="{69C25D67-8367-42C2-A53A-757F36908D96}" srcOrd="1" destOrd="0" presId="urn:microsoft.com/office/officeart/2005/8/layout/hList7"/>
    <dgm:cxn modelId="{DACB5958-6008-4E09-AA1E-6CDD7640F774}" type="presOf" srcId="{1643B70D-54D0-4DBC-86FE-96F49B38F113}" destId="{DCE1EDB6-2578-49EE-ACFF-8EF83B2B035A}" srcOrd="0" destOrd="1" presId="urn:microsoft.com/office/officeart/2005/8/layout/hList7"/>
    <dgm:cxn modelId="{0E5C9A14-3C1D-4FE2-8A02-DE64A01E0190}" type="presOf" srcId="{BF7CA4F2-512C-4C83-BB49-DC71D5212A1C}" destId="{448CCBE7-59FB-4D5B-941E-7A074981B68B}" srcOrd="0" destOrd="0" presId="urn:microsoft.com/office/officeart/2005/8/layout/hList7"/>
    <dgm:cxn modelId="{A010388B-437A-44D9-8BC1-A94D1D63840D}" type="presOf" srcId="{3DA0E18E-2FA9-4370-8C3C-BB8C29E15AF1}" destId="{59534C80-226D-427F-91CE-EC481C51173D}" srcOrd="0" destOrd="0" presId="urn:microsoft.com/office/officeart/2005/8/layout/hList7"/>
    <dgm:cxn modelId="{770578F3-6E5A-4DD4-948B-694AE772C190}" srcId="{9E6DEA82-5B22-4680-9B04-D2EB364C36E0}" destId="{385DFD2D-36CB-4CFB-AA1B-F3E7A833795E}" srcOrd="1" destOrd="0" parTransId="{BEEFA7DF-EC51-4B94-80EC-DB9D6A2A92AE}" sibTransId="{29E63EB3-2A4D-49F0-8B7F-FD92A9AA77D5}"/>
    <dgm:cxn modelId="{7CDD3770-CA7D-4F45-8E36-5B8B122F4BE9}" type="presOf" srcId="{1643B70D-54D0-4DBC-86FE-96F49B38F113}" destId="{69C25D67-8367-42C2-A53A-757F36908D96}" srcOrd="1" destOrd="1" presId="urn:microsoft.com/office/officeart/2005/8/layout/hList7"/>
    <dgm:cxn modelId="{7B140E8D-BCC1-4395-BBD6-FC3FB01F0DB6}" srcId="{385DFD2D-36CB-4CFB-AA1B-F3E7A833795E}" destId="{1643B70D-54D0-4DBC-86FE-96F49B38F113}" srcOrd="0" destOrd="0" parTransId="{FC6DEDE8-9B88-4F0D-AA09-97C4E06429B2}" sibTransId="{E6202351-83D1-4095-8FE8-42070AA70A07}"/>
    <dgm:cxn modelId="{73652E51-B0BC-4BAE-B3BD-C6C46D496838}" srcId="{9E6DEA82-5B22-4680-9B04-D2EB364C36E0}" destId="{BF7CA4F2-512C-4C83-BB49-DC71D5212A1C}" srcOrd="0" destOrd="0" parTransId="{8C0DC45C-63A3-4D1A-985C-13C7DE1F5FE4}" sibTransId="{3DA0E18E-2FA9-4370-8C3C-BB8C29E15AF1}"/>
    <dgm:cxn modelId="{02304A5B-5443-4805-A2FC-F978724E35A2}" type="presOf" srcId="{385DFD2D-36CB-4CFB-AA1B-F3E7A833795E}" destId="{DCE1EDB6-2578-49EE-ACFF-8EF83B2B035A}" srcOrd="0" destOrd="0" presId="urn:microsoft.com/office/officeart/2005/8/layout/hList7"/>
    <dgm:cxn modelId="{3BB7B60E-E672-4EE5-B26E-2290416703DB}" type="presOf" srcId="{BF7CA4F2-512C-4C83-BB49-DC71D5212A1C}" destId="{CB614DF1-1998-4385-A973-6438EBA34A02}" srcOrd="1" destOrd="0" presId="urn:microsoft.com/office/officeart/2005/8/layout/hList7"/>
    <dgm:cxn modelId="{8232A358-8E4D-4A49-B14D-790E7F09FAA4}" type="presOf" srcId="{9E6DEA82-5B22-4680-9B04-D2EB364C36E0}" destId="{4FD16061-751B-4CA0-A2E1-202691C5D568}" srcOrd="0" destOrd="0" presId="urn:microsoft.com/office/officeart/2005/8/layout/hList7"/>
    <dgm:cxn modelId="{D57162C0-346D-4F24-A23A-F4BF18BC2DFB}" type="presParOf" srcId="{4FD16061-751B-4CA0-A2E1-202691C5D568}" destId="{7F8847BB-B3F6-474E-B557-D050AE5E1826}" srcOrd="0" destOrd="0" presId="urn:microsoft.com/office/officeart/2005/8/layout/hList7"/>
    <dgm:cxn modelId="{D2FD4BD0-FB20-4B9C-B43F-AA97C26964D8}" type="presParOf" srcId="{4FD16061-751B-4CA0-A2E1-202691C5D568}" destId="{294DE60E-8F27-4A2D-B0D2-B4E2AC6D9A6F}" srcOrd="1" destOrd="0" presId="urn:microsoft.com/office/officeart/2005/8/layout/hList7"/>
    <dgm:cxn modelId="{FC3DEA19-32DD-434C-BF92-75E14BC0E03A}" type="presParOf" srcId="{294DE60E-8F27-4A2D-B0D2-B4E2AC6D9A6F}" destId="{A40A13E1-AA35-4383-8F83-9AD97C50A9BA}" srcOrd="0" destOrd="0" presId="urn:microsoft.com/office/officeart/2005/8/layout/hList7"/>
    <dgm:cxn modelId="{5C77928D-00D4-4DFA-A578-BE188ABD9847}" type="presParOf" srcId="{A40A13E1-AA35-4383-8F83-9AD97C50A9BA}" destId="{448CCBE7-59FB-4D5B-941E-7A074981B68B}" srcOrd="0" destOrd="0" presId="urn:microsoft.com/office/officeart/2005/8/layout/hList7"/>
    <dgm:cxn modelId="{325276B0-3C17-4595-916F-C224995B7A8D}" type="presParOf" srcId="{A40A13E1-AA35-4383-8F83-9AD97C50A9BA}" destId="{CB614DF1-1998-4385-A973-6438EBA34A02}" srcOrd="1" destOrd="0" presId="urn:microsoft.com/office/officeart/2005/8/layout/hList7"/>
    <dgm:cxn modelId="{4A3AEE26-4732-4105-A2CF-061A664308CA}" type="presParOf" srcId="{A40A13E1-AA35-4383-8F83-9AD97C50A9BA}" destId="{5A5639F6-D038-479E-9DBC-04C1F9D7B938}" srcOrd="2" destOrd="0" presId="urn:microsoft.com/office/officeart/2005/8/layout/hList7"/>
    <dgm:cxn modelId="{B5B87E4A-B602-42BC-B3F8-A2AE519245B5}" type="presParOf" srcId="{A40A13E1-AA35-4383-8F83-9AD97C50A9BA}" destId="{CDB3E2D4-58CE-49FB-B692-F03AF1D18A8B}" srcOrd="3" destOrd="0" presId="urn:microsoft.com/office/officeart/2005/8/layout/hList7"/>
    <dgm:cxn modelId="{D6A5CAF5-C938-4F75-86C9-9B7A2077713E}" type="presParOf" srcId="{294DE60E-8F27-4A2D-B0D2-B4E2AC6D9A6F}" destId="{59534C80-226D-427F-91CE-EC481C51173D}" srcOrd="1" destOrd="0" presId="urn:microsoft.com/office/officeart/2005/8/layout/hList7"/>
    <dgm:cxn modelId="{78188BC3-AA74-4EF5-9D0B-6B13ED042734}" type="presParOf" srcId="{294DE60E-8F27-4A2D-B0D2-B4E2AC6D9A6F}" destId="{69EC6E7F-B5A1-4B5F-B66E-14F30204166B}" srcOrd="2" destOrd="0" presId="urn:microsoft.com/office/officeart/2005/8/layout/hList7"/>
    <dgm:cxn modelId="{1DF41549-75BC-4C46-8400-A728877D5CE1}" type="presParOf" srcId="{69EC6E7F-B5A1-4B5F-B66E-14F30204166B}" destId="{DCE1EDB6-2578-49EE-ACFF-8EF83B2B035A}" srcOrd="0" destOrd="0" presId="urn:microsoft.com/office/officeart/2005/8/layout/hList7"/>
    <dgm:cxn modelId="{8DB8D6A9-861E-4B8F-ABE3-10603345C39C}" type="presParOf" srcId="{69EC6E7F-B5A1-4B5F-B66E-14F30204166B}" destId="{69C25D67-8367-42C2-A53A-757F36908D96}" srcOrd="1" destOrd="0" presId="urn:microsoft.com/office/officeart/2005/8/layout/hList7"/>
    <dgm:cxn modelId="{500EB1D9-C095-4253-9C42-50CEE1341E98}" type="presParOf" srcId="{69EC6E7F-B5A1-4B5F-B66E-14F30204166B}" destId="{BD96F01D-176A-46FE-B748-E3993C30BC7A}" srcOrd="2" destOrd="0" presId="urn:microsoft.com/office/officeart/2005/8/layout/hList7"/>
    <dgm:cxn modelId="{57A8B2FE-C97F-4F7A-9C7A-E03C5CBEA001}" type="presParOf" srcId="{69EC6E7F-B5A1-4B5F-B66E-14F30204166B}" destId="{A2317876-4209-4F14-9BE8-E3A3A22EAA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4FBDC-BDDF-495E-8267-92C5CC1EFC35}" type="doc">
      <dgm:prSet loTypeId="urn:microsoft.com/office/officeart/2008/layout/PictureStrips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06E57E6C-ACD9-4EEC-A5AB-E5200D25BEEE}">
      <dgm:prSet phldrT="[Texto]" custT="1"/>
      <dgm:spPr/>
      <dgm:t>
        <a:bodyPr/>
        <a:lstStyle/>
        <a:p>
          <a:pPr algn="ctr"/>
          <a:endParaRPr lang="es-SV" sz="1400" dirty="0" smtClean="0"/>
        </a:p>
        <a:p>
          <a:pPr algn="ctr"/>
          <a:r>
            <a:rPr lang="es-SV" sz="1400" dirty="0" smtClean="0"/>
            <a:t>Gestiones con ISRI y CONAIPD, para realizar donativos de sillas de ruedas; a personas de los municipios de Nejapa, San Martin, Soyapango, entre otros.</a:t>
          </a:r>
          <a:endParaRPr lang="es-SV" sz="1400" dirty="0"/>
        </a:p>
      </dgm:t>
    </dgm:pt>
    <dgm:pt modelId="{C09F6063-5EE3-4C20-8BA2-13072F83CC88}" type="parTrans" cxnId="{03F3FD1B-F3AF-4BC3-8112-C3E226F03CCE}">
      <dgm:prSet/>
      <dgm:spPr/>
      <dgm:t>
        <a:bodyPr/>
        <a:lstStyle/>
        <a:p>
          <a:endParaRPr lang="es-SV"/>
        </a:p>
      </dgm:t>
    </dgm:pt>
    <dgm:pt modelId="{D013F6E5-7C19-491C-9C52-D2BEA4936351}" type="sibTrans" cxnId="{03F3FD1B-F3AF-4BC3-8112-C3E226F03CCE}">
      <dgm:prSet/>
      <dgm:spPr/>
      <dgm:t>
        <a:bodyPr/>
        <a:lstStyle/>
        <a:p>
          <a:endParaRPr lang="es-SV"/>
        </a:p>
      </dgm:t>
    </dgm:pt>
    <dgm:pt modelId="{09447A8D-9B6C-4A2A-9836-3E0E49ADB964}">
      <dgm:prSet phldrT="[Texto]" custT="1"/>
      <dgm:spPr/>
      <dgm:t>
        <a:bodyPr/>
        <a:lstStyle/>
        <a:p>
          <a:r>
            <a:rPr lang="es-SV" sz="1200" dirty="0" smtClean="0"/>
            <a:t>Coordinación con Ciudad Mujer para acercar los servicios que brindan a  las comunidades mas vulnerables y excluidas del departamento de San Salvador</a:t>
          </a:r>
          <a:endParaRPr lang="es-SV" sz="1200" dirty="0"/>
        </a:p>
      </dgm:t>
    </dgm:pt>
    <dgm:pt modelId="{105C4F6D-9D02-43FB-BC80-AAF7E61C021E}" type="parTrans" cxnId="{8BED2905-5CF0-4DB2-BA25-B7892ABBB0B4}">
      <dgm:prSet/>
      <dgm:spPr/>
      <dgm:t>
        <a:bodyPr/>
        <a:lstStyle/>
        <a:p>
          <a:endParaRPr lang="es-SV"/>
        </a:p>
      </dgm:t>
    </dgm:pt>
    <dgm:pt modelId="{F708A572-5D4D-4C25-9503-4AFC2A2650ED}" type="sibTrans" cxnId="{8BED2905-5CF0-4DB2-BA25-B7892ABBB0B4}">
      <dgm:prSet/>
      <dgm:spPr/>
      <dgm:t>
        <a:bodyPr/>
        <a:lstStyle/>
        <a:p>
          <a:endParaRPr lang="es-SV"/>
        </a:p>
      </dgm:t>
    </dgm:pt>
    <dgm:pt modelId="{FB6B7035-90A9-4F90-8F22-307671D3EB77}">
      <dgm:prSet phldrT="[Texto]" custT="1"/>
      <dgm:spPr/>
      <dgm:t>
        <a:bodyPr/>
        <a:lstStyle/>
        <a:p>
          <a:pPr algn="l"/>
          <a:endParaRPr lang="es-SV" sz="1400" dirty="0"/>
        </a:p>
      </dgm:t>
    </dgm:pt>
    <dgm:pt modelId="{E1708C5B-0E10-4A98-B1C8-29030B08B8D4}" type="parTrans" cxnId="{900582DC-EBEB-43E9-BB4B-5F739721CAA0}">
      <dgm:prSet/>
      <dgm:spPr/>
      <dgm:t>
        <a:bodyPr/>
        <a:lstStyle/>
        <a:p>
          <a:endParaRPr lang="es-SV"/>
        </a:p>
      </dgm:t>
    </dgm:pt>
    <dgm:pt modelId="{5DF650E6-30F2-46AF-B3AD-D7F3B858C3E9}" type="sibTrans" cxnId="{900582DC-EBEB-43E9-BB4B-5F739721CAA0}">
      <dgm:prSet/>
      <dgm:spPr/>
      <dgm:t>
        <a:bodyPr/>
        <a:lstStyle/>
        <a:p>
          <a:endParaRPr lang="es-SV"/>
        </a:p>
      </dgm:t>
    </dgm:pt>
    <dgm:pt modelId="{E46D92E1-ECF4-4E12-94C4-35653B519C8E}" type="pres">
      <dgm:prSet presAssocID="{7C94FBDC-BDDF-495E-8267-92C5CC1EFC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EA5F2B55-AE9C-4C10-9B11-793F1669599C}" type="pres">
      <dgm:prSet presAssocID="{09447A8D-9B6C-4A2A-9836-3E0E49ADB964}" presName="composite" presStyleCnt="0"/>
      <dgm:spPr/>
    </dgm:pt>
    <dgm:pt modelId="{6F8DCF97-5D87-49AC-AAC2-A35F6A6555D3}" type="pres">
      <dgm:prSet presAssocID="{09447A8D-9B6C-4A2A-9836-3E0E49ADB964}" presName="rect1" presStyleLbl="trAlignAcc1" presStyleIdx="0" presStyleCnt="2" custScaleX="134369" custLinFactNeighborX="893" custLinFactNeighborY="-6816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AD38172-C417-4728-A1BE-5EADF80BCB91}" type="pres">
      <dgm:prSet presAssocID="{09447A8D-9B6C-4A2A-9836-3E0E49ADB964}" presName="rect2" presStyleLbl="fgImgPlace1" presStyleIdx="0" presStyleCnt="2" custLinFactNeighborX="-86702" custLinFactNeighborY="18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es-SV"/>
        </a:p>
      </dgm:t>
    </dgm:pt>
    <dgm:pt modelId="{3EB38236-4B6E-4F3E-9FC5-880CAED195B7}" type="pres">
      <dgm:prSet presAssocID="{F708A572-5D4D-4C25-9503-4AFC2A2650ED}" presName="sibTrans" presStyleCnt="0"/>
      <dgm:spPr/>
    </dgm:pt>
    <dgm:pt modelId="{F50D3ED6-AE0C-4A33-B061-C21F545C993E}" type="pres">
      <dgm:prSet presAssocID="{06E57E6C-ACD9-4EEC-A5AB-E5200D25BEEE}" presName="composite" presStyleCnt="0"/>
      <dgm:spPr/>
    </dgm:pt>
    <dgm:pt modelId="{407BE2E1-A987-4872-89A0-F9DB15B5EAF8}" type="pres">
      <dgm:prSet presAssocID="{06E57E6C-ACD9-4EEC-A5AB-E5200D25BEEE}" presName="rect1" presStyleLbl="trAlignAcc1" presStyleIdx="1" presStyleCnt="2" custScaleX="140617" custLinFactNeighborX="-8232" custLinFactNeighborY="77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A8FA270-4461-4D2E-A4CE-D08466207991}" type="pres">
      <dgm:prSet presAssocID="{06E57E6C-ACD9-4EEC-A5AB-E5200D25BEEE}" presName="rect2" presStyleLbl="fgImgPlace1" presStyleIdx="1" presStyleCnt="2" custLinFactNeighborX="-86702" custLinFactNeighborY="894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s-SV"/>
        </a:p>
      </dgm:t>
    </dgm:pt>
  </dgm:ptLst>
  <dgm:cxnLst>
    <dgm:cxn modelId="{36F5E32A-C0B4-4621-84AB-7C5902F97C01}" type="presOf" srcId="{7C94FBDC-BDDF-495E-8267-92C5CC1EFC35}" destId="{E46D92E1-ECF4-4E12-94C4-35653B519C8E}" srcOrd="0" destOrd="0" presId="urn:microsoft.com/office/officeart/2008/layout/PictureStrips"/>
    <dgm:cxn modelId="{FC91AD49-B63F-44AF-98FC-F820BD429DA5}" type="presOf" srcId="{06E57E6C-ACD9-4EEC-A5AB-E5200D25BEEE}" destId="{407BE2E1-A987-4872-89A0-F9DB15B5EAF8}" srcOrd="0" destOrd="0" presId="urn:microsoft.com/office/officeart/2008/layout/PictureStrips"/>
    <dgm:cxn modelId="{8BED2905-5CF0-4DB2-BA25-B7892ABBB0B4}" srcId="{7C94FBDC-BDDF-495E-8267-92C5CC1EFC35}" destId="{09447A8D-9B6C-4A2A-9836-3E0E49ADB964}" srcOrd="0" destOrd="0" parTransId="{105C4F6D-9D02-43FB-BC80-AAF7E61C021E}" sibTransId="{F708A572-5D4D-4C25-9503-4AFC2A2650ED}"/>
    <dgm:cxn modelId="{CBB8ACB9-AA36-461D-940A-DEEF1FB26CF6}" type="presOf" srcId="{FB6B7035-90A9-4F90-8F22-307671D3EB77}" destId="{407BE2E1-A987-4872-89A0-F9DB15B5EAF8}" srcOrd="0" destOrd="1" presId="urn:microsoft.com/office/officeart/2008/layout/PictureStrips"/>
    <dgm:cxn modelId="{B51E1315-0033-49AC-BF55-5E59092FB177}" type="presOf" srcId="{09447A8D-9B6C-4A2A-9836-3E0E49ADB964}" destId="{6F8DCF97-5D87-49AC-AAC2-A35F6A6555D3}" srcOrd="0" destOrd="0" presId="urn:microsoft.com/office/officeart/2008/layout/PictureStrips"/>
    <dgm:cxn modelId="{900582DC-EBEB-43E9-BB4B-5F739721CAA0}" srcId="{06E57E6C-ACD9-4EEC-A5AB-E5200D25BEEE}" destId="{FB6B7035-90A9-4F90-8F22-307671D3EB77}" srcOrd="0" destOrd="0" parTransId="{E1708C5B-0E10-4A98-B1C8-29030B08B8D4}" sibTransId="{5DF650E6-30F2-46AF-B3AD-D7F3B858C3E9}"/>
    <dgm:cxn modelId="{03F3FD1B-F3AF-4BC3-8112-C3E226F03CCE}" srcId="{7C94FBDC-BDDF-495E-8267-92C5CC1EFC35}" destId="{06E57E6C-ACD9-4EEC-A5AB-E5200D25BEEE}" srcOrd="1" destOrd="0" parTransId="{C09F6063-5EE3-4C20-8BA2-13072F83CC88}" sibTransId="{D013F6E5-7C19-491C-9C52-D2BEA4936351}"/>
    <dgm:cxn modelId="{501F5771-E587-40E9-9B13-160614C8F10B}" type="presParOf" srcId="{E46D92E1-ECF4-4E12-94C4-35653B519C8E}" destId="{EA5F2B55-AE9C-4C10-9B11-793F1669599C}" srcOrd="0" destOrd="0" presId="urn:microsoft.com/office/officeart/2008/layout/PictureStrips"/>
    <dgm:cxn modelId="{1440FF44-0EE5-4870-92D8-484042A1C491}" type="presParOf" srcId="{EA5F2B55-AE9C-4C10-9B11-793F1669599C}" destId="{6F8DCF97-5D87-49AC-AAC2-A35F6A6555D3}" srcOrd="0" destOrd="0" presId="urn:microsoft.com/office/officeart/2008/layout/PictureStrips"/>
    <dgm:cxn modelId="{5B4CEF4C-BBB6-491D-B0D4-DE0C3AD5756F}" type="presParOf" srcId="{EA5F2B55-AE9C-4C10-9B11-793F1669599C}" destId="{1AD38172-C417-4728-A1BE-5EADF80BCB91}" srcOrd="1" destOrd="0" presId="urn:microsoft.com/office/officeart/2008/layout/PictureStrips"/>
    <dgm:cxn modelId="{A9EF04A8-BAB2-4CBE-826C-B0CD8B569893}" type="presParOf" srcId="{E46D92E1-ECF4-4E12-94C4-35653B519C8E}" destId="{3EB38236-4B6E-4F3E-9FC5-880CAED195B7}" srcOrd="1" destOrd="0" presId="urn:microsoft.com/office/officeart/2008/layout/PictureStrips"/>
    <dgm:cxn modelId="{E9FAF6D1-A231-4298-8D32-0552814BF71C}" type="presParOf" srcId="{E46D92E1-ECF4-4E12-94C4-35653B519C8E}" destId="{F50D3ED6-AE0C-4A33-B061-C21F545C993E}" srcOrd="2" destOrd="0" presId="urn:microsoft.com/office/officeart/2008/layout/PictureStrips"/>
    <dgm:cxn modelId="{FF31C09D-EFA8-4B12-9A2E-5EBC47FD8F07}" type="presParOf" srcId="{F50D3ED6-AE0C-4A33-B061-C21F545C993E}" destId="{407BE2E1-A987-4872-89A0-F9DB15B5EAF8}" srcOrd="0" destOrd="0" presId="urn:microsoft.com/office/officeart/2008/layout/PictureStrips"/>
    <dgm:cxn modelId="{330F5C10-5E70-40AC-B477-9E30368B4868}" type="presParOf" srcId="{F50D3ED6-AE0C-4A33-B061-C21F545C993E}" destId="{9A8FA270-4461-4D2E-A4CE-D0846620799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01D45-6F02-44BF-9820-D48B3EA730B0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0DFB0089-EE2E-4DFA-9AC7-F1E7F50F4690}">
      <dgm:prSet phldrT="[Texto]" custT="1"/>
      <dgm:spPr/>
      <dgm:t>
        <a:bodyPr/>
        <a:lstStyle/>
        <a:p>
          <a:pPr algn="just"/>
          <a:r>
            <a:rPr lang="es-SV" sz="1400" dirty="0" smtClean="0"/>
            <a:t>Apoyo Interinstitucional par la  Celebración de l 25° Aniversario de fundación,  de la Colonia Las Margaritas, en el municipio de Soyapango.</a:t>
          </a:r>
          <a:endParaRPr lang="es-SV" sz="1400" dirty="0"/>
        </a:p>
      </dgm:t>
    </dgm:pt>
    <dgm:pt modelId="{4AAC27AA-CB16-48BD-AC25-CA5A4548A451}" type="parTrans" cxnId="{41CC9032-D61C-40A9-A6B8-98370B34417F}">
      <dgm:prSet/>
      <dgm:spPr/>
      <dgm:t>
        <a:bodyPr/>
        <a:lstStyle/>
        <a:p>
          <a:endParaRPr lang="es-SV"/>
        </a:p>
      </dgm:t>
    </dgm:pt>
    <dgm:pt modelId="{E57BD546-3A16-4E2E-A7C1-95D76B0292A5}" type="sibTrans" cxnId="{41CC9032-D61C-40A9-A6B8-98370B34417F}">
      <dgm:prSet/>
      <dgm:spPr/>
      <dgm:t>
        <a:bodyPr/>
        <a:lstStyle/>
        <a:p>
          <a:endParaRPr lang="es-SV"/>
        </a:p>
      </dgm:t>
    </dgm:pt>
    <dgm:pt modelId="{4D846BD0-A5DB-464C-B651-53F3A7334D71}">
      <dgm:prSet phldrT="[Texto]" custT="1"/>
      <dgm:spPr/>
      <dgm:t>
        <a:bodyPr/>
        <a:lstStyle/>
        <a:p>
          <a:pPr algn="just"/>
          <a:r>
            <a:rPr lang="es-SV" sz="1300" dirty="0" smtClean="0"/>
            <a:t>Reunión con los habitantes de la Colonia Satélite, del municipio de San Salvador., para tratar el problema a de Inseguridad de la zona; esta se llevó a cabo el día 04 de Julio de 2013 y tuvo la participación de los miembros del Gabinete Departamental de Seguridad</a:t>
          </a:r>
          <a:endParaRPr lang="es-SV" sz="1300" dirty="0"/>
        </a:p>
      </dgm:t>
    </dgm:pt>
    <dgm:pt modelId="{0B4C2AC8-6A69-44F6-89B4-2612FA9D2566}" type="parTrans" cxnId="{B26455EC-F54B-48AF-858C-E41DBB73889C}">
      <dgm:prSet/>
      <dgm:spPr/>
      <dgm:t>
        <a:bodyPr/>
        <a:lstStyle/>
        <a:p>
          <a:endParaRPr lang="es-SV"/>
        </a:p>
      </dgm:t>
    </dgm:pt>
    <dgm:pt modelId="{D7DC6BA0-DE92-4D60-9667-8390F08F3E14}" type="sibTrans" cxnId="{B26455EC-F54B-48AF-858C-E41DBB73889C}">
      <dgm:prSet/>
      <dgm:spPr/>
      <dgm:t>
        <a:bodyPr/>
        <a:lstStyle/>
        <a:p>
          <a:endParaRPr lang="es-SV"/>
        </a:p>
      </dgm:t>
    </dgm:pt>
    <dgm:pt modelId="{8A6BA139-7188-41AB-8215-74E59425AC40}">
      <dgm:prSet phldrT="[Texto]" custT="1"/>
      <dgm:spPr/>
      <dgm:t>
        <a:bodyPr/>
        <a:lstStyle/>
        <a:p>
          <a:pPr algn="l"/>
          <a:endParaRPr lang="es-SV" sz="1200" dirty="0"/>
        </a:p>
      </dgm:t>
    </dgm:pt>
    <dgm:pt modelId="{E5D0A4B5-E75F-4A92-8E83-D7990BD3C673}" type="parTrans" cxnId="{7E1DB58B-33C0-4EF3-AB8F-C9700D89E9DD}">
      <dgm:prSet/>
      <dgm:spPr/>
      <dgm:t>
        <a:bodyPr/>
        <a:lstStyle/>
        <a:p>
          <a:endParaRPr lang="es-SV"/>
        </a:p>
      </dgm:t>
    </dgm:pt>
    <dgm:pt modelId="{C02E919A-0350-404D-B3C5-9EAE678821C2}" type="sibTrans" cxnId="{7E1DB58B-33C0-4EF3-AB8F-C9700D89E9DD}">
      <dgm:prSet/>
      <dgm:spPr/>
      <dgm:t>
        <a:bodyPr/>
        <a:lstStyle/>
        <a:p>
          <a:endParaRPr lang="es-SV"/>
        </a:p>
      </dgm:t>
    </dgm:pt>
    <dgm:pt modelId="{D88E31AA-5AFA-4093-B5DD-A371BE868AC7}" type="pres">
      <dgm:prSet presAssocID="{59901D45-6F02-44BF-9820-D48B3EA730B0}" presName="linearFlow" presStyleCnt="0">
        <dgm:presLayoutVars>
          <dgm:dir/>
          <dgm:resizeHandles val="exact"/>
        </dgm:presLayoutVars>
      </dgm:prSet>
      <dgm:spPr/>
    </dgm:pt>
    <dgm:pt modelId="{4647A25C-34FD-4EC0-87CC-D3ACE4D2F4D5}" type="pres">
      <dgm:prSet presAssocID="{0DFB0089-EE2E-4DFA-9AC7-F1E7F50F4690}" presName="composite" presStyleCnt="0"/>
      <dgm:spPr/>
    </dgm:pt>
    <dgm:pt modelId="{8FB559AA-0118-4C9D-8956-EF24EDC08FA5}" type="pres">
      <dgm:prSet presAssocID="{0DFB0089-EE2E-4DFA-9AC7-F1E7F50F4690}" presName="imgShp" presStyleLbl="fgImgPlace1" presStyleIdx="0" presStyleCnt="2" custScaleX="82678" custScaleY="96261" custLinFactNeighborX="-20804" custLinFactNeighborY="-1416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EF0E0A5-33C6-41CA-8EAF-04D6EB6438C1}" type="pres">
      <dgm:prSet presAssocID="{0DFB0089-EE2E-4DFA-9AC7-F1E7F50F4690}" presName="txShp" presStyleLbl="node1" presStyleIdx="0" presStyleCnt="2" custScaleX="101232" custScaleY="9603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757A53D-DC50-4CED-ADDF-7739B442FE13}" type="pres">
      <dgm:prSet presAssocID="{E57BD546-3A16-4E2E-A7C1-95D76B0292A5}" presName="spacing" presStyleCnt="0"/>
      <dgm:spPr/>
    </dgm:pt>
    <dgm:pt modelId="{E66B90DE-52B8-494E-8599-7A54C046AD4B}" type="pres">
      <dgm:prSet presAssocID="{4D846BD0-A5DB-464C-B651-53F3A7334D71}" presName="composite" presStyleCnt="0"/>
      <dgm:spPr/>
    </dgm:pt>
    <dgm:pt modelId="{8187985F-9FEA-4C41-BE09-DB0F958EA383}" type="pres">
      <dgm:prSet presAssocID="{4D846BD0-A5DB-464C-B651-53F3A7334D71}" presName="imgShp" presStyleLbl="fgImgPlace1" presStyleIdx="1" presStyleCnt="2" custLinFactNeighborX="-20562" custLinFactNeighborY="-35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14A6051-9E70-4F64-A65B-C91F4529424B}" type="pres">
      <dgm:prSet presAssocID="{4D846BD0-A5DB-464C-B651-53F3A7334D71}" presName="txShp" presStyleLbl="node1" presStyleIdx="1" presStyleCnt="2" custScaleX="110437" custScaleY="10853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B26455EC-F54B-48AF-858C-E41DBB73889C}" srcId="{59901D45-6F02-44BF-9820-D48B3EA730B0}" destId="{4D846BD0-A5DB-464C-B651-53F3A7334D71}" srcOrd="1" destOrd="0" parTransId="{0B4C2AC8-6A69-44F6-89B4-2612FA9D2566}" sibTransId="{D7DC6BA0-DE92-4D60-9667-8390F08F3E14}"/>
    <dgm:cxn modelId="{7E1DB58B-33C0-4EF3-AB8F-C9700D89E9DD}" srcId="{4D846BD0-A5DB-464C-B651-53F3A7334D71}" destId="{8A6BA139-7188-41AB-8215-74E59425AC40}" srcOrd="0" destOrd="0" parTransId="{E5D0A4B5-E75F-4A92-8E83-D7990BD3C673}" sibTransId="{C02E919A-0350-404D-B3C5-9EAE678821C2}"/>
    <dgm:cxn modelId="{41CC9032-D61C-40A9-A6B8-98370B34417F}" srcId="{59901D45-6F02-44BF-9820-D48B3EA730B0}" destId="{0DFB0089-EE2E-4DFA-9AC7-F1E7F50F4690}" srcOrd="0" destOrd="0" parTransId="{4AAC27AA-CB16-48BD-AC25-CA5A4548A451}" sibTransId="{E57BD546-3A16-4E2E-A7C1-95D76B0292A5}"/>
    <dgm:cxn modelId="{73D63AAD-3FFB-47FE-B0D6-0DDAAFB4A19E}" type="presOf" srcId="{0DFB0089-EE2E-4DFA-9AC7-F1E7F50F4690}" destId="{BEF0E0A5-33C6-41CA-8EAF-04D6EB6438C1}" srcOrd="0" destOrd="0" presId="urn:microsoft.com/office/officeart/2005/8/layout/vList3"/>
    <dgm:cxn modelId="{985C8774-3B1B-4802-9E7C-B0445A157A72}" type="presOf" srcId="{59901D45-6F02-44BF-9820-D48B3EA730B0}" destId="{D88E31AA-5AFA-4093-B5DD-A371BE868AC7}" srcOrd="0" destOrd="0" presId="urn:microsoft.com/office/officeart/2005/8/layout/vList3"/>
    <dgm:cxn modelId="{798BE163-CF35-499E-840B-F542D3A7CEC8}" type="presOf" srcId="{4D846BD0-A5DB-464C-B651-53F3A7334D71}" destId="{014A6051-9E70-4F64-A65B-C91F4529424B}" srcOrd="0" destOrd="0" presId="urn:microsoft.com/office/officeart/2005/8/layout/vList3"/>
    <dgm:cxn modelId="{5424B645-FE8D-42B3-9AA0-371B1710101C}" type="presOf" srcId="{8A6BA139-7188-41AB-8215-74E59425AC40}" destId="{014A6051-9E70-4F64-A65B-C91F4529424B}" srcOrd="0" destOrd="1" presId="urn:microsoft.com/office/officeart/2005/8/layout/vList3"/>
    <dgm:cxn modelId="{D7A6D917-6463-4211-8522-00D30A2F7C96}" type="presParOf" srcId="{D88E31AA-5AFA-4093-B5DD-A371BE868AC7}" destId="{4647A25C-34FD-4EC0-87CC-D3ACE4D2F4D5}" srcOrd="0" destOrd="0" presId="urn:microsoft.com/office/officeart/2005/8/layout/vList3"/>
    <dgm:cxn modelId="{67E7ECB4-2469-4F79-B546-E9EE3DD72398}" type="presParOf" srcId="{4647A25C-34FD-4EC0-87CC-D3ACE4D2F4D5}" destId="{8FB559AA-0118-4C9D-8956-EF24EDC08FA5}" srcOrd="0" destOrd="0" presId="urn:microsoft.com/office/officeart/2005/8/layout/vList3"/>
    <dgm:cxn modelId="{17156D92-6353-4C20-B0BD-D612BBFB5AC5}" type="presParOf" srcId="{4647A25C-34FD-4EC0-87CC-D3ACE4D2F4D5}" destId="{BEF0E0A5-33C6-41CA-8EAF-04D6EB6438C1}" srcOrd="1" destOrd="0" presId="urn:microsoft.com/office/officeart/2005/8/layout/vList3"/>
    <dgm:cxn modelId="{B823A997-AEA7-4189-9B00-6D2480D9D18E}" type="presParOf" srcId="{D88E31AA-5AFA-4093-B5DD-A371BE868AC7}" destId="{3757A53D-DC50-4CED-ADDF-7739B442FE13}" srcOrd="1" destOrd="0" presId="urn:microsoft.com/office/officeart/2005/8/layout/vList3"/>
    <dgm:cxn modelId="{01018525-B575-4E85-824F-29F950AF463B}" type="presParOf" srcId="{D88E31AA-5AFA-4093-B5DD-A371BE868AC7}" destId="{E66B90DE-52B8-494E-8599-7A54C046AD4B}" srcOrd="2" destOrd="0" presId="urn:microsoft.com/office/officeart/2005/8/layout/vList3"/>
    <dgm:cxn modelId="{E0B0B1DA-A4FE-468C-BD48-5F15FDA4DBA9}" type="presParOf" srcId="{E66B90DE-52B8-494E-8599-7A54C046AD4B}" destId="{8187985F-9FEA-4C41-BE09-DB0F958EA383}" srcOrd="0" destOrd="0" presId="urn:microsoft.com/office/officeart/2005/8/layout/vList3"/>
    <dgm:cxn modelId="{ED4F281F-9FDD-4E22-A65B-F6F2DD1ED1CE}" type="presParOf" srcId="{E66B90DE-52B8-494E-8599-7A54C046AD4B}" destId="{014A6051-9E70-4F64-A65B-C91F452942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C01E4F-86FF-4BFC-AA63-01D7ABA1C1B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AFD6B197-02F7-4AD9-853F-C572019863F2}">
      <dgm:prSet phldrT="[Texto]"/>
      <dgm:spPr/>
      <dgm:t>
        <a:bodyPr/>
        <a:lstStyle/>
        <a:p>
          <a:r>
            <a:rPr lang="es-SV" dirty="0" smtClean="0"/>
            <a:t>CAPACITACION A COMISIONES COMUNALES DE PROTECCION CIVIL</a:t>
          </a:r>
          <a:endParaRPr lang="es-SV" dirty="0"/>
        </a:p>
      </dgm:t>
    </dgm:pt>
    <dgm:pt modelId="{18F37944-F82F-4976-94C1-B38EB7D10FB5}" type="parTrans" cxnId="{3E9732C8-CD81-49BB-82E7-1DFB88BCD5CB}">
      <dgm:prSet/>
      <dgm:spPr/>
      <dgm:t>
        <a:bodyPr/>
        <a:lstStyle/>
        <a:p>
          <a:endParaRPr lang="es-SV"/>
        </a:p>
      </dgm:t>
    </dgm:pt>
    <dgm:pt modelId="{EA6DF661-D243-4F83-825B-31B580B9CCDC}" type="sibTrans" cxnId="{3E9732C8-CD81-49BB-82E7-1DFB88BCD5CB}">
      <dgm:prSet/>
      <dgm:spPr/>
      <dgm:t>
        <a:bodyPr/>
        <a:lstStyle/>
        <a:p>
          <a:endParaRPr lang="es-SV"/>
        </a:p>
      </dgm:t>
    </dgm:pt>
    <dgm:pt modelId="{E76572E6-924B-462F-AEE2-401A2722A136}">
      <dgm:prSet phldrT="[Texto]"/>
      <dgm:spPr/>
      <dgm:t>
        <a:bodyPr/>
        <a:lstStyle/>
        <a:p>
          <a:pPr algn="ctr"/>
          <a:r>
            <a:rPr lang="es-SV" dirty="0" smtClean="0"/>
            <a:t>MANEJO DE LA EMERGENCIA CONTRA EL DENGUE</a:t>
          </a:r>
          <a:endParaRPr lang="es-SV" dirty="0"/>
        </a:p>
      </dgm:t>
    </dgm:pt>
    <dgm:pt modelId="{9F8192FF-EB1E-4295-B8DB-EB428AF6F05B}" type="parTrans" cxnId="{ED2AA4DF-C691-465E-BE75-5792ABD2C9B3}">
      <dgm:prSet/>
      <dgm:spPr/>
      <dgm:t>
        <a:bodyPr/>
        <a:lstStyle/>
        <a:p>
          <a:endParaRPr lang="es-SV"/>
        </a:p>
      </dgm:t>
    </dgm:pt>
    <dgm:pt modelId="{4B0A59CD-4736-4571-8835-85FD53BFB27D}" type="sibTrans" cxnId="{ED2AA4DF-C691-465E-BE75-5792ABD2C9B3}">
      <dgm:prSet/>
      <dgm:spPr/>
      <dgm:t>
        <a:bodyPr/>
        <a:lstStyle/>
        <a:p>
          <a:endParaRPr lang="es-SV"/>
        </a:p>
      </dgm:t>
    </dgm:pt>
    <dgm:pt modelId="{3FBCA2BE-1928-4AA6-A4D0-53533BD14798}">
      <dgm:prSet phldrT="[Texto]"/>
      <dgm:spPr/>
      <dgm:t>
        <a:bodyPr/>
        <a:lstStyle/>
        <a:p>
          <a:pPr algn="l"/>
          <a:endParaRPr lang="es-SV" dirty="0"/>
        </a:p>
      </dgm:t>
    </dgm:pt>
    <dgm:pt modelId="{319B4593-DF77-4981-808C-456132533A38}" type="parTrans" cxnId="{2AB9356F-F4A4-4C53-B060-7FB3D5AB7065}">
      <dgm:prSet/>
      <dgm:spPr/>
      <dgm:t>
        <a:bodyPr/>
        <a:lstStyle/>
        <a:p>
          <a:endParaRPr lang="es-SV"/>
        </a:p>
      </dgm:t>
    </dgm:pt>
    <dgm:pt modelId="{D5A0BE0D-0ED0-4D81-8F4C-53EB016E00B9}" type="sibTrans" cxnId="{2AB9356F-F4A4-4C53-B060-7FB3D5AB7065}">
      <dgm:prSet/>
      <dgm:spPr/>
      <dgm:t>
        <a:bodyPr/>
        <a:lstStyle/>
        <a:p>
          <a:endParaRPr lang="es-SV"/>
        </a:p>
      </dgm:t>
    </dgm:pt>
    <dgm:pt modelId="{4210B974-890B-49A9-8FFA-80C13760F21E}" type="pres">
      <dgm:prSet presAssocID="{46C01E4F-86FF-4BFC-AA63-01D7ABA1C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572530D6-71AF-46AF-9706-17F63943FEB3}" type="pres">
      <dgm:prSet presAssocID="{46C01E4F-86FF-4BFC-AA63-01D7ABA1C1B9}" presName="bkgdShp" presStyleLbl="alignAccFollowNode1" presStyleIdx="0" presStyleCnt="1" custLinFactNeighborY="0"/>
      <dgm:spPr/>
    </dgm:pt>
    <dgm:pt modelId="{2D60D150-B9B7-4C13-992D-3EDB7837A8FB}" type="pres">
      <dgm:prSet presAssocID="{46C01E4F-86FF-4BFC-AA63-01D7ABA1C1B9}" presName="linComp" presStyleCnt="0"/>
      <dgm:spPr/>
    </dgm:pt>
    <dgm:pt modelId="{B2412AA4-DBA2-4E63-9C97-D1AF266449B2}" type="pres">
      <dgm:prSet presAssocID="{AFD6B197-02F7-4AD9-853F-C572019863F2}" presName="compNode" presStyleCnt="0"/>
      <dgm:spPr/>
    </dgm:pt>
    <dgm:pt modelId="{B966F7EA-A544-4B4D-81B8-0F274FF864CB}" type="pres">
      <dgm:prSet presAssocID="{AFD6B197-02F7-4AD9-853F-C572019863F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26F91C8-2298-4944-B471-CC74FA2F4A6F}" type="pres">
      <dgm:prSet presAssocID="{AFD6B197-02F7-4AD9-853F-C572019863F2}" presName="invisiNode" presStyleLbl="node1" presStyleIdx="0" presStyleCnt="2"/>
      <dgm:spPr/>
    </dgm:pt>
    <dgm:pt modelId="{C30C887B-48A1-4252-A4DA-12794BB5DBE9}" type="pres">
      <dgm:prSet presAssocID="{AFD6B197-02F7-4AD9-853F-C572019863F2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CF98A10-51C6-4063-8D10-F3CC56E2A16C}" type="pres">
      <dgm:prSet presAssocID="{EA6DF661-D243-4F83-825B-31B580B9CCDC}" presName="sibTrans" presStyleLbl="sibTrans2D1" presStyleIdx="0" presStyleCnt="0"/>
      <dgm:spPr/>
      <dgm:t>
        <a:bodyPr/>
        <a:lstStyle/>
        <a:p>
          <a:endParaRPr lang="es-SV"/>
        </a:p>
      </dgm:t>
    </dgm:pt>
    <dgm:pt modelId="{0C1ACA28-FCF5-4A9F-AABB-62B472AFE896}" type="pres">
      <dgm:prSet presAssocID="{E76572E6-924B-462F-AEE2-401A2722A136}" presName="compNode" presStyleCnt="0"/>
      <dgm:spPr/>
    </dgm:pt>
    <dgm:pt modelId="{3FF7A847-1411-4CDC-A6A0-25CEC1A9D5F9}" type="pres">
      <dgm:prSet presAssocID="{E76572E6-924B-462F-AEE2-401A2722A13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1793B5-0AEF-47E4-A849-559691BA6FCE}" type="pres">
      <dgm:prSet presAssocID="{E76572E6-924B-462F-AEE2-401A2722A136}" presName="invisiNode" presStyleLbl="node1" presStyleIdx="1" presStyleCnt="2"/>
      <dgm:spPr/>
    </dgm:pt>
    <dgm:pt modelId="{D81A5ECC-17B1-406E-A4E1-C588B2834753}" type="pres">
      <dgm:prSet presAssocID="{E76572E6-924B-462F-AEE2-401A2722A136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B77B8F1-11B6-4E6F-94CC-A1F74B0D5D28}" type="presOf" srcId="{3FBCA2BE-1928-4AA6-A4D0-53533BD14798}" destId="{3FF7A847-1411-4CDC-A6A0-25CEC1A9D5F9}" srcOrd="0" destOrd="1" presId="urn:microsoft.com/office/officeart/2005/8/layout/pList2"/>
    <dgm:cxn modelId="{848A1C8D-D7A3-44E2-9445-FCC6B0828702}" type="presOf" srcId="{AFD6B197-02F7-4AD9-853F-C572019863F2}" destId="{B966F7EA-A544-4B4D-81B8-0F274FF864CB}" srcOrd="0" destOrd="0" presId="urn:microsoft.com/office/officeart/2005/8/layout/pList2"/>
    <dgm:cxn modelId="{ED2AA4DF-C691-465E-BE75-5792ABD2C9B3}" srcId="{46C01E4F-86FF-4BFC-AA63-01D7ABA1C1B9}" destId="{E76572E6-924B-462F-AEE2-401A2722A136}" srcOrd="1" destOrd="0" parTransId="{9F8192FF-EB1E-4295-B8DB-EB428AF6F05B}" sibTransId="{4B0A59CD-4736-4571-8835-85FD53BFB27D}"/>
    <dgm:cxn modelId="{90ACF774-9F2C-4B45-AF2E-628DED1B44CC}" type="presOf" srcId="{E76572E6-924B-462F-AEE2-401A2722A136}" destId="{3FF7A847-1411-4CDC-A6A0-25CEC1A9D5F9}" srcOrd="0" destOrd="0" presId="urn:microsoft.com/office/officeart/2005/8/layout/pList2"/>
    <dgm:cxn modelId="{E2832BE6-A17F-4F56-9CF5-E6AE44FFC69B}" type="presOf" srcId="{46C01E4F-86FF-4BFC-AA63-01D7ABA1C1B9}" destId="{4210B974-890B-49A9-8FFA-80C13760F21E}" srcOrd="0" destOrd="0" presId="urn:microsoft.com/office/officeart/2005/8/layout/pList2"/>
    <dgm:cxn modelId="{2AB9356F-F4A4-4C53-B060-7FB3D5AB7065}" srcId="{E76572E6-924B-462F-AEE2-401A2722A136}" destId="{3FBCA2BE-1928-4AA6-A4D0-53533BD14798}" srcOrd="0" destOrd="0" parTransId="{319B4593-DF77-4981-808C-456132533A38}" sibTransId="{D5A0BE0D-0ED0-4D81-8F4C-53EB016E00B9}"/>
    <dgm:cxn modelId="{ADA8E29F-DE2B-41D9-A9DE-C058C746217D}" type="presOf" srcId="{EA6DF661-D243-4F83-825B-31B580B9CCDC}" destId="{9CF98A10-51C6-4063-8D10-F3CC56E2A16C}" srcOrd="0" destOrd="0" presId="urn:microsoft.com/office/officeart/2005/8/layout/pList2"/>
    <dgm:cxn modelId="{3E9732C8-CD81-49BB-82E7-1DFB88BCD5CB}" srcId="{46C01E4F-86FF-4BFC-AA63-01D7ABA1C1B9}" destId="{AFD6B197-02F7-4AD9-853F-C572019863F2}" srcOrd="0" destOrd="0" parTransId="{18F37944-F82F-4976-94C1-B38EB7D10FB5}" sibTransId="{EA6DF661-D243-4F83-825B-31B580B9CCDC}"/>
    <dgm:cxn modelId="{D8104955-627A-47D9-8F4A-D934A5C02CCF}" type="presParOf" srcId="{4210B974-890B-49A9-8FFA-80C13760F21E}" destId="{572530D6-71AF-46AF-9706-17F63943FEB3}" srcOrd="0" destOrd="0" presId="urn:microsoft.com/office/officeart/2005/8/layout/pList2"/>
    <dgm:cxn modelId="{A79C061F-0C79-4115-9F1E-69D98159754E}" type="presParOf" srcId="{4210B974-890B-49A9-8FFA-80C13760F21E}" destId="{2D60D150-B9B7-4C13-992D-3EDB7837A8FB}" srcOrd="1" destOrd="0" presId="urn:microsoft.com/office/officeart/2005/8/layout/pList2"/>
    <dgm:cxn modelId="{42C59CEF-7243-45B2-9581-D6FFEDC05F4A}" type="presParOf" srcId="{2D60D150-B9B7-4C13-992D-3EDB7837A8FB}" destId="{B2412AA4-DBA2-4E63-9C97-D1AF266449B2}" srcOrd="0" destOrd="0" presId="urn:microsoft.com/office/officeart/2005/8/layout/pList2"/>
    <dgm:cxn modelId="{3A543222-C31C-4440-A09D-E7F56EB8603A}" type="presParOf" srcId="{B2412AA4-DBA2-4E63-9C97-D1AF266449B2}" destId="{B966F7EA-A544-4B4D-81B8-0F274FF864CB}" srcOrd="0" destOrd="0" presId="urn:microsoft.com/office/officeart/2005/8/layout/pList2"/>
    <dgm:cxn modelId="{39FBDBF5-3AE5-4CEB-B68B-08BD602E8604}" type="presParOf" srcId="{B2412AA4-DBA2-4E63-9C97-D1AF266449B2}" destId="{626F91C8-2298-4944-B471-CC74FA2F4A6F}" srcOrd="1" destOrd="0" presId="urn:microsoft.com/office/officeart/2005/8/layout/pList2"/>
    <dgm:cxn modelId="{397C9CB0-59EC-4064-A2D5-553DD44E8062}" type="presParOf" srcId="{B2412AA4-DBA2-4E63-9C97-D1AF266449B2}" destId="{C30C887B-48A1-4252-A4DA-12794BB5DBE9}" srcOrd="2" destOrd="0" presId="urn:microsoft.com/office/officeart/2005/8/layout/pList2"/>
    <dgm:cxn modelId="{7E3F0734-3203-46CE-9514-1BC17CCEB648}" type="presParOf" srcId="{2D60D150-B9B7-4C13-992D-3EDB7837A8FB}" destId="{9CF98A10-51C6-4063-8D10-F3CC56E2A16C}" srcOrd="1" destOrd="0" presId="urn:microsoft.com/office/officeart/2005/8/layout/pList2"/>
    <dgm:cxn modelId="{C716C11F-9C13-420E-912B-6D36BF0B2E0B}" type="presParOf" srcId="{2D60D150-B9B7-4C13-992D-3EDB7837A8FB}" destId="{0C1ACA28-FCF5-4A9F-AABB-62B472AFE896}" srcOrd="2" destOrd="0" presId="urn:microsoft.com/office/officeart/2005/8/layout/pList2"/>
    <dgm:cxn modelId="{5492F38D-2539-4CC7-82B7-337F50EB009E}" type="presParOf" srcId="{0C1ACA28-FCF5-4A9F-AABB-62B472AFE896}" destId="{3FF7A847-1411-4CDC-A6A0-25CEC1A9D5F9}" srcOrd="0" destOrd="0" presId="urn:microsoft.com/office/officeart/2005/8/layout/pList2"/>
    <dgm:cxn modelId="{D95CE0B5-F0ED-44DD-BFD0-928B6F2E87AE}" type="presParOf" srcId="{0C1ACA28-FCF5-4A9F-AABB-62B472AFE896}" destId="{0E1793B5-0AEF-47E4-A849-559691BA6FCE}" srcOrd="1" destOrd="0" presId="urn:microsoft.com/office/officeart/2005/8/layout/pList2"/>
    <dgm:cxn modelId="{35685DA8-6A3D-46FD-9C81-77AA7E34B346}" type="presParOf" srcId="{0C1ACA28-FCF5-4A9F-AABB-62B472AFE896}" destId="{D81A5ECC-17B1-406E-A4E1-C588B283475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43B09-1A9E-4FE6-B0B2-7F9ED5F3E075}">
      <dsp:nvSpPr>
        <dsp:cNvPr id="0" name=""/>
        <dsp:cNvSpPr/>
      </dsp:nvSpPr>
      <dsp:spPr>
        <a:xfrm rot="5400000">
          <a:off x="3660783" y="-1052274"/>
          <a:ext cx="1720256" cy="425497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CELEBRACION DE MATRIMONIOS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ELABORACION DE AUTENTICAS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EXTENSION DE MATRICULAS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CERTIFICACION DE SENTENNCIAS DE NACIONALIZACION</a:t>
          </a:r>
          <a:endParaRPr lang="es-SV" sz="1400" kern="1200" dirty="0"/>
        </a:p>
      </dsp:txBody>
      <dsp:txXfrm rot="-5400000">
        <a:off x="2393423" y="299062"/>
        <a:ext cx="4171000" cy="1552304"/>
      </dsp:txXfrm>
    </dsp:sp>
    <dsp:sp modelId="{3AE7159D-FD34-42D3-80BB-2F7ABE7959EC}">
      <dsp:nvSpPr>
        <dsp:cNvPr id="0" name=""/>
        <dsp:cNvSpPr/>
      </dsp:nvSpPr>
      <dsp:spPr>
        <a:xfrm>
          <a:off x="0" y="53"/>
          <a:ext cx="2393424" cy="215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GESTION ADMINISTRATIVA</a:t>
          </a:r>
          <a:endParaRPr lang="es-SV" sz="1800" kern="1200" dirty="0"/>
        </a:p>
      </dsp:txBody>
      <dsp:txXfrm>
        <a:off x="104970" y="105023"/>
        <a:ext cx="2183484" cy="1940380"/>
      </dsp:txXfrm>
    </dsp:sp>
    <dsp:sp modelId="{5208CF5E-2CD3-491C-87F6-54386FCEB566}">
      <dsp:nvSpPr>
        <dsp:cNvPr id="0" name=""/>
        <dsp:cNvSpPr/>
      </dsp:nvSpPr>
      <dsp:spPr>
        <a:xfrm rot="5400000">
          <a:off x="3660783" y="1205562"/>
          <a:ext cx="1720256" cy="425497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ENTREGA DE DONATIVOS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GESTION INTERINSTITUCIONAL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APOYO A COMUNIDADES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GESTION DE RIESGOS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GABINETE EN ACCION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1400" kern="1200" dirty="0" smtClean="0"/>
            <a:t>TERRITORIOS DE PROGRESOS</a:t>
          </a:r>
          <a:endParaRPr lang="es-SV" sz="1400" kern="1200" dirty="0"/>
        </a:p>
      </dsp:txBody>
      <dsp:txXfrm rot="-5400000">
        <a:off x="2393423" y="2556898"/>
        <a:ext cx="4171000" cy="1552304"/>
      </dsp:txXfrm>
    </dsp:sp>
    <dsp:sp modelId="{A550D5B7-0098-4EFD-A695-C22B5D7D62FC}">
      <dsp:nvSpPr>
        <dsp:cNvPr id="0" name=""/>
        <dsp:cNvSpPr/>
      </dsp:nvSpPr>
      <dsp:spPr>
        <a:xfrm>
          <a:off x="0" y="2257890"/>
          <a:ext cx="2393424" cy="215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800" kern="1200" dirty="0" smtClean="0"/>
            <a:t>GESTION SOCIAL</a:t>
          </a:r>
          <a:endParaRPr lang="es-SV" sz="1800" kern="1200" dirty="0"/>
        </a:p>
      </dsp:txBody>
      <dsp:txXfrm>
        <a:off x="104970" y="2362860"/>
        <a:ext cx="2183484" cy="1940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CCBE7-59FB-4D5B-941E-7A074981B68B}">
      <dsp:nvSpPr>
        <dsp:cNvPr id="0" name=""/>
        <dsp:cNvSpPr/>
      </dsp:nvSpPr>
      <dsp:spPr>
        <a:xfrm>
          <a:off x="2660" y="0"/>
          <a:ext cx="304796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Entrega de Víveres y Kit de Higiene a personas de los cantones El Guaje y Cuapa del municipio de Santo Tomas</a:t>
          </a:r>
          <a:endParaRPr lang="es-SV" sz="1400" kern="1200" dirty="0"/>
        </a:p>
      </dsp:txBody>
      <dsp:txXfrm>
        <a:off x="2660" y="1555372"/>
        <a:ext cx="3047963" cy="1555372"/>
      </dsp:txXfrm>
    </dsp:sp>
    <dsp:sp modelId="{CDB3E2D4-58CE-49FB-B692-F03AF1D18A8B}">
      <dsp:nvSpPr>
        <dsp:cNvPr id="0" name=""/>
        <dsp:cNvSpPr/>
      </dsp:nvSpPr>
      <dsp:spPr>
        <a:xfrm>
          <a:off x="879218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1EDB6-2578-49EE-ACFF-8EF83B2B035A}">
      <dsp:nvSpPr>
        <dsp:cNvPr id="0" name=""/>
        <dsp:cNvSpPr/>
      </dsp:nvSpPr>
      <dsp:spPr>
        <a:xfrm>
          <a:off x="3142063" y="0"/>
          <a:ext cx="3047963" cy="38884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1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100" kern="1200" dirty="0" smtClean="0"/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Entrega de Víveres y Materiales de Construcción a familias del Cantón Plan del Pino en el municipio de Ciudad Delgado</a:t>
          </a:r>
          <a:endParaRPr lang="es-SV" sz="1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900" kern="1200" dirty="0"/>
        </a:p>
      </dsp:txBody>
      <dsp:txXfrm>
        <a:off x="3142063" y="1555372"/>
        <a:ext cx="3047963" cy="1555372"/>
      </dsp:txXfrm>
    </dsp:sp>
    <dsp:sp modelId="{A2317876-4209-4F14-9BE8-E3A3A22EAA18}">
      <dsp:nvSpPr>
        <dsp:cNvPr id="0" name=""/>
        <dsp:cNvSpPr/>
      </dsp:nvSpPr>
      <dsp:spPr>
        <a:xfrm>
          <a:off x="4018621" y="233305"/>
          <a:ext cx="1294847" cy="129484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847BB-B3F6-474E-B557-D050AE5E1826}">
      <dsp:nvSpPr>
        <dsp:cNvPr id="0" name=""/>
        <dsp:cNvSpPr/>
      </dsp:nvSpPr>
      <dsp:spPr>
        <a:xfrm>
          <a:off x="247707" y="3110745"/>
          <a:ext cx="5697272" cy="5832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DCF97-5D87-49AC-AAC2-A35F6A6555D3}">
      <dsp:nvSpPr>
        <dsp:cNvPr id="0" name=""/>
        <dsp:cNvSpPr/>
      </dsp:nvSpPr>
      <dsp:spPr>
        <a:xfrm>
          <a:off x="179095" y="468349"/>
          <a:ext cx="5914048" cy="1375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31619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200" kern="1200" dirty="0" smtClean="0"/>
            <a:t>Coordinación con Ciudad Mujer para acercar los servicios que brindan a  las comunidades mas vulnerables y excluidas del departamento de San Salvador</a:t>
          </a:r>
          <a:endParaRPr lang="es-SV" sz="1200" kern="1200" dirty="0"/>
        </a:p>
      </dsp:txBody>
      <dsp:txXfrm>
        <a:off x="179095" y="468349"/>
        <a:ext cx="5914048" cy="1375421"/>
      </dsp:txXfrm>
    </dsp:sp>
    <dsp:sp modelId="{1AD38172-C417-4728-A1BE-5EADF80BCB91}">
      <dsp:nvSpPr>
        <dsp:cNvPr id="0" name=""/>
        <dsp:cNvSpPr/>
      </dsp:nvSpPr>
      <dsp:spPr>
        <a:xfrm>
          <a:off x="0" y="390085"/>
          <a:ext cx="962795" cy="14441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7BE2E1-A987-4872-89A0-F9DB15B5EAF8}">
      <dsp:nvSpPr>
        <dsp:cNvPr id="0" name=""/>
        <dsp:cNvSpPr/>
      </dsp:nvSpPr>
      <dsp:spPr>
        <a:xfrm>
          <a:off x="0" y="2304260"/>
          <a:ext cx="6189044" cy="137542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31619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Gestiones con ISRI y CONAIPD, para realizar donativos de sillas de ruedas; a personas de los municipios de Nejapa, San Martin, Soyapango, entre otros.</a:t>
          </a:r>
          <a:endParaRPr lang="es-SV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400" kern="1200" dirty="0"/>
        </a:p>
      </dsp:txBody>
      <dsp:txXfrm>
        <a:off x="0" y="2304260"/>
        <a:ext cx="6189044" cy="1375421"/>
      </dsp:txXfrm>
    </dsp:sp>
    <dsp:sp modelId="{9A8FA270-4461-4D2E-A4CE-D08466207991}">
      <dsp:nvSpPr>
        <dsp:cNvPr id="0" name=""/>
        <dsp:cNvSpPr/>
      </dsp:nvSpPr>
      <dsp:spPr>
        <a:xfrm>
          <a:off x="0" y="2224169"/>
          <a:ext cx="962795" cy="144419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0E0A5-33C6-41CA-8EAF-04D6EB6438C1}">
      <dsp:nvSpPr>
        <dsp:cNvPr id="0" name=""/>
        <dsp:cNvSpPr/>
      </dsp:nvSpPr>
      <dsp:spPr>
        <a:xfrm rot="10800000">
          <a:off x="1341421" y="2995"/>
          <a:ext cx="4103783" cy="16624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345" tIns="53340" rIns="99568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400" kern="1200" dirty="0" smtClean="0"/>
            <a:t>Apoyo Interinstitucional par la  Celebración de l 25° Aniversario de fundación,  de la Colonia Las Margaritas, en el municipio de Soyapango.</a:t>
          </a:r>
          <a:endParaRPr lang="es-SV" sz="1400" kern="1200" dirty="0"/>
        </a:p>
      </dsp:txBody>
      <dsp:txXfrm rot="10800000">
        <a:off x="1757024" y="2995"/>
        <a:ext cx="3688180" cy="1662413"/>
      </dsp:txXfrm>
    </dsp:sp>
    <dsp:sp modelId="{8FB559AA-0118-4C9D-8956-EF24EDC08FA5}">
      <dsp:nvSpPr>
        <dsp:cNvPr id="0" name=""/>
        <dsp:cNvSpPr/>
      </dsp:nvSpPr>
      <dsp:spPr>
        <a:xfrm>
          <a:off x="290667" y="0"/>
          <a:ext cx="1431197" cy="16663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A6051-9E70-4F64-A65B-C91F4529424B}">
      <dsp:nvSpPr>
        <dsp:cNvPr id="0" name=""/>
        <dsp:cNvSpPr/>
      </dsp:nvSpPr>
      <dsp:spPr>
        <a:xfrm rot="10800000">
          <a:off x="1136517" y="2184096"/>
          <a:ext cx="4476939" cy="187886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3345" tIns="49530" rIns="92456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300" kern="1200" dirty="0" smtClean="0"/>
            <a:t>Reunión con los habitantes de la Colonia Satélite, del municipio de San Salvador., para tratar el problema a de Inseguridad de la zona; esta se llevó a cabo el día 04 de Julio de 2013 y tuvo la participación de los miembros del Gabinete Departamental de Seguridad</a:t>
          </a:r>
          <a:endParaRPr lang="es-SV" sz="13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200" kern="1200" dirty="0"/>
        </a:p>
      </dsp:txBody>
      <dsp:txXfrm rot="10800000">
        <a:off x="1606233" y="2184096"/>
        <a:ext cx="4007223" cy="1878864"/>
      </dsp:txXfrm>
    </dsp:sp>
    <dsp:sp modelId="{8187985F-9FEA-4C41-BE09-DB0F958EA383}">
      <dsp:nvSpPr>
        <dsp:cNvPr id="0" name=""/>
        <dsp:cNvSpPr/>
      </dsp:nvSpPr>
      <dsp:spPr>
        <a:xfrm>
          <a:off x="126604" y="2195824"/>
          <a:ext cx="1731049" cy="17310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530D6-71AF-46AF-9706-17F63943FEB3}">
      <dsp:nvSpPr>
        <dsp:cNvPr id="0" name=""/>
        <dsp:cNvSpPr/>
      </dsp:nvSpPr>
      <dsp:spPr>
        <a:xfrm>
          <a:off x="0" y="0"/>
          <a:ext cx="6456040" cy="19680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C887B-48A1-4252-A4DA-12794BB5DBE9}">
      <dsp:nvSpPr>
        <dsp:cNvPr id="0" name=""/>
        <dsp:cNvSpPr/>
      </dsp:nvSpPr>
      <dsp:spPr>
        <a:xfrm>
          <a:off x="194422" y="262411"/>
          <a:ext cx="2889140" cy="14432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6F7EA-A544-4B4D-81B8-0F274FF864CB}">
      <dsp:nvSpPr>
        <dsp:cNvPr id="0" name=""/>
        <dsp:cNvSpPr/>
      </dsp:nvSpPr>
      <dsp:spPr>
        <a:xfrm rot="10800000">
          <a:off x="194422" y="1968083"/>
          <a:ext cx="2889140" cy="24054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CAPACITACION A COMISIONES COMUNALES DE PROTECCION CIVIL</a:t>
          </a:r>
          <a:endParaRPr lang="es-SV" sz="2200" kern="1200" dirty="0"/>
        </a:p>
      </dsp:txBody>
      <dsp:txXfrm rot="10800000">
        <a:off x="268397" y="1968083"/>
        <a:ext cx="2741190" cy="2331459"/>
      </dsp:txXfrm>
    </dsp:sp>
    <dsp:sp modelId="{D81A5ECC-17B1-406E-A4E1-C588B2834753}">
      <dsp:nvSpPr>
        <dsp:cNvPr id="0" name=""/>
        <dsp:cNvSpPr/>
      </dsp:nvSpPr>
      <dsp:spPr>
        <a:xfrm>
          <a:off x="3372477" y="262411"/>
          <a:ext cx="2889140" cy="14432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7A847-1411-4CDC-A6A0-25CEC1A9D5F9}">
      <dsp:nvSpPr>
        <dsp:cNvPr id="0" name=""/>
        <dsp:cNvSpPr/>
      </dsp:nvSpPr>
      <dsp:spPr>
        <a:xfrm rot="10800000">
          <a:off x="3372477" y="1968083"/>
          <a:ext cx="2889140" cy="240543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MANEJO DE LA EMERGENCIA CONTRA EL DENGUE</a:t>
          </a:r>
          <a:endParaRPr lang="es-SV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SV" sz="1700" kern="1200" dirty="0"/>
        </a:p>
      </dsp:txBody>
      <dsp:txXfrm rot="10800000">
        <a:off x="3446452" y="1968083"/>
        <a:ext cx="2741190" cy="2331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EE49-1F7C-4431-AB73-92D8AEE76F55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54EC0-272C-4F34-9045-6A3FA7B4F2A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28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54EC0-272C-4F34-9045-6A3FA7B4F2A4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3955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604387-E0A7-4810-98A8-395E1D5FFEFD}" type="datetimeFigureOut">
              <a:rPr lang="es-SV" smtClean="0"/>
              <a:t>30/09/2014</a:t>
            </a:fld>
            <a:endParaRPr lang="es-SV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483DCE-27BE-4D4B-902E-8C32C0BB6476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cud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63" y="796924"/>
            <a:ext cx="1335931" cy="13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83462" y="2132856"/>
            <a:ext cx="619793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Gobernación Política Departamental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San Salvador</a:t>
            </a:r>
            <a:endParaRPr lang="es-SV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SV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63689" y="3645024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 smtClean="0">
                <a:latin typeface="Britannic Bold" pitchFamily="34" charset="0"/>
              </a:rPr>
              <a:t>RENDICIÓN DE CUENTAS</a:t>
            </a:r>
          </a:p>
          <a:p>
            <a:pPr algn="ctr"/>
            <a:r>
              <a:rPr lang="es-SV" sz="3600" dirty="0" smtClean="0">
                <a:latin typeface="Britannic Bold" pitchFamily="34" charset="0"/>
              </a:rPr>
              <a:t>JUNIO 2013-MAYO 2014</a:t>
            </a:r>
            <a:endParaRPr lang="es-SV" sz="3600" dirty="0"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084218812"/>
              </p:ext>
            </p:extLst>
          </p:nvPr>
        </p:nvGraphicFramePr>
        <p:xfrm>
          <a:off x="1907704" y="2060848"/>
          <a:ext cx="6193631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895086" y="1499291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  <a:cs typeface="Aharoni" pitchFamily="2" charset="-79"/>
              </a:rPr>
              <a:t>Gestiones Interinstitucionales</a:t>
            </a:r>
            <a:endParaRPr lang="es-SV" sz="1600" dirty="0">
              <a:latin typeface="Cooper Black" pitchFamily="18" charset="0"/>
              <a:cs typeface="Aharoni" pitchFamily="2" charset="-79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0" y="160558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2688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0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38755329"/>
              </p:ext>
            </p:extLst>
          </p:nvPr>
        </p:nvGraphicFramePr>
        <p:xfrm>
          <a:off x="1547664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0" y="160558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2688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11760" y="121465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ACERCAMIENTO A COMUNIDADES</a:t>
            </a:r>
            <a:endParaRPr lang="es-SV" sz="16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9852" y="1213465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GESTION DE RIESGOS</a:t>
            </a:r>
            <a:endParaRPr lang="es-SV" sz="1600" dirty="0">
              <a:latin typeface="Cooper Black" pitchFamily="18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60586873"/>
              </p:ext>
            </p:extLst>
          </p:nvPr>
        </p:nvGraphicFramePr>
        <p:xfrm>
          <a:off x="1475656" y="1823338"/>
          <a:ext cx="6456040" cy="4373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684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0384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2877" y="1552617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GABINETE DE GESTION DEPARAMENTAL EN AGUILARES</a:t>
            </a:r>
            <a:endParaRPr lang="es-SV" sz="1600" dirty="0">
              <a:latin typeface="Cooper Black" pitchFamily="18" charset="0"/>
            </a:endParaRPr>
          </a:p>
        </p:txBody>
      </p:sp>
      <p:pic>
        <p:nvPicPr>
          <p:cNvPr id="3" name="2 Imagen" descr="C:\Users\ernesto.bustamante.GOBERNACION.000\AppData\Local\Microsoft\Windows\Temporary Internet Files\Content.Outlook\VZEK5VPC\7822 2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5112568" cy="2961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201799" y="206084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 smtClean="0"/>
              <a:t>Con el objetivo de acercar a la población los servicios que prestan las instituciones de Gobierno, se desarrollo el día Jueves 20 de febrero el Gabinete Móvil en el Municipio de Aguilares.</a:t>
            </a:r>
            <a:endParaRPr lang="es-SV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81" y="335408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6" y="265558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3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ernesto.bustamante.GOBERNACION.000\AppData\Local\Microsoft\Windows\Temporary Internet Files\Content.Outlook\VZEK5VPC\COMITE TEMATICO SS NORTE 023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472568" cy="31210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2649646" y="147549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ooper Black" pitchFamily="18" charset="0"/>
              </a:rPr>
              <a:t>TERRRITORIOS DE PROGRESO</a:t>
            </a:r>
            <a:endParaRPr lang="es-SV" sz="1600" dirty="0">
              <a:latin typeface="Cooper Black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62593" y="1844824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sz="1400" dirty="0" smtClean="0"/>
              <a:t>El día 28 de Octubre de 2013, se constituyo el Territorio de Progreso San Salvador Norte, conformado por los municipios de El Paisnal, Aguilares, Guazapa y Tonacatepeque, integrado por ciudadanos,  y autoridades locales</a:t>
            </a:r>
            <a:r>
              <a:rPr lang="es-SV" dirty="0" smtClean="0"/>
              <a:t>.</a:t>
            </a:r>
            <a:endParaRPr lang="es-SV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44" y="206086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6" y="345786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0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20341448">
            <a:off x="263832" y="1992532"/>
            <a:ext cx="90112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GRACIAS </a:t>
            </a:r>
          </a:p>
          <a:p>
            <a:pPr algn="ctr"/>
            <a:r>
              <a:rPr lang="es-E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POR SU ATENCION</a:t>
            </a:r>
            <a:endParaRPr lang="es-E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53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51996138"/>
              </p:ext>
            </p:extLst>
          </p:nvPr>
        </p:nvGraphicFramePr>
        <p:xfrm>
          <a:off x="1524000" y="1397000"/>
          <a:ext cx="664840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640"/>
            <a:ext cx="1440160" cy="10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103"/>
            <a:ext cx="1790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02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483768" y="1221904"/>
            <a:ext cx="4104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SV" sz="1600" dirty="0" smtClean="0">
                <a:latin typeface="Cooper Black" pitchFamily="18" charset="0"/>
                <a:cs typeface="Aharoni" pitchFamily="2" charset="-79"/>
              </a:rPr>
              <a:t>CELEBRACION DE MATRIMONIOS</a:t>
            </a:r>
            <a:endParaRPr lang="es-SV" sz="1600" dirty="0">
              <a:latin typeface="Cooper Black" pitchFamily="18" charset="0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73713"/>
              </p:ext>
            </p:extLst>
          </p:nvPr>
        </p:nvGraphicFramePr>
        <p:xfrm>
          <a:off x="1805367" y="2348880"/>
          <a:ext cx="5749290" cy="3854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0"/>
                <a:gridCol w="2115185"/>
                <a:gridCol w="1767205"/>
              </a:tblGrid>
              <a:tr h="33401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CELEBRACIONES DE MATRIMONIO JULIO 2013-MAYO 2014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AÑO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MATRIMONIOS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JUNIO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JULIO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AGOSTO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SEPTIEMBRE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6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OCTUBRE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NOVIEMBRE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10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DICIEMBRE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ENERO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FEBRERO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4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MARZO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ABRIL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MAYO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5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TOTAL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83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654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7504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51096"/>
              </p:ext>
            </p:extLst>
          </p:nvPr>
        </p:nvGraphicFramePr>
        <p:xfrm>
          <a:off x="1907704" y="2348880"/>
          <a:ext cx="5749290" cy="377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0"/>
                <a:gridCol w="2115185"/>
                <a:gridCol w="1767205"/>
              </a:tblGrid>
              <a:tr h="238125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AUTÉNTICAS EMITIDAS JULIO 2013- MAYO 2014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AÑO 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AUTENTICAS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JUNIO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SV" sz="1100">
                          <a:effectLst/>
                        </a:rPr>
                        <a:t>100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JULIO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133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AGOSTO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108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SEPTIEMBRE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153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OCTUBRE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92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NOVIEMBRE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111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DICIEMBRE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105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ENERO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99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FEBRERO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80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MARZO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97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ABRIL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63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MAYO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80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TOTAL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1221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627784" y="1258351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ELABORACION DE AUTENTICAS</a:t>
            </a:r>
            <a:endParaRPr lang="es-SV" sz="1600" dirty="0">
              <a:latin typeface="Cooper Black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944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5904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127000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EXTENSION DE MATRICULAS</a:t>
            </a:r>
            <a:endParaRPr lang="es-SV" sz="1600" dirty="0">
              <a:latin typeface="Cooper Black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45625"/>
              </p:ext>
            </p:extLst>
          </p:nvPr>
        </p:nvGraphicFramePr>
        <p:xfrm>
          <a:off x="1730521" y="2060848"/>
          <a:ext cx="6115005" cy="4091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54"/>
                <a:gridCol w="2249733"/>
                <a:gridCol w="1879618"/>
              </a:tblGrid>
              <a:tr h="272741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ELABORACIÓN DE MATRICULAS JUNIO 2013-MAYO 2014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AÑO 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MATRICULAS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JUNIO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SV" sz="1100">
                          <a:effectLst/>
                        </a:rPr>
                        <a:t>0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JULIO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5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AGOSTO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SEPTIEMBRE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7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OCTUBRE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6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NOVIEMBRE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DICIEMBRE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ENERO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45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FEBRERO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37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MARZO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ABRIL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MAYO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46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7274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TOTAL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191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902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5496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9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03648" y="1383231"/>
            <a:ext cx="6480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600" dirty="0" smtClean="0">
                <a:latin typeface="Cooper Black" pitchFamily="18" charset="0"/>
              </a:rPr>
              <a:t>CERTIFICACION DE SENTENCIA DE NACIONALIZACION</a:t>
            </a:r>
            <a:endParaRPr lang="es-SV" sz="1600" dirty="0">
              <a:latin typeface="Cooper Black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534853"/>
              </p:ext>
            </p:extLst>
          </p:nvPr>
        </p:nvGraphicFramePr>
        <p:xfrm>
          <a:off x="1835696" y="2272273"/>
          <a:ext cx="5749290" cy="3771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900"/>
                <a:gridCol w="2115185"/>
                <a:gridCol w="1767205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Certificaciones de Sentencias de Nacionalización emitidas Junio 2013-Mayo 2014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AÑO 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MES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CERTIFICACIONES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JUNIO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es-SV" sz="1100">
                          <a:effectLst/>
                        </a:rPr>
                        <a:t>7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JULIO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27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AGOSTO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SEPTIEMBRE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OCTUBRE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NOVIEMBRE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2013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DICIEMBRE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                           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ENERO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FEBRERO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MARZO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16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ABRIL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8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MAYO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TOTAL</a:t>
                      </a:r>
                      <a:endParaRPr lang="es-SV" sz="110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158</a:t>
                      </a:r>
                      <a:endParaRPr lang="es-SV" sz="1100" dirty="0">
                        <a:effectLst/>
                        <a:latin typeface="Century Gothic"/>
                        <a:ea typeface="Century Gothic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44" y="166775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775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9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35226"/>
              </p:ext>
            </p:extLst>
          </p:nvPr>
        </p:nvGraphicFramePr>
        <p:xfrm>
          <a:off x="1463824" y="2348880"/>
          <a:ext cx="6648400" cy="347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4200"/>
                <a:gridCol w="3324200"/>
              </a:tblGrid>
              <a:tr h="562013">
                <a:tc>
                  <a:txBody>
                    <a:bodyPr/>
                    <a:lstStyle/>
                    <a:p>
                      <a:r>
                        <a:rPr lang="es-SV" dirty="0" smtClean="0"/>
                        <a:t>Tipo de documento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Cantidad</a:t>
                      </a:r>
                      <a:endParaRPr lang="es-SV" dirty="0"/>
                    </a:p>
                  </a:txBody>
                  <a:tcPr/>
                </a:tc>
              </a:tr>
              <a:tr h="970049">
                <a:tc>
                  <a:txBody>
                    <a:bodyPr/>
                    <a:lstStyle/>
                    <a:p>
                      <a:r>
                        <a:rPr lang="es-SV" dirty="0" smtClean="0"/>
                        <a:t>Autorización</a:t>
                      </a:r>
                      <a:r>
                        <a:rPr lang="es-SV" baseline="0" dirty="0" smtClean="0"/>
                        <a:t> para recibideros de café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7</a:t>
                      </a:r>
                      <a:endParaRPr lang="es-SV" dirty="0"/>
                    </a:p>
                  </a:txBody>
                  <a:tcPr/>
                </a:tc>
              </a:tr>
              <a:tr h="970049">
                <a:tc>
                  <a:txBody>
                    <a:bodyPr/>
                    <a:lstStyle/>
                    <a:p>
                      <a:r>
                        <a:rPr lang="es-SV" dirty="0" smtClean="0"/>
                        <a:t>Diligencias de Semovientes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4</a:t>
                      </a:r>
                      <a:endParaRPr lang="es-SV" dirty="0"/>
                    </a:p>
                  </a:txBody>
                  <a:tcPr/>
                </a:tc>
              </a:tr>
              <a:tr h="970049">
                <a:tc>
                  <a:txBody>
                    <a:bodyPr/>
                    <a:lstStyle/>
                    <a:p>
                      <a:r>
                        <a:rPr lang="es-SV" dirty="0" smtClean="0"/>
                        <a:t>Certificaciones de Actas Matrimoniales</a:t>
                      </a:r>
                      <a:endParaRPr lang="es-S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 smtClean="0"/>
                        <a:t>430</a:t>
                      </a:r>
                      <a:endParaRPr lang="es-SV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364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9364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176424" y="14534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 smtClean="0">
                <a:latin typeface="Cooper Black" pitchFamily="18" charset="0"/>
              </a:rPr>
              <a:t>OTROS DOCUMENTOS</a:t>
            </a:r>
            <a:endParaRPr lang="es-SV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08016" y="94016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latin typeface="Cooper Black" pitchFamily="18" charset="0"/>
              </a:rPr>
              <a:t>INFORME DE CAJA CHICA</a:t>
            </a:r>
            <a:endParaRPr lang="es-SV" dirty="0">
              <a:latin typeface="Cooper Black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1277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 smtClean="0"/>
              <a:t>Cada Gobernación cuenta con su propia caja chica, la cual fue autorizada por el Ministerio de Hacienda el día 08 de abril de 2010, dicho fondo  es de $500.00, desde esa fecha hasta la actualidad esta Gobernación ha utilizado dicho dinero para los siguiente Bienes y Servicios.</a:t>
            </a:r>
            <a:endParaRPr lang="es-SV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24" y="2257603"/>
            <a:ext cx="5508248" cy="46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49" y="289209"/>
            <a:ext cx="1438275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6677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33256"/>
            <a:ext cx="896888" cy="8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59832" y="145346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600" dirty="0" smtClean="0">
                <a:latin typeface="Cooper Black" pitchFamily="18" charset="0"/>
              </a:rPr>
              <a:t>ENTREGA DE DONATIVOS</a:t>
            </a:r>
            <a:endParaRPr lang="es-SV" sz="1600" dirty="0">
              <a:latin typeface="Cooper Black" pitchFamily="18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97417772"/>
              </p:ext>
            </p:extLst>
          </p:nvPr>
        </p:nvGraphicFramePr>
        <p:xfrm>
          <a:off x="1763688" y="1988840"/>
          <a:ext cx="619268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9064"/>
            <a:ext cx="1792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9364"/>
            <a:ext cx="1438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</TotalTime>
  <Words>609</Words>
  <Application>Microsoft Office PowerPoint</Application>
  <PresentationFormat>Presentación en pantalla (4:3)</PresentationFormat>
  <Paragraphs>222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Ernesto Vladimir Bustamante</dc:creator>
  <cp:lastModifiedBy>Ernesto Vladimir Bustamante</cp:lastModifiedBy>
  <cp:revision>22</cp:revision>
  <dcterms:created xsi:type="dcterms:W3CDTF">2014-09-25T16:02:35Z</dcterms:created>
  <dcterms:modified xsi:type="dcterms:W3CDTF">2014-09-30T18:31:24Z</dcterms:modified>
</cp:coreProperties>
</file>