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66" r:id="rId1"/>
  </p:sldMasterIdLst>
  <p:sldIdLst>
    <p:sldId id="33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7"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0" autoAdjust="0"/>
    <p:restoredTop sz="94660"/>
  </p:normalViewPr>
  <p:slideViewPr>
    <p:cSldViewPr snapToGrid="0">
      <p:cViewPr varScale="1">
        <p:scale>
          <a:sx n="89" d="100"/>
          <a:sy n="89" d="100"/>
        </p:scale>
        <p:origin x="21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6652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311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97864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8726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9048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2630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747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35826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5833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7479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0622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8A87A34-81AB-432B-8DAE-1953F412C126}" type="datetimeFigureOut">
              <a:rPr lang="en-US" smtClean="0"/>
              <a:pPr/>
              <a:t>2/28/2023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457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2/28/2023</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75776588"/>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Diapositiva_de_Microsoft_PowerPoint1.sldx"/></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3142310352"/>
              </p:ext>
            </p:extLst>
          </p:nvPr>
        </p:nvGraphicFramePr>
        <p:xfrm>
          <a:off x="447675" y="223840"/>
          <a:ext cx="11309351" cy="6364287"/>
        </p:xfrm>
        <a:graphic>
          <a:graphicData uri="http://schemas.openxmlformats.org/presentationml/2006/ole">
            <mc:AlternateContent xmlns:mc="http://schemas.openxmlformats.org/markup-compatibility/2006">
              <mc:Choice xmlns:v="urn:schemas-microsoft-com:vml" Requires="v">
                <p:oleObj spid="_x0000_s1031" name="Diapositiva" r:id="rId4" imgW="5626674" imgH="3163981" progId="PowerPoint.Slide.12">
                  <p:embed/>
                </p:oleObj>
              </mc:Choice>
              <mc:Fallback>
                <p:oleObj name="Diapositiva" r:id="rId4" imgW="5626674" imgH="3163981" progId="PowerPoint.Slide.12">
                  <p:embed/>
                  <p:pic>
                    <p:nvPicPr>
                      <p:cNvPr id="0" name=""/>
                      <p:cNvPicPr/>
                      <p:nvPr/>
                    </p:nvPicPr>
                    <p:blipFill>
                      <a:blip r:embed="rId5"/>
                      <a:stretch>
                        <a:fillRect/>
                      </a:stretch>
                    </p:blipFill>
                    <p:spPr>
                      <a:xfrm>
                        <a:off x="447675" y="223840"/>
                        <a:ext cx="11309351" cy="6364287"/>
                      </a:xfrm>
                      <a:prstGeom prst="rect">
                        <a:avLst/>
                      </a:prstGeom>
                      <a:solidFill>
                        <a:schemeClr val="accent2"/>
                      </a:solidFill>
                      <a:ln cmpd="tri">
                        <a:solidFill>
                          <a:schemeClr val="accent1"/>
                        </a:solidFill>
                      </a:ln>
                    </p:spPr>
                  </p:pic>
                </p:oleObj>
              </mc:Fallback>
            </mc:AlternateContent>
          </a:graphicData>
        </a:graphic>
      </p:graphicFrame>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idx="1"/>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idx="1"/>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idx="1"/>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Dr. LUIS ERNESTO MARTÍNEZ ROMERO</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guisela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bonilla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r>
              <a:rPr lang="es-SV" b="1" dirty="0"/>
              <a:t>DEPARTAMENTO DE RELACIONES PUBLICAS Y PRENSA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DIMAS SAMAEL RODRIGUEZ AYALA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idx="1"/>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idx="1"/>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043736A-099A-6EC4-63B6-1392668F391C}"/>
              </a:ext>
            </a:extLst>
          </p:cNvPr>
          <p:cNvPicPr>
            <a:picLocks noChangeAspect="1"/>
          </p:cNvPicPr>
          <p:nvPr/>
        </p:nvPicPr>
        <p:blipFill>
          <a:blip r:embed="rId2"/>
          <a:stretch>
            <a:fillRect/>
          </a:stretch>
        </p:blipFill>
        <p:spPr>
          <a:xfrm>
            <a:off x="279917" y="261257"/>
            <a:ext cx="11663267" cy="6307494"/>
          </a:xfrm>
          <a:prstGeom prst="rect">
            <a:avLst/>
          </a:prstGeom>
        </p:spPr>
      </p:pic>
    </p:spTree>
    <p:extLst>
      <p:ext uri="{BB962C8B-B14F-4D97-AF65-F5344CB8AC3E}">
        <p14:creationId xmlns:p14="http://schemas.microsoft.com/office/powerpoint/2010/main" val="7729372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b="1" dirty="0"/>
              <a:t>BIBLIOTECA</a:t>
            </a:r>
          </a:p>
        </p:txBody>
      </p:sp>
      <p:sp>
        <p:nvSpPr>
          <p:cNvPr id="3" name="Marcador de texto 2"/>
          <p:cNvSpPr>
            <a:spLocks noGrp="1"/>
          </p:cNvSpPr>
          <p:nvPr>
            <p:ph type="body" idx="1"/>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idx="1"/>
          </p:nvPr>
        </p:nvSpPr>
        <p:spPr>
          <a:xfrm>
            <a:off x="913777" y="1492624"/>
            <a:ext cx="10364451" cy="4329952"/>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Sonia Eduviges merino de herrera</a:t>
            </a:r>
            <a:r>
              <a:rPr lang="es-SV" sz="2400" cap="all" dirty="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just"/>
            <a:r>
              <a:rPr lang="es-SV" sz="2400" dirty="0">
                <a:latin typeface="Berlin Sans FB Demi" pitchFamily="34" charset="0"/>
                <a:ea typeface="Arial Unicode MS" pitchFamily="34" charset="-128"/>
                <a:cs typeface="Arial Unicode MS" pitchFamily="34" charset="-128"/>
              </a:rPr>
              <a:t>MUJERES 2</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idx="1"/>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INSTITUCIONAL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just"/>
            <a:r>
              <a:rPr lang="es-SV" sz="2400" dirty="0">
                <a:latin typeface="Berlin Sans FB Demi" pitchFamily="34" charset="0"/>
                <a:ea typeface="Arial Unicode MS" pitchFamily="34" charset="-128"/>
                <a:cs typeface="Arial Unicode MS" pitchFamily="34" charset="-128"/>
              </a:rPr>
              <a:t>MUJERES 1</a:t>
            </a:r>
          </a:p>
          <a:p>
            <a:pPr algn="just"/>
            <a:r>
              <a:rPr lang="es-SV" sz="2400" dirty="0">
                <a:latin typeface="Berlin Sans FB Demi" pitchFamily="34" charset="0"/>
                <a:ea typeface="Arial Unicode MS" pitchFamily="34" charset="-128"/>
                <a:cs typeface="Arial Unicode MS" pitchFamily="34" charset="-128"/>
              </a:rPr>
              <a:t>HOMBRES 2</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JAQUELINE IRENE AGUILAR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fontScale="90000"/>
          </a:bodyPr>
          <a:lstStyle/>
          <a:p>
            <a:r>
              <a:rPr lang="es-SV" b="1" dirty="0"/>
              <a:t>DEPARTAMENTO DE EMERGENCIA MEDICA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FRANCISCO DE JESUS FUENTES CHOTO </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fontScale="90000"/>
          </a:bodyPr>
          <a:lstStyle/>
          <a:p>
            <a:r>
              <a:rPr lang="es-SV" b="1" dirty="0"/>
              <a:t>DEPARTAMENTO DE EMERGENCIA QUIRÚRGICA</a:t>
            </a:r>
          </a:p>
        </p:txBody>
      </p:sp>
      <p:sp>
        <p:nvSpPr>
          <p:cNvPr id="3" name="Marcador de texto 2"/>
          <p:cNvSpPr>
            <a:spLocks noGrp="1"/>
          </p:cNvSpPr>
          <p:nvPr>
            <p:ph type="body" idx="1"/>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fontScale="90000"/>
          </a:bodyPr>
          <a:lstStyle/>
          <a:p>
            <a:r>
              <a:rPr lang="es-SV" b="1" dirty="0"/>
              <a:t>DEPARTAMENTO DE CONSULTA EXTERNA MEDICINA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fontScale="90000"/>
          </a:bodyPr>
          <a:lstStyle/>
          <a:p>
            <a:r>
              <a:rPr lang="es-SV" b="1" dirty="0"/>
              <a:t>DIRECCIÓN</a:t>
            </a:r>
          </a:p>
        </p:txBody>
      </p:sp>
      <p:sp>
        <p:nvSpPr>
          <p:cNvPr id="3" name="Marcador de texto 2"/>
          <p:cNvSpPr>
            <a:spLocks noGrp="1"/>
          </p:cNvSpPr>
          <p:nvPr>
            <p:ph type="body" idx="1"/>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Dra. </a:t>
            </a:r>
            <a:r>
              <a:rPr lang="es-SV" sz="2400" b="1" dirty="0">
                <a:latin typeface="Berlin Sans FB" pitchFamily="34" charset="0"/>
                <a:ea typeface="Arial Unicode MS" pitchFamily="34" charset="-128"/>
                <a:cs typeface="Arial Unicode MS" pitchFamily="34" charset="-128"/>
              </a:rPr>
              <a:t>ANA GLADIS MANCIA DE REYES</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sz="2400" b="1" dirty="0">
                <a:latin typeface="Berlin Sans FB Demi" pitchFamily="34" charset="0"/>
                <a:ea typeface="Arial Unicode MS" pitchFamily="34" charset="-128"/>
                <a:cs typeface="Arial Unicode MS" pitchFamily="34" charset="-128"/>
              </a:rPr>
              <a:t> GUILLERMO EDGARDO BARAHONA </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PEDRO RODRIGUEZ RUIZ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fontScale="90000"/>
          </a:bodyPr>
          <a:lstStyle/>
          <a:p>
            <a:r>
              <a:rPr lang="es-SV" b="1" dirty="0"/>
              <a:t>UNIDAD DE CUIDADOS INTENSIVOS NEONATALES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CUIDADOS INTERMEDIOS</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atención y cuidados intensivos críticos e intermedios a todos los pacientes pediátricos hospitalizados que lo requieran.</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idx="1"/>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PABLO RICARDO GONZALEZ CANIZALES </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fontScale="90000"/>
          </a:bodyPr>
          <a:lstStyle/>
          <a:p>
            <a:r>
              <a:rPr lang="es-SV" b="1" dirty="0"/>
              <a:t>DEPARTAMENTO DE EMERGENCIA QUIRURGICA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fontScale="90000"/>
          </a:bodyPr>
          <a:lstStyle/>
          <a:p>
            <a:r>
              <a:rPr lang="es-SV" b="1" dirty="0"/>
              <a:t>SUB - DIRECCIÓN</a:t>
            </a:r>
          </a:p>
        </p:txBody>
      </p:sp>
      <p:sp>
        <p:nvSpPr>
          <p:cNvPr id="3" name="Marcador de texto 2"/>
          <p:cNvSpPr>
            <a:spLocks noGrp="1"/>
          </p:cNvSpPr>
          <p:nvPr>
            <p:ph type="body" idx="1"/>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ES" sz="2800" dirty="0">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fontScale="90000"/>
          </a:bodyPr>
          <a:lstStyle/>
          <a:p>
            <a:r>
              <a:rPr lang="pt-BR" b="1" dirty="0"/>
              <a:t>DEPARTAMENTO DE CONSULTA EXTERNA QUIRURGICA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HECTOR GUILLERMO LARA TORRES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fontScale="90000"/>
          </a:bodyPr>
          <a:lstStyle/>
          <a:p>
            <a:r>
              <a:rPr lang="pt-BR" b="1" dirty="0"/>
              <a:t>DEPARTAMENTO DE OTORRINOLARINGOLOGIA</a:t>
            </a:r>
            <a:endParaRPr lang="es-SV" b="1" dirty="0"/>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idx="1"/>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fontScale="90000"/>
          </a:bodyPr>
          <a:lstStyle/>
          <a:p>
            <a:r>
              <a:rPr lang="es-SV" b="1" dirty="0"/>
              <a:t>DEPARTAMENTO DE CENTRO QUIRURGICO</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Leopoldo guzmán cader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idx="1"/>
          </p:nvPr>
        </p:nvSpPr>
        <p:spPr>
          <a:xfrm>
            <a:off x="742951" y="1162050"/>
            <a:ext cx="10744200" cy="51054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latin typeface="Berlin Sans FB Demi" pitchFamily="34" charset="0"/>
                <a:ea typeface="Arial Unicode MS" pitchFamily="34" charset="-128"/>
                <a:cs typeface="Arial Unicode MS" pitchFamily="34" charset="-128"/>
              </a:rPr>
              <a:t>e) Consignar en Acta lo tratado en cada reunión</a:t>
            </a:r>
            <a:r>
              <a:rPr lang="es-SV" sz="2400"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fontScale="90000"/>
          </a:bodyPr>
          <a:lstStyle/>
          <a:p>
            <a:r>
              <a:rPr lang="es-SV" b="1" dirty="0"/>
              <a:t>DIVISION DE SERVICIOS DE DIAGNOSTICO Y APOYO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enrique Carmona pineda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fontScale="90000"/>
          </a:bodyPr>
          <a:lstStyle/>
          <a:p>
            <a:r>
              <a:rPr lang="es-SV" b="1" dirty="0"/>
              <a:t>DEPARTAMENTO DE ANATOMIA PATOLOGICA</a:t>
            </a:r>
          </a:p>
        </p:txBody>
      </p:sp>
      <p:sp>
        <p:nvSpPr>
          <p:cNvPr id="3" name="Marcador de texto 2"/>
          <p:cNvSpPr>
            <a:spLocks noGrp="1"/>
          </p:cNvSpPr>
          <p:nvPr>
            <p:ph type="body" idx="1"/>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idx="1"/>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ARACELY DEL CARMEN ACEVEDO SERVELLON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Milton Barrientos Sánchez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Jose Luis Martinez Pérez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fontScale="90000"/>
          </a:bodyPr>
          <a:lstStyle/>
          <a:p>
            <a:r>
              <a:rPr lang="es-SV" b="1" dirty="0"/>
              <a:t>DEPARTAMENTO DE LABORATORIO CLINICO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fontScale="90000"/>
          </a:bodyPr>
          <a:lstStyle/>
          <a:p>
            <a:r>
              <a:rPr lang="es-SV" b="1" dirty="0"/>
              <a:t>DEPARTAMENTO DE MEDICINA FISICA Y REHABILITACION</a:t>
            </a:r>
          </a:p>
        </p:txBody>
      </p:sp>
      <p:sp>
        <p:nvSpPr>
          <p:cNvPr id="3" name="Marcador de texto 2"/>
          <p:cNvSpPr>
            <a:spLocks noGrp="1"/>
          </p:cNvSpPr>
          <p:nvPr>
            <p:ph type="body" idx="1"/>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MARIA TERESA GALLARDO DE HERNANDEZ</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fontScale="90000"/>
          </a:bodyPr>
          <a:lstStyle/>
          <a:p>
            <a:r>
              <a:rPr lang="es-SV" b="1" dirty="0"/>
              <a:t>DEPARTAMENTO DE RECURSOS HUMANOS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idx="1"/>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Oscar Edgardo granados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araujo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sz="2400" dirty="0">
                <a:latin typeface="Berlin Sans FB Demi" pitchFamily="34" charset="0"/>
                <a:ea typeface="Arial Unicode MS" pitchFamily="34" charset="-128"/>
                <a:cs typeface="Arial Unicode MS" pitchFamily="34" charset="-128"/>
              </a:rPr>
              <a:t>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idx="1"/>
          </p:nvPr>
        </p:nvSpPr>
        <p:spPr>
          <a:xfrm>
            <a:off x="939277" y="1492624"/>
            <a:ext cx="10364451" cy="4329952"/>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Ernesto alas escobar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Antonio serpas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IGLESIAS LOPEZ DE DIAZ, TERESA DE JESUS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idx="1"/>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dirty="0">
                <a:latin typeface="Berlin Sans FB Demi" pitchFamily="34" charset="0"/>
                <a:ea typeface="Arial Unicode MS" pitchFamily="34" charset="-128"/>
                <a:cs typeface="Arial Unicode MS" pitchFamily="34" charset="-128"/>
              </a:rPr>
              <a:t>CESAR ALFREDO LEMUS CRUZ</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latin typeface="Berlin Sans FB Demi" pitchFamily="34" charset="0"/>
                <a:ea typeface="Arial Unicode MS" pitchFamily="34" charset="-128"/>
                <a:cs typeface="Arial Unicode MS" pitchFamily="34" charset="-128"/>
              </a:rPr>
              <a:t>Nombre de la Jefatura: LICDA. </a:t>
            </a:r>
            <a:r>
              <a:rPr lang="pt-BR" altLang="es-SV" sz="2400" b="1" dirty="0">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a:t>
            </a:r>
          </a:p>
          <a:p>
            <a:pPr algn="just"/>
            <a:r>
              <a:rPr lang="es-SV" sz="2400" dirty="0">
                <a:latin typeface="Berlin Sans FB Demi" pitchFamily="34" charset="0"/>
                <a:ea typeface="Arial Unicode MS" pitchFamily="34" charset="-128"/>
                <a:cs typeface="Arial Unicode MS" pitchFamily="34" charset="-128"/>
              </a:rPr>
              <a:t>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fontScale="90000"/>
          </a:bodyPr>
          <a:lstStyle/>
          <a:p>
            <a:r>
              <a:rPr lang="es-SV" b="1" dirty="0"/>
              <a:t>ALMACEN DE MEDICAMENTOS Y REACTIVOS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latin typeface="Berlin Sans FB Demi" pitchFamily="34" charset="0"/>
                <a:ea typeface="Arial Unicode MS" pitchFamily="34" charset="-128"/>
                <a:cs typeface="Arial Unicode MS" pitchFamily="34" charset="-128"/>
              </a:rPr>
              <a:t>EDA ESMERALDA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idx="1"/>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latin typeface="Berlin Sans FB Demi" pitchFamily="34" charset="0"/>
                <a:ea typeface="Arial Unicode MS" pitchFamily="34" charset="-128"/>
                <a:cs typeface="Arial Unicode MS" pitchFamily="34" charset="-128"/>
              </a:rPr>
              <a:t>dietoterapéuticos</a:t>
            </a:r>
            <a:r>
              <a:rPr lang="es-SV" sz="2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latin typeface="Berlin Sans FB Demi" pitchFamily="34" charset="0"/>
                <a:ea typeface="Arial Unicode MS" pitchFamily="34" charset="-128"/>
                <a:cs typeface="Arial Unicode MS" pitchFamily="34" charset="-128"/>
              </a:rPr>
              <a:t>REINA ESTHER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idx="1"/>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sz="2400" b="1" dirty="0">
                <a:latin typeface="Berlin Sans FB Demi" pitchFamily="34" charset="0"/>
                <a:ea typeface="Arial Unicode MS" pitchFamily="34" charset="-128"/>
                <a:cs typeface="Arial Unicode MS" pitchFamily="34" charset="-128"/>
              </a:rPr>
              <a:t>CARMEN EDITH</a:t>
            </a:r>
            <a:r>
              <a:rPr lang="es-SV" alt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DOMINGUEZ APARICIO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HADA LUZ GUERRA VENTURA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3117040"/>
          </a:xfrm>
        </p:spPr>
        <p:txBody>
          <a:bodyPr/>
          <a:lstStyle/>
          <a:p>
            <a:pPr algn="ctr"/>
            <a:r>
              <a:rPr lang="es-ES" dirty="0">
                <a:solidFill>
                  <a:schemeClr val="accent5"/>
                </a:solidFill>
                <a:latin typeface="Berlin Sans FB Demi" pitchFamily="34" charset="0"/>
              </a:rPr>
              <a:t>FIN</a:t>
            </a:r>
          </a:p>
        </p:txBody>
      </p:sp>
      <p:sp>
        <p:nvSpPr>
          <p:cNvPr id="3" name="2 Marcador de texto"/>
          <p:cNvSpPr>
            <a:spLocks noGrp="1"/>
          </p:cNvSpPr>
          <p:nvPr>
            <p:ph type="body" idx="1"/>
          </p:nvPr>
        </p:nvSpPr>
        <p:spPr/>
        <p:txBody>
          <a:bodyPr>
            <a:normAutofit/>
          </a:bodyPr>
          <a:lstStyle/>
          <a:p>
            <a:r>
              <a:rPr lang="es-ES" sz="2400" b="1" dirty="0">
                <a:solidFill>
                  <a:srgbClr val="0070C0"/>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idx="1"/>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2258</TotalTime>
  <Words>5159</Words>
  <Application>Microsoft Office PowerPoint</Application>
  <PresentationFormat>Panorámica</PresentationFormat>
  <Paragraphs>568</Paragraphs>
  <Slides>79</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79</vt:i4>
      </vt:variant>
    </vt:vector>
  </HeadingPairs>
  <TitlesOfParts>
    <vt:vector size="87" baseType="lpstr">
      <vt:lpstr>Arial Unicode MS</vt:lpstr>
      <vt:lpstr>Arial</vt:lpstr>
      <vt:lpstr>Berlin Sans FB</vt:lpstr>
      <vt:lpstr>Berlin Sans FB Demi</vt:lpstr>
      <vt:lpstr>Calibri</vt:lpstr>
      <vt:lpstr>Calibri Light</vt:lpstr>
      <vt:lpstr>Tema de Office</vt:lpstr>
      <vt:lpstr>Diapositiva</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TRABAJO SOCIAL  (Oficina por el Derecho a la Salud)</vt:lpstr>
      <vt:lpstr>UNIDAD DE DESARROLLO PROFESIONAL</vt:lpstr>
      <vt:lpstr>BIBLIOTECA</vt:lpstr>
      <vt:lpstr>DEPTO. DE CAPACITACION</vt:lpstr>
      <vt:lpstr>INVESTIGACION</vt:lpstr>
      <vt:lpstr>UNIDAD FINANCIERA INSTITUCIONAL</vt:lpstr>
      <vt:lpstr>DIVISION MEDICA</vt:lpstr>
      <vt:lpstr>DEPARTAMENTO DE MEDICINA INTERNA</vt:lpstr>
      <vt:lpstr>DEPARTAMENTO DE EMERGENCIA MEDICA</vt:lpstr>
      <vt:lpstr>DEPARTAMENTO DE EMERGENCIA QUIRÚRGICA</vt:lpstr>
      <vt:lpstr>DEPARTAMENTO DE CONSULTA EXTERNA MEDICINA</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CUIDADOS INTERMEDIOS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usuario</cp:lastModifiedBy>
  <cp:revision>142</cp:revision>
  <dcterms:created xsi:type="dcterms:W3CDTF">2017-09-14T16:49:54Z</dcterms:created>
  <dcterms:modified xsi:type="dcterms:W3CDTF">2023-02-28T19:11:41Z</dcterms:modified>
</cp:coreProperties>
</file>