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7571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23983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4855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12923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8908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83254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8733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4911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8696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8580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s-S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008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75C68F-053E-4C42-8401-9738E1811006}" type="datetimeFigureOut">
              <a:rPr lang="es-SV" smtClean="0"/>
              <a:t>05/09/2016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9E95E08-07C3-43DD-8334-BA6F6413DE0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1063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SV" dirty="0" smtClean="0"/>
              <a:t>Modelo de fiscalización del Sistema Institucional de Gestión Documental y Archivos. Ejercicio 2016</a:t>
            </a:r>
            <a:endParaRPr lang="es-S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SV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 base a los lineamientos emitidos por el IAIP y publicados en el Diario Oficial el 17 de agosto de 2015</a:t>
            </a:r>
            <a:endParaRPr lang="es-SV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3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Estructura del modelo </a:t>
            </a:r>
            <a:endParaRPr lang="es-S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SV" sz="2200" dirty="0" smtClean="0"/>
              <a:t>Una hoja de cálculo dividida en 9 áreas correspondientes a los 9 lineamientos </a:t>
            </a:r>
          </a:p>
          <a:p>
            <a:r>
              <a:rPr lang="es-SV" sz="2200" dirty="0" smtClean="0"/>
              <a:t>31 ítems de evaluación, se dividen en  tres formas </a:t>
            </a:r>
          </a:p>
          <a:p>
            <a:pPr lvl="1"/>
            <a:r>
              <a:rPr lang="es-SV" sz="2200" dirty="0" smtClean="0"/>
              <a:t>Preguntas con ponderación (que llegan a 100 puntos, equivalente a 10)</a:t>
            </a:r>
          </a:p>
          <a:p>
            <a:pPr lvl="1"/>
            <a:r>
              <a:rPr lang="es-SV" sz="2200" dirty="0" smtClean="0"/>
              <a:t>Preguntas sin ponderación, sólo para efectos de estadística </a:t>
            </a:r>
          </a:p>
          <a:p>
            <a:pPr lvl="1"/>
            <a:r>
              <a:rPr lang="es-SV" sz="2200" dirty="0" smtClean="0"/>
              <a:t>Preguntas con puntaje extra, para los que han avanzado más de lo que el tiempo ha permitido (son en total 12 puntos extras) </a:t>
            </a:r>
          </a:p>
          <a:p>
            <a:r>
              <a:rPr lang="es-SV" sz="2200" dirty="0" smtClean="0"/>
              <a:t>Cada ítem refleja su ponderación </a:t>
            </a:r>
            <a:endParaRPr lang="es-SV" sz="2200" dirty="0"/>
          </a:p>
        </p:txBody>
      </p:sp>
    </p:spTree>
    <p:extLst>
      <p:ext uri="{BB962C8B-B14F-4D97-AF65-F5344CB8AC3E}">
        <p14:creationId xmlns:p14="http://schemas.microsoft.com/office/powerpoint/2010/main" val="205847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Indicaciones para su llenado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9268" y="864107"/>
            <a:ext cx="7315200" cy="5263737"/>
          </a:xfrm>
        </p:spPr>
        <p:txBody>
          <a:bodyPr>
            <a:normAutofit/>
          </a:bodyPr>
          <a:lstStyle/>
          <a:p>
            <a:r>
              <a:rPr lang="es-SV" sz="2400" dirty="0" smtClean="0"/>
              <a:t>Lo realizará el Oficial de gestión documental y archivos, o en su defecto, el encargado/responsable de archivo </a:t>
            </a:r>
          </a:p>
          <a:p>
            <a:r>
              <a:rPr lang="es-SV" sz="2400" dirty="0" smtClean="0"/>
              <a:t>Siga las indicaciones que se detallan en las columnas “Descripción” y “medios de verificación”. Éstas deberán ser completadas en el modelo. </a:t>
            </a:r>
          </a:p>
          <a:p>
            <a:r>
              <a:rPr lang="es-SV" sz="2400" dirty="0" smtClean="0"/>
              <a:t>“Descripción”: explicación del ítem</a:t>
            </a:r>
          </a:p>
          <a:p>
            <a:r>
              <a:rPr lang="es-SV" sz="2400" dirty="0" smtClean="0"/>
              <a:t>Medios de verificación: documentos que respaldan la actividad mencionada </a:t>
            </a:r>
          </a:p>
          <a:p>
            <a:r>
              <a:rPr lang="es-SV" sz="2400" dirty="0" smtClean="0"/>
              <a:t>En la columna “respuesta” va un ejemplo del IAIP en color rojo, que deberá borrar y escribir la respuesta de su institución.</a:t>
            </a:r>
          </a:p>
          <a:p>
            <a:r>
              <a:rPr lang="es-SV" sz="2400" dirty="0" smtClean="0"/>
              <a:t>No se aceptan ítems dejados sin responder. </a:t>
            </a:r>
          </a:p>
        </p:txBody>
      </p:sp>
    </p:spTree>
    <p:extLst>
      <p:ext uri="{BB962C8B-B14F-4D97-AF65-F5344CB8AC3E}">
        <p14:creationId xmlns:p14="http://schemas.microsoft.com/office/powerpoint/2010/main" val="219102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/>
              <a:t>D</a:t>
            </a:r>
            <a:r>
              <a:rPr lang="es-SV" dirty="0" smtClean="0"/>
              <a:t>ocumentos a entregar 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89361" y="614149"/>
            <a:ext cx="8011235" cy="560922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Acuerdo de creación de la UGDA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Acuerdo de nombramiento del oficial de gestión documental y archivos, o en su defecto, responsable/encargado de archivos 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Organigrama institucional, con énfasis en el reflejo de la UGDA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Acuerdo nombramiento del  CID y del CISED. 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Instrumentos archivísticos desarrollados en las capacitaciones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Normativa  de Gestión documental aprobada 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Transferencias y eliminaciones (cuadro resumen) 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PPT </a:t>
            </a:r>
            <a:r>
              <a:rPr lang="es-SV" sz="2200" dirty="0" smtClean="0"/>
              <a:t>con imágenes del Archivo central, instalación y condiciones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200" dirty="0" smtClean="0"/>
              <a:t>Ficha completa del modelo de fiscalización  </a:t>
            </a:r>
          </a:p>
        </p:txBody>
      </p:sp>
    </p:spTree>
    <p:extLst>
      <p:ext uri="{BB962C8B-B14F-4D97-AF65-F5344CB8AC3E}">
        <p14:creationId xmlns:p14="http://schemas.microsoft.com/office/powerpoint/2010/main" val="383989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Forma de entrega 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/>
              <a:t>Periodo de llenado y preparación de documentos: 6 al 23 de septiembre, siendo ese el último día hábil. </a:t>
            </a:r>
            <a:endParaRPr lang="es-SV" dirty="0" smtClean="0"/>
          </a:p>
          <a:p>
            <a:r>
              <a:rPr lang="es-SV" dirty="0" smtClean="0"/>
              <a:t>Entregar </a:t>
            </a:r>
            <a:r>
              <a:rPr lang="es-SV" dirty="0"/>
              <a:t>en disco compacto, google drive, </a:t>
            </a:r>
            <a:r>
              <a:rPr lang="es-SV" dirty="0" err="1"/>
              <a:t>zip</a:t>
            </a:r>
            <a:r>
              <a:rPr lang="es-SV" dirty="0"/>
              <a:t> u otro medio </a:t>
            </a:r>
            <a:r>
              <a:rPr lang="es-SV" dirty="0" smtClean="0"/>
              <a:t>digital; dirigido </a:t>
            </a:r>
            <a:r>
              <a:rPr lang="es-SV" dirty="0"/>
              <a:t>a </a:t>
            </a:r>
            <a:r>
              <a:rPr lang="es-SV" dirty="0" smtClean="0"/>
              <a:t>la Unidad </a:t>
            </a:r>
            <a:r>
              <a:rPr lang="es-SV" dirty="0"/>
              <a:t>de Fiscalización del Instituto de Acceso a la Información </a:t>
            </a:r>
            <a:r>
              <a:rPr lang="es-SV" dirty="0" smtClean="0"/>
              <a:t>Pública.  </a:t>
            </a:r>
            <a:endParaRPr lang="es-SV" dirty="0"/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300380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Características de la evaluación  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SV" sz="2200" dirty="0" smtClean="0"/>
              <a:t>Se evalúan todos los aspectos de los lineamientos, pero el puntaje por ítem varía según el enfoque que se le dará en este primer año.</a:t>
            </a:r>
          </a:p>
          <a:p>
            <a:r>
              <a:rPr lang="es-SV" sz="2200" dirty="0" smtClean="0"/>
              <a:t>Es decir, todos los años se hará fiscalización en base al mismo modelo, pero las ponderaciones por ítem cambiarán. </a:t>
            </a:r>
          </a:p>
          <a:p>
            <a:r>
              <a:rPr lang="es-SV" sz="2200" dirty="0" smtClean="0"/>
              <a:t>En este 2016 el 80% de la calificación se distribuye en los siguientes ítems: </a:t>
            </a:r>
          </a:p>
          <a:p>
            <a:pPr lvl="1"/>
            <a:r>
              <a:rPr lang="es-SV" sz="2200" dirty="0" smtClean="0"/>
              <a:t>La creación de la UGDA y normativa: 20 puntos </a:t>
            </a:r>
          </a:p>
          <a:p>
            <a:pPr lvl="1"/>
            <a:r>
              <a:rPr lang="es-SV" sz="2200" dirty="0" smtClean="0"/>
              <a:t>La identificación documental: 20 puntos</a:t>
            </a:r>
          </a:p>
          <a:p>
            <a:pPr lvl="1"/>
            <a:r>
              <a:rPr lang="es-SV" sz="2200" dirty="0" smtClean="0"/>
              <a:t>Valoración y eliminación: 10 puntos </a:t>
            </a:r>
          </a:p>
          <a:p>
            <a:pPr lvl="1"/>
            <a:r>
              <a:rPr lang="es-SV" sz="2200" dirty="0" smtClean="0"/>
              <a:t> Archivo central: 20 puntos </a:t>
            </a:r>
          </a:p>
          <a:p>
            <a:pPr lvl="1"/>
            <a:r>
              <a:rPr lang="es-SV" sz="2200" dirty="0" smtClean="0"/>
              <a:t>Inclusión del SIGDA en planes operativos: 10 puntos </a:t>
            </a:r>
            <a:endParaRPr lang="es-SV" sz="2200" dirty="0"/>
          </a:p>
        </p:txBody>
      </p:sp>
    </p:spTree>
    <p:extLst>
      <p:ext uri="{BB962C8B-B14F-4D97-AF65-F5344CB8AC3E}">
        <p14:creationId xmlns:p14="http://schemas.microsoft.com/office/powerpoint/2010/main" val="245741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156</TotalTime>
  <Words>454</Words>
  <Application>Microsoft Office PowerPoint</Application>
  <PresentationFormat>Panorámica</PresentationFormat>
  <Paragraphs>38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Corbel</vt:lpstr>
      <vt:lpstr>Wingdings 2</vt:lpstr>
      <vt:lpstr>Frame</vt:lpstr>
      <vt:lpstr>Modelo de fiscalización del Sistema Institucional de Gestión Documental y Archivos. Ejercicio 2016</vt:lpstr>
      <vt:lpstr>Estructura del modelo </vt:lpstr>
      <vt:lpstr>Indicaciones para su llenado</vt:lpstr>
      <vt:lpstr>Documentos a entregar </vt:lpstr>
      <vt:lpstr>Forma de entrega </vt:lpstr>
      <vt:lpstr>Características de la evaluación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fiscalización del Sistema Institucional de Gestión Documental y Archivos </dc:title>
  <dc:creator>Óscar Campos Lara</dc:creator>
  <cp:lastModifiedBy>admin</cp:lastModifiedBy>
  <cp:revision>12</cp:revision>
  <dcterms:created xsi:type="dcterms:W3CDTF">2016-07-05T20:06:24Z</dcterms:created>
  <dcterms:modified xsi:type="dcterms:W3CDTF">2016-09-05T19:33:27Z</dcterms:modified>
</cp:coreProperties>
</file>