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0" r:id="rId3"/>
    <p:sldId id="271" r:id="rId4"/>
    <p:sldId id="272" r:id="rId5"/>
    <p:sldId id="273" r:id="rId6"/>
    <p:sldId id="274" r:id="rId7"/>
    <p:sldId id="275" r:id="rId8"/>
    <p:sldId id="276" r:id="rId9"/>
    <p:sldId id="269" r:id="rId10"/>
  </p:sldIdLst>
  <p:sldSz cx="12192000" cy="6858000"/>
  <p:notesSz cx="7019925" cy="9305925"/>
  <p:defaultText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99FF99"/>
    <a:srgbClr val="CCFF66"/>
    <a:srgbClr val="FF9966"/>
    <a:srgbClr val="FF99FF"/>
    <a:srgbClr val="B6FF25"/>
    <a:srgbClr val="FFFB53"/>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74" d="100"/>
          <a:sy n="74" d="100"/>
        </p:scale>
        <p:origin x="576"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ctrTitle"/>
          </p:nvPr>
        </p:nvSpPr>
        <p:spPr>
          <a:xfrm>
            <a:off x="1524000" y="1122363"/>
            <a:ext cx="9144000" cy="2387600"/>
          </a:xfrm>
        </p:spPr>
        <p:txBody>
          <a:bodyPr anchor="b"/>
          <a:lstStyle>
            <a:lvl1pPr algn="ctr">
              <a:defRPr sz="6000">
                <a:latin typeface="Filson Soft Regular" panose="00000500000000000000" pitchFamily="50" charset="0"/>
              </a:defRPr>
            </a:lvl1pPr>
          </a:lstStyle>
          <a:p>
            <a:r>
              <a:rPr lang="es-ES" dirty="0" smtClean="0"/>
              <a:t>Haga clic para modificar el estilo de título del patrón</a:t>
            </a:r>
            <a:endParaRPr lang="es-SV"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atin typeface="Filson Soft Regular" panose="00000500000000000000" pitchFamily="50"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SV"/>
          </a:p>
        </p:txBody>
      </p:sp>
      <p:sp>
        <p:nvSpPr>
          <p:cNvPr id="4" name="Marcador de fecha 3"/>
          <p:cNvSpPr>
            <a:spLocks noGrp="1"/>
          </p:cNvSpPr>
          <p:nvPr>
            <p:ph type="dt" sz="half" idx="10"/>
          </p:nvPr>
        </p:nvSpPr>
        <p:spPr/>
        <p:txBody>
          <a:bodyPr/>
          <a:lstStyle/>
          <a:p>
            <a:fld id="{E7D4EA89-E6D7-4861-842D-FF7750A87241}" type="datetimeFigureOut">
              <a:rPr lang="es-SV" smtClean="0"/>
              <a:t>15/08/2018</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A13FBCDB-121D-4A31-AFBC-ACE9367384F0}" type="slidenum">
              <a:rPr lang="es-SV" smtClean="0"/>
              <a:t>‹Nº›</a:t>
            </a:fld>
            <a:endParaRPr lang="es-SV"/>
          </a:p>
        </p:txBody>
      </p:sp>
    </p:spTree>
    <p:extLst>
      <p:ext uri="{BB962C8B-B14F-4D97-AF65-F5344CB8AC3E}">
        <p14:creationId xmlns:p14="http://schemas.microsoft.com/office/powerpoint/2010/main" val="1331468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atin typeface="Filson Soft Regular" panose="00000500000000000000" pitchFamily="50" charset="0"/>
              </a:defRPr>
            </a:lvl1pPr>
          </a:lstStyle>
          <a:p>
            <a:r>
              <a:rPr lang="es-ES" dirty="0" smtClean="0"/>
              <a:t>Haga clic para modificar el estilo de título del patrón</a:t>
            </a:r>
            <a:endParaRPr lang="es-SV" dirty="0"/>
          </a:p>
        </p:txBody>
      </p:sp>
      <p:sp>
        <p:nvSpPr>
          <p:cNvPr id="3" name="Marcador de texto vertical 2"/>
          <p:cNvSpPr>
            <a:spLocks noGrp="1"/>
          </p:cNvSpPr>
          <p:nvPr>
            <p:ph type="body" orient="vert" idx="1"/>
          </p:nvPr>
        </p:nvSpPr>
        <p:spPr/>
        <p:txBody>
          <a:bodyPr vert="eaVert"/>
          <a:lstStyle>
            <a:lvl1pPr>
              <a:defRPr>
                <a:latin typeface="Filson Soft Regular" panose="00000500000000000000" pitchFamily="50" charset="0"/>
              </a:defRPr>
            </a:lvl1pPr>
            <a:lvl2pPr>
              <a:defRPr>
                <a:latin typeface="Filson Soft Regular" panose="00000500000000000000" pitchFamily="50" charset="0"/>
              </a:defRPr>
            </a:lvl2pPr>
            <a:lvl3pPr>
              <a:defRPr>
                <a:latin typeface="Filson Soft Regular" panose="00000500000000000000" pitchFamily="50" charset="0"/>
              </a:defRPr>
            </a:lvl3pPr>
            <a:lvl4pPr>
              <a:defRPr>
                <a:latin typeface="Filson Soft Regular" panose="00000500000000000000" pitchFamily="50" charset="0"/>
              </a:defRPr>
            </a:lvl4pPr>
            <a:lvl5pPr>
              <a:defRPr>
                <a:latin typeface="Filson Soft Regular" panose="00000500000000000000" pitchFamily="50"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fecha 3"/>
          <p:cNvSpPr>
            <a:spLocks noGrp="1"/>
          </p:cNvSpPr>
          <p:nvPr>
            <p:ph type="dt" sz="half" idx="10"/>
          </p:nvPr>
        </p:nvSpPr>
        <p:spPr/>
        <p:txBody>
          <a:bodyPr/>
          <a:lstStyle/>
          <a:p>
            <a:fld id="{E7D4EA89-E6D7-4861-842D-FF7750A87241}" type="datetimeFigureOut">
              <a:rPr lang="es-SV" smtClean="0"/>
              <a:t>15/08/2018</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A13FBCDB-121D-4A31-AFBC-ACE9367384F0}" type="slidenum">
              <a:rPr lang="es-SV" smtClean="0"/>
              <a:t>‹Nº›</a:t>
            </a:fld>
            <a:endParaRPr lang="es-SV"/>
          </a:p>
        </p:txBody>
      </p:sp>
    </p:spTree>
    <p:extLst>
      <p:ext uri="{BB962C8B-B14F-4D97-AF65-F5344CB8AC3E}">
        <p14:creationId xmlns:p14="http://schemas.microsoft.com/office/powerpoint/2010/main" val="2180220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lvl1pPr>
              <a:defRPr>
                <a:latin typeface="Filson Soft Regular" panose="00000500000000000000" pitchFamily="50" charset="0"/>
              </a:defRPr>
            </a:lvl1pPr>
          </a:lstStyle>
          <a:p>
            <a:r>
              <a:rPr lang="es-ES" smtClean="0"/>
              <a:t>Haga clic para modificar el estilo de título del patrón</a:t>
            </a:r>
            <a:endParaRPr lang="es-SV"/>
          </a:p>
        </p:txBody>
      </p:sp>
      <p:sp>
        <p:nvSpPr>
          <p:cNvPr id="3" name="Marcador de texto vertical 2"/>
          <p:cNvSpPr>
            <a:spLocks noGrp="1"/>
          </p:cNvSpPr>
          <p:nvPr>
            <p:ph type="body" orient="vert" idx="1"/>
          </p:nvPr>
        </p:nvSpPr>
        <p:spPr>
          <a:xfrm>
            <a:off x="838200" y="365125"/>
            <a:ext cx="7734300" cy="5811838"/>
          </a:xfrm>
        </p:spPr>
        <p:txBody>
          <a:bodyPr vert="eaVert"/>
          <a:lstStyle>
            <a:lvl1pPr>
              <a:defRPr>
                <a:latin typeface="Filson Soft Regular" panose="00000500000000000000" pitchFamily="50" charset="0"/>
              </a:defRPr>
            </a:lvl1pPr>
            <a:lvl2pPr>
              <a:defRPr>
                <a:latin typeface="Filson Soft Regular" panose="00000500000000000000" pitchFamily="50" charset="0"/>
              </a:defRPr>
            </a:lvl2pPr>
            <a:lvl3pPr>
              <a:defRPr>
                <a:latin typeface="Filson Soft Regular" panose="00000500000000000000" pitchFamily="50" charset="0"/>
              </a:defRPr>
            </a:lvl3pPr>
            <a:lvl4pPr>
              <a:defRPr>
                <a:latin typeface="Filson Soft Regular" panose="00000500000000000000" pitchFamily="50" charset="0"/>
              </a:defRPr>
            </a:lvl4pPr>
            <a:lvl5pPr>
              <a:defRPr>
                <a:latin typeface="Filson Soft Regular" panose="00000500000000000000" pitchFamily="50"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fecha 3"/>
          <p:cNvSpPr>
            <a:spLocks noGrp="1"/>
          </p:cNvSpPr>
          <p:nvPr>
            <p:ph type="dt" sz="half" idx="10"/>
          </p:nvPr>
        </p:nvSpPr>
        <p:spPr/>
        <p:txBody>
          <a:bodyPr/>
          <a:lstStyle/>
          <a:p>
            <a:fld id="{E7D4EA89-E6D7-4861-842D-FF7750A87241}" type="datetimeFigureOut">
              <a:rPr lang="es-SV" smtClean="0"/>
              <a:t>15/08/2018</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A13FBCDB-121D-4A31-AFBC-ACE9367384F0}" type="slidenum">
              <a:rPr lang="es-SV" smtClean="0"/>
              <a:t>‹Nº›</a:t>
            </a:fld>
            <a:endParaRPr lang="es-SV"/>
          </a:p>
        </p:txBody>
      </p:sp>
    </p:spTree>
    <p:extLst>
      <p:ext uri="{BB962C8B-B14F-4D97-AF65-F5344CB8AC3E}">
        <p14:creationId xmlns:p14="http://schemas.microsoft.com/office/powerpoint/2010/main" val="1150420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9" name="Imagen 8"/>
          <p:cNvPicPr>
            <a:picLocks noChangeAspect="1"/>
          </p:cNvPicPr>
          <p:nvPr userDrawn="1"/>
        </p:nvPicPr>
        <p:blipFill rotWithShape="1">
          <a:blip r:embed="rId2">
            <a:extLst>
              <a:ext uri="{28A0092B-C50C-407E-A947-70E740481C1C}">
                <a14:useLocalDpi xmlns:a14="http://schemas.microsoft.com/office/drawing/2010/main" val="0"/>
              </a:ext>
            </a:extLst>
          </a:blip>
          <a:srcRect b="11194"/>
          <a:stretch/>
        </p:blipFill>
        <p:spPr>
          <a:xfrm>
            <a:off x="-336550" y="-266700"/>
            <a:ext cx="12865100" cy="7188200"/>
          </a:xfrm>
          <a:prstGeom prst="rect">
            <a:avLst/>
          </a:prstGeom>
        </p:spPr>
      </p:pic>
      <p:pic>
        <p:nvPicPr>
          <p:cNvPr id="10" name="Imagen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66315" y="6089650"/>
            <a:ext cx="831770" cy="657679"/>
          </a:xfrm>
          <a:prstGeom prst="rect">
            <a:avLst/>
          </a:prstGeom>
        </p:spPr>
      </p:pic>
      <p:sp>
        <p:nvSpPr>
          <p:cNvPr id="2" name="Título 1"/>
          <p:cNvSpPr>
            <a:spLocks noGrp="1"/>
          </p:cNvSpPr>
          <p:nvPr>
            <p:ph type="title"/>
          </p:nvPr>
        </p:nvSpPr>
        <p:spPr/>
        <p:txBody>
          <a:bodyPr/>
          <a:lstStyle>
            <a:lvl1pPr>
              <a:defRPr>
                <a:latin typeface="Filson Soft Regular" panose="00000500000000000000" pitchFamily="50" charset="0"/>
              </a:defRPr>
            </a:lvl1pPr>
          </a:lstStyle>
          <a:p>
            <a:r>
              <a:rPr lang="es-ES" dirty="0" smtClean="0"/>
              <a:t>Haga clic para modificar el estilo de título del patrón</a:t>
            </a:r>
            <a:endParaRPr lang="es-SV" dirty="0"/>
          </a:p>
        </p:txBody>
      </p:sp>
      <p:sp>
        <p:nvSpPr>
          <p:cNvPr id="3" name="Marcador de contenido 2"/>
          <p:cNvSpPr>
            <a:spLocks noGrp="1"/>
          </p:cNvSpPr>
          <p:nvPr>
            <p:ph idx="1"/>
          </p:nvPr>
        </p:nvSpPr>
        <p:spPr/>
        <p:txBody>
          <a:bodyPr/>
          <a:lstStyle>
            <a:lvl1pPr>
              <a:defRPr>
                <a:latin typeface="Filson Soft Regular" panose="00000500000000000000" pitchFamily="50" charset="0"/>
              </a:defRPr>
            </a:lvl1pPr>
            <a:lvl2pPr>
              <a:defRPr>
                <a:latin typeface="Filson Soft Regular" panose="00000500000000000000" pitchFamily="50" charset="0"/>
              </a:defRPr>
            </a:lvl2pPr>
            <a:lvl3pPr>
              <a:defRPr>
                <a:latin typeface="Filson Soft Regular" panose="00000500000000000000" pitchFamily="50" charset="0"/>
              </a:defRPr>
            </a:lvl3pPr>
            <a:lvl4pPr>
              <a:defRPr>
                <a:latin typeface="Filson Soft Regular" panose="00000500000000000000" pitchFamily="50" charset="0"/>
              </a:defRPr>
            </a:lvl4pPr>
            <a:lvl5pPr>
              <a:defRPr>
                <a:latin typeface="Filson Soft Regular" panose="00000500000000000000" pitchFamily="50"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fecha 3"/>
          <p:cNvSpPr>
            <a:spLocks noGrp="1"/>
          </p:cNvSpPr>
          <p:nvPr>
            <p:ph type="dt" sz="half" idx="10"/>
          </p:nvPr>
        </p:nvSpPr>
        <p:spPr/>
        <p:txBody>
          <a:bodyPr/>
          <a:lstStyle/>
          <a:p>
            <a:fld id="{E7D4EA89-E6D7-4861-842D-FF7750A87241}" type="datetimeFigureOut">
              <a:rPr lang="es-SV" smtClean="0"/>
              <a:t>15/08/2018</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A13FBCDB-121D-4A31-AFBC-ACE9367384F0}" type="slidenum">
              <a:rPr lang="es-SV" smtClean="0"/>
              <a:t>‹Nº›</a:t>
            </a:fld>
            <a:endParaRPr lang="es-SV"/>
          </a:p>
        </p:txBody>
      </p:sp>
    </p:spTree>
    <p:extLst>
      <p:ext uri="{BB962C8B-B14F-4D97-AF65-F5344CB8AC3E}">
        <p14:creationId xmlns:p14="http://schemas.microsoft.com/office/powerpoint/2010/main" val="4202652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8" name="Imagen 7"/>
          <p:cNvPicPr>
            <a:picLocks noChangeAspect="1"/>
          </p:cNvPicPr>
          <p:nvPr userDrawn="1"/>
        </p:nvPicPr>
        <p:blipFill rotWithShape="1">
          <a:blip r:embed="rId2">
            <a:extLst>
              <a:ext uri="{28A0092B-C50C-407E-A947-70E740481C1C}">
                <a14:useLocalDpi xmlns:a14="http://schemas.microsoft.com/office/drawing/2010/main" val="0"/>
              </a:ext>
            </a:extLst>
          </a:blip>
          <a:srcRect b="11194"/>
          <a:stretch/>
        </p:blipFill>
        <p:spPr>
          <a:xfrm>
            <a:off x="-336550" y="-266700"/>
            <a:ext cx="12865100" cy="7188200"/>
          </a:xfrm>
          <a:prstGeom prst="rect">
            <a:avLst/>
          </a:prstGeom>
        </p:spPr>
      </p:pic>
      <p:sp>
        <p:nvSpPr>
          <p:cNvPr id="2" name="Título 1"/>
          <p:cNvSpPr>
            <a:spLocks noGrp="1"/>
          </p:cNvSpPr>
          <p:nvPr>
            <p:ph type="title"/>
          </p:nvPr>
        </p:nvSpPr>
        <p:spPr>
          <a:xfrm>
            <a:off x="831850" y="1709738"/>
            <a:ext cx="10515600" cy="2852737"/>
          </a:xfrm>
        </p:spPr>
        <p:txBody>
          <a:bodyPr anchor="b"/>
          <a:lstStyle>
            <a:lvl1pPr>
              <a:defRPr sz="6000">
                <a:latin typeface="Filson Soft Regular" panose="00000500000000000000" pitchFamily="50" charset="0"/>
              </a:defRPr>
            </a:lvl1pPr>
          </a:lstStyle>
          <a:p>
            <a:r>
              <a:rPr lang="es-ES" dirty="0" smtClean="0"/>
              <a:t>Haga clic para modificar el estilo de título del patrón</a:t>
            </a:r>
            <a:endParaRPr lang="es-SV" dirty="0"/>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Filson Soft Regular" panose="00000500000000000000" pitchFamily="50"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E7D4EA89-E6D7-4861-842D-FF7750A87241}" type="datetimeFigureOut">
              <a:rPr lang="es-SV" smtClean="0"/>
              <a:t>15/08/2018</a:t>
            </a:fld>
            <a:endParaRPr lang="es-SV"/>
          </a:p>
        </p:txBody>
      </p:sp>
      <p:sp>
        <p:nvSpPr>
          <p:cNvPr id="5" name="Marcador de pie de página 4"/>
          <p:cNvSpPr>
            <a:spLocks noGrp="1"/>
          </p:cNvSpPr>
          <p:nvPr>
            <p:ph type="ftr" sz="quarter" idx="11"/>
          </p:nvPr>
        </p:nvSpPr>
        <p:spPr/>
        <p:txBody>
          <a:bodyPr/>
          <a:lstStyle/>
          <a:p>
            <a:endParaRPr lang="es-SV"/>
          </a:p>
        </p:txBody>
      </p:sp>
      <p:sp>
        <p:nvSpPr>
          <p:cNvPr id="6" name="Marcador de número de diapositiva 5"/>
          <p:cNvSpPr>
            <a:spLocks noGrp="1"/>
          </p:cNvSpPr>
          <p:nvPr>
            <p:ph type="sldNum" sz="quarter" idx="12"/>
          </p:nvPr>
        </p:nvSpPr>
        <p:spPr/>
        <p:txBody>
          <a:bodyPr/>
          <a:lstStyle/>
          <a:p>
            <a:fld id="{A13FBCDB-121D-4A31-AFBC-ACE9367384F0}" type="slidenum">
              <a:rPr lang="es-SV" smtClean="0"/>
              <a:t>‹Nº›</a:t>
            </a:fld>
            <a:endParaRPr lang="es-SV"/>
          </a:p>
        </p:txBody>
      </p:sp>
      <p:pic>
        <p:nvPicPr>
          <p:cNvPr id="9" name="Imagen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66315" y="6089650"/>
            <a:ext cx="831770" cy="657679"/>
          </a:xfrm>
          <a:prstGeom prst="rect">
            <a:avLst/>
          </a:prstGeom>
        </p:spPr>
      </p:pic>
    </p:spTree>
    <p:extLst>
      <p:ext uri="{BB962C8B-B14F-4D97-AF65-F5344CB8AC3E}">
        <p14:creationId xmlns:p14="http://schemas.microsoft.com/office/powerpoint/2010/main" val="4157318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Imagen 9"/>
          <p:cNvPicPr>
            <a:picLocks noChangeAspect="1"/>
          </p:cNvPicPr>
          <p:nvPr userDrawn="1"/>
        </p:nvPicPr>
        <p:blipFill rotWithShape="1">
          <a:blip r:embed="rId2">
            <a:extLst>
              <a:ext uri="{28A0092B-C50C-407E-A947-70E740481C1C}">
                <a14:useLocalDpi xmlns:a14="http://schemas.microsoft.com/office/drawing/2010/main" val="0"/>
              </a:ext>
            </a:extLst>
          </a:blip>
          <a:srcRect b="11194"/>
          <a:stretch/>
        </p:blipFill>
        <p:spPr>
          <a:xfrm>
            <a:off x="-336550" y="-266700"/>
            <a:ext cx="12865100" cy="7188200"/>
          </a:xfrm>
          <a:prstGeom prst="rect">
            <a:avLst/>
          </a:prstGeom>
        </p:spPr>
      </p:pic>
      <p:pic>
        <p:nvPicPr>
          <p:cNvPr id="11" name="Imagen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66315" y="6089650"/>
            <a:ext cx="831770" cy="657679"/>
          </a:xfrm>
          <a:prstGeom prst="rect">
            <a:avLst/>
          </a:prstGeom>
        </p:spPr>
      </p:pic>
      <p:sp>
        <p:nvSpPr>
          <p:cNvPr id="2" name="Título 1"/>
          <p:cNvSpPr>
            <a:spLocks noGrp="1"/>
          </p:cNvSpPr>
          <p:nvPr>
            <p:ph type="title"/>
          </p:nvPr>
        </p:nvSpPr>
        <p:spPr/>
        <p:txBody>
          <a:bodyPr/>
          <a:lstStyle>
            <a:lvl1pPr>
              <a:defRPr>
                <a:latin typeface="Filson Soft Regular" panose="00000500000000000000" pitchFamily="50" charset="0"/>
              </a:defRPr>
            </a:lvl1pPr>
          </a:lstStyle>
          <a:p>
            <a:r>
              <a:rPr lang="es-ES" smtClean="0"/>
              <a:t>Haga clic para modificar el estilo de título del patrón</a:t>
            </a:r>
            <a:endParaRPr lang="es-SV"/>
          </a:p>
        </p:txBody>
      </p:sp>
      <p:sp>
        <p:nvSpPr>
          <p:cNvPr id="3" name="Marcador de contenido 2"/>
          <p:cNvSpPr>
            <a:spLocks noGrp="1"/>
          </p:cNvSpPr>
          <p:nvPr>
            <p:ph sz="half" idx="1"/>
          </p:nvPr>
        </p:nvSpPr>
        <p:spPr>
          <a:xfrm>
            <a:off x="838200" y="1825625"/>
            <a:ext cx="5181600" cy="4351338"/>
          </a:xfrm>
        </p:spPr>
        <p:txBody>
          <a:bodyPr/>
          <a:lstStyle>
            <a:lvl1pPr>
              <a:defRPr>
                <a:latin typeface="Filson Soft Regular" panose="00000500000000000000" pitchFamily="50" charset="0"/>
              </a:defRPr>
            </a:lvl1pPr>
            <a:lvl2pPr>
              <a:defRPr>
                <a:latin typeface="Filson Soft Regular" panose="00000500000000000000" pitchFamily="50" charset="0"/>
              </a:defRPr>
            </a:lvl2pPr>
            <a:lvl3pPr>
              <a:defRPr>
                <a:latin typeface="Filson Soft Regular" panose="00000500000000000000" pitchFamily="50" charset="0"/>
              </a:defRPr>
            </a:lvl3pPr>
            <a:lvl4pPr>
              <a:defRPr>
                <a:latin typeface="Filson Soft Regular" panose="00000500000000000000" pitchFamily="50" charset="0"/>
              </a:defRPr>
            </a:lvl4pPr>
            <a:lvl5pPr>
              <a:defRPr>
                <a:latin typeface="Filson Soft Regular" panose="00000500000000000000" pitchFamily="50"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contenido 3"/>
          <p:cNvSpPr>
            <a:spLocks noGrp="1"/>
          </p:cNvSpPr>
          <p:nvPr>
            <p:ph sz="half" idx="2"/>
          </p:nvPr>
        </p:nvSpPr>
        <p:spPr>
          <a:xfrm>
            <a:off x="6172200" y="1825625"/>
            <a:ext cx="5181600" cy="4351338"/>
          </a:xfrm>
        </p:spPr>
        <p:txBody>
          <a:bodyPr/>
          <a:lstStyle>
            <a:lvl1pPr>
              <a:defRPr>
                <a:latin typeface="Filson Soft Regular" panose="00000500000000000000" pitchFamily="50" charset="0"/>
              </a:defRPr>
            </a:lvl1pPr>
            <a:lvl2pPr>
              <a:defRPr>
                <a:latin typeface="Filson Soft Regular" panose="00000500000000000000" pitchFamily="50" charset="0"/>
              </a:defRPr>
            </a:lvl2pPr>
            <a:lvl3pPr>
              <a:defRPr>
                <a:latin typeface="Filson Soft Regular" panose="00000500000000000000" pitchFamily="50" charset="0"/>
              </a:defRPr>
            </a:lvl3pPr>
            <a:lvl4pPr>
              <a:defRPr>
                <a:latin typeface="Filson Soft Regular" panose="00000500000000000000" pitchFamily="50" charset="0"/>
              </a:defRPr>
            </a:lvl4pPr>
            <a:lvl5pPr>
              <a:defRPr>
                <a:latin typeface="Filson Soft Regular" panose="00000500000000000000" pitchFamily="50"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Marcador de fecha 4"/>
          <p:cNvSpPr>
            <a:spLocks noGrp="1"/>
          </p:cNvSpPr>
          <p:nvPr>
            <p:ph type="dt" sz="half" idx="10"/>
          </p:nvPr>
        </p:nvSpPr>
        <p:spPr/>
        <p:txBody>
          <a:bodyPr/>
          <a:lstStyle/>
          <a:p>
            <a:fld id="{E7D4EA89-E6D7-4861-842D-FF7750A87241}" type="datetimeFigureOut">
              <a:rPr lang="es-SV" smtClean="0"/>
              <a:t>15/08/2018</a:t>
            </a:fld>
            <a:endParaRPr lang="es-SV"/>
          </a:p>
        </p:txBody>
      </p:sp>
      <p:sp>
        <p:nvSpPr>
          <p:cNvPr id="6" name="Marcador de pie de página 5"/>
          <p:cNvSpPr>
            <a:spLocks noGrp="1"/>
          </p:cNvSpPr>
          <p:nvPr>
            <p:ph type="ftr" sz="quarter" idx="11"/>
          </p:nvPr>
        </p:nvSpPr>
        <p:spPr/>
        <p:txBody>
          <a:bodyPr/>
          <a:lstStyle/>
          <a:p>
            <a:endParaRPr lang="es-SV"/>
          </a:p>
        </p:txBody>
      </p:sp>
      <p:sp>
        <p:nvSpPr>
          <p:cNvPr id="7" name="Marcador de número de diapositiva 6"/>
          <p:cNvSpPr>
            <a:spLocks noGrp="1"/>
          </p:cNvSpPr>
          <p:nvPr>
            <p:ph type="sldNum" sz="quarter" idx="12"/>
          </p:nvPr>
        </p:nvSpPr>
        <p:spPr/>
        <p:txBody>
          <a:bodyPr/>
          <a:lstStyle/>
          <a:p>
            <a:fld id="{A13FBCDB-121D-4A31-AFBC-ACE9367384F0}" type="slidenum">
              <a:rPr lang="es-SV" smtClean="0"/>
              <a:t>‹Nº›</a:t>
            </a:fld>
            <a:endParaRPr lang="es-SV"/>
          </a:p>
        </p:txBody>
      </p:sp>
    </p:spTree>
    <p:extLst>
      <p:ext uri="{BB962C8B-B14F-4D97-AF65-F5344CB8AC3E}">
        <p14:creationId xmlns:p14="http://schemas.microsoft.com/office/powerpoint/2010/main" val="1537129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1" name="Imagen 10"/>
          <p:cNvPicPr>
            <a:picLocks noChangeAspect="1"/>
          </p:cNvPicPr>
          <p:nvPr userDrawn="1"/>
        </p:nvPicPr>
        <p:blipFill rotWithShape="1">
          <a:blip r:embed="rId2">
            <a:extLst>
              <a:ext uri="{28A0092B-C50C-407E-A947-70E740481C1C}">
                <a14:useLocalDpi xmlns:a14="http://schemas.microsoft.com/office/drawing/2010/main" val="0"/>
              </a:ext>
            </a:extLst>
          </a:blip>
          <a:srcRect b="11194"/>
          <a:stretch/>
        </p:blipFill>
        <p:spPr>
          <a:xfrm>
            <a:off x="-336550" y="-266700"/>
            <a:ext cx="12865100" cy="7188200"/>
          </a:xfrm>
          <a:prstGeom prst="rect">
            <a:avLst/>
          </a:prstGeom>
        </p:spPr>
      </p:pic>
      <p:pic>
        <p:nvPicPr>
          <p:cNvPr id="12" name="Imagen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66315" y="6089650"/>
            <a:ext cx="831770" cy="657679"/>
          </a:xfrm>
          <a:prstGeom prst="rect">
            <a:avLst/>
          </a:prstGeom>
        </p:spPr>
      </p:pic>
      <p:sp>
        <p:nvSpPr>
          <p:cNvPr id="2" name="Título 1"/>
          <p:cNvSpPr>
            <a:spLocks noGrp="1"/>
          </p:cNvSpPr>
          <p:nvPr>
            <p:ph type="title"/>
          </p:nvPr>
        </p:nvSpPr>
        <p:spPr>
          <a:xfrm>
            <a:off x="838200" y="365125"/>
            <a:ext cx="10515600" cy="1325563"/>
          </a:xfrm>
        </p:spPr>
        <p:txBody>
          <a:bodyPr/>
          <a:lstStyle>
            <a:lvl1pPr>
              <a:defRPr>
                <a:latin typeface="Filson Soft Regular" panose="00000500000000000000" pitchFamily="50" charset="0"/>
              </a:defRPr>
            </a:lvl1pPr>
          </a:lstStyle>
          <a:p>
            <a:r>
              <a:rPr lang="es-ES" dirty="0" smtClean="0"/>
              <a:t>Haga clic para modificar el estilo de título del patrón</a:t>
            </a:r>
            <a:endParaRPr lang="es-SV" dirty="0"/>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atin typeface="Filson Soft Regular" panose="00000500000000000000" pitchFamily="50"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8200" y="2505075"/>
            <a:ext cx="5157787" cy="3684588"/>
          </a:xfrm>
        </p:spPr>
        <p:txBody>
          <a:bodyPr/>
          <a:lstStyle>
            <a:lvl1pPr>
              <a:defRPr>
                <a:latin typeface="Filson Soft Regular" panose="00000500000000000000" pitchFamily="50" charset="0"/>
              </a:defRPr>
            </a:lvl1pPr>
            <a:lvl2pPr>
              <a:defRPr>
                <a:latin typeface="Filson Soft Regular" panose="00000500000000000000" pitchFamily="50" charset="0"/>
              </a:defRPr>
            </a:lvl2pPr>
            <a:lvl3pPr>
              <a:defRPr>
                <a:latin typeface="Filson Soft Regular" panose="00000500000000000000" pitchFamily="50" charset="0"/>
              </a:defRPr>
            </a:lvl3pPr>
            <a:lvl4pPr>
              <a:defRPr>
                <a:latin typeface="Filson Soft Regular" panose="00000500000000000000" pitchFamily="50" charset="0"/>
              </a:defRPr>
            </a:lvl4pPr>
            <a:lvl5pPr>
              <a:defRPr>
                <a:latin typeface="Filson Soft Regular" panose="00000500000000000000" pitchFamily="50"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5" name="Marcador de texto 4"/>
          <p:cNvSpPr>
            <a:spLocks noGrp="1"/>
          </p:cNvSpPr>
          <p:nvPr>
            <p:ph type="body" sz="quarter" idx="3"/>
          </p:nvPr>
        </p:nvSpPr>
        <p:spPr>
          <a:xfrm>
            <a:off x="6170612" y="1681163"/>
            <a:ext cx="5183188" cy="823912"/>
          </a:xfrm>
        </p:spPr>
        <p:txBody>
          <a:bodyPr anchor="b"/>
          <a:lstStyle>
            <a:lvl1pPr marL="0" indent="0">
              <a:buNone/>
              <a:defRPr sz="2400" b="1">
                <a:latin typeface="Filson Soft Regular" panose="00000500000000000000" pitchFamily="50"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0612" y="2505075"/>
            <a:ext cx="5183188" cy="3684588"/>
          </a:xfrm>
        </p:spPr>
        <p:txBody>
          <a:bodyPr/>
          <a:lstStyle>
            <a:lvl1pPr>
              <a:defRPr>
                <a:latin typeface="Filson Soft Regular" panose="00000500000000000000" pitchFamily="50" charset="0"/>
              </a:defRPr>
            </a:lvl1pPr>
            <a:lvl2pPr>
              <a:defRPr>
                <a:latin typeface="Filson Soft Regular" panose="00000500000000000000" pitchFamily="50" charset="0"/>
              </a:defRPr>
            </a:lvl2pPr>
            <a:lvl3pPr>
              <a:defRPr>
                <a:latin typeface="Filson Soft Regular" panose="00000500000000000000" pitchFamily="50" charset="0"/>
              </a:defRPr>
            </a:lvl3pPr>
            <a:lvl4pPr>
              <a:defRPr>
                <a:latin typeface="Filson Soft Regular" panose="00000500000000000000" pitchFamily="50" charset="0"/>
              </a:defRPr>
            </a:lvl4pPr>
            <a:lvl5pPr>
              <a:defRPr>
                <a:latin typeface="Filson Soft Regular" panose="00000500000000000000" pitchFamily="50" charset="0"/>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7" name="Marcador de fecha 6"/>
          <p:cNvSpPr>
            <a:spLocks noGrp="1"/>
          </p:cNvSpPr>
          <p:nvPr>
            <p:ph type="dt" sz="half" idx="10"/>
          </p:nvPr>
        </p:nvSpPr>
        <p:spPr/>
        <p:txBody>
          <a:bodyPr/>
          <a:lstStyle/>
          <a:p>
            <a:fld id="{E7D4EA89-E6D7-4861-842D-FF7750A87241}" type="datetimeFigureOut">
              <a:rPr lang="es-SV" smtClean="0"/>
              <a:t>15/08/2018</a:t>
            </a:fld>
            <a:endParaRPr lang="es-SV"/>
          </a:p>
        </p:txBody>
      </p:sp>
      <p:sp>
        <p:nvSpPr>
          <p:cNvPr id="8" name="Marcador de pie de página 7"/>
          <p:cNvSpPr>
            <a:spLocks noGrp="1"/>
          </p:cNvSpPr>
          <p:nvPr>
            <p:ph type="ftr" sz="quarter" idx="11"/>
          </p:nvPr>
        </p:nvSpPr>
        <p:spPr/>
        <p:txBody>
          <a:bodyPr/>
          <a:lstStyle/>
          <a:p>
            <a:endParaRPr lang="es-SV"/>
          </a:p>
        </p:txBody>
      </p:sp>
      <p:sp>
        <p:nvSpPr>
          <p:cNvPr id="9" name="Marcador de número de diapositiva 8"/>
          <p:cNvSpPr>
            <a:spLocks noGrp="1"/>
          </p:cNvSpPr>
          <p:nvPr>
            <p:ph type="sldNum" sz="quarter" idx="12"/>
          </p:nvPr>
        </p:nvSpPr>
        <p:spPr/>
        <p:txBody>
          <a:bodyPr/>
          <a:lstStyle/>
          <a:p>
            <a:fld id="{A13FBCDB-121D-4A31-AFBC-ACE9367384F0}" type="slidenum">
              <a:rPr lang="es-SV" smtClean="0"/>
              <a:t>‹Nº›</a:t>
            </a:fld>
            <a:endParaRPr lang="es-SV"/>
          </a:p>
        </p:txBody>
      </p:sp>
    </p:spTree>
    <p:extLst>
      <p:ext uri="{BB962C8B-B14F-4D97-AF65-F5344CB8AC3E}">
        <p14:creationId xmlns:p14="http://schemas.microsoft.com/office/powerpoint/2010/main" val="1614252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7" name="Imagen 6"/>
          <p:cNvPicPr>
            <a:picLocks noChangeAspect="1"/>
          </p:cNvPicPr>
          <p:nvPr userDrawn="1"/>
        </p:nvPicPr>
        <p:blipFill rotWithShape="1">
          <a:blip r:embed="rId2">
            <a:extLst>
              <a:ext uri="{28A0092B-C50C-407E-A947-70E740481C1C}">
                <a14:useLocalDpi xmlns:a14="http://schemas.microsoft.com/office/drawing/2010/main" val="0"/>
              </a:ext>
            </a:extLst>
          </a:blip>
          <a:srcRect b="11194"/>
          <a:stretch/>
        </p:blipFill>
        <p:spPr>
          <a:xfrm>
            <a:off x="-336550" y="-266700"/>
            <a:ext cx="12865100" cy="7188200"/>
          </a:xfrm>
          <a:prstGeom prst="rect">
            <a:avLst/>
          </a:prstGeom>
        </p:spPr>
      </p:pic>
      <p:pic>
        <p:nvPicPr>
          <p:cNvPr id="8" name="Imagen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66315" y="6089650"/>
            <a:ext cx="831770" cy="657679"/>
          </a:xfrm>
          <a:prstGeom prst="rect">
            <a:avLst/>
          </a:prstGeom>
        </p:spPr>
      </p:pic>
      <p:sp>
        <p:nvSpPr>
          <p:cNvPr id="2" name="Título 1"/>
          <p:cNvSpPr>
            <a:spLocks noGrp="1"/>
          </p:cNvSpPr>
          <p:nvPr>
            <p:ph type="title"/>
          </p:nvPr>
        </p:nvSpPr>
        <p:spPr>
          <a:xfrm>
            <a:off x="838200" y="669925"/>
            <a:ext cx="10515600" cy="1325563"/>
          </a:xfrm>
        </p:spPr>
        <p:txBody>
          <a:bodyPr/>
          <a:lstStyle>
            <a:lvl1pPr>
              <a:defRPr>
                <a:latin typeface="Filson Soft Regular" panose="00000500000000000000" pitchFamily="50" charset="0"/>
              </a:defRPr>
            </a:lvl1pPr>
          </a:lstStyle>
          <a:p>
            <a:r>
              <a:rPr lang="es-ES" dirty="0" smtClean="0"/>
              <a:t>Haga clic para modificar el estilo de título del patrón</a:t>
            </a:r>
            <a:endParaRPr lang="es-SV" dirty="0"/>
          </a:p>
        </p:txBody>
      </p:sp>
      <p:sp>
        <p:nvSpPr>
          <p:cNvPr id="3" name="Marcador de fecha 2"/>
          <p:cNvSpPr>
            <a:spLocks noGrp="1"/>
          </p:cNvSpPr>
          <p:nvPr>
            <p:ph type="dt" sz="half" idx="10"/>
          </p:nvPr>
        </p:nvSpPr>
        <p:spPr/>
        <p:txBody>
          <a:bodyPr/>
          <a:lstStyle/>
          <a:p>
            <a:fld id="{E7D4EA89-E6D7-4861-842D-FF7750A87241}" type="datetimeFigureOut">
              <a:rPr lang="es-SV" smtClean="0"/>
              <a:t>15/08/2018</a:t>
            </a:fld>
            <a:endParaRPr lang="es-SV"/>
          </a:p>
        </p:txBody>
      </p:sp>
      <p:sp>
        <p:nvSpPr>
          <p:cNvPr id="4" name="Marcador de pie de página 3"/>
          <p:cNvSpPr>
            <a:spLocks noGrp="1"/>
          </p:cNvSpPr>
          <p:nvPr>
            <p:ph type="ftr" sz="quarter" idx="11"/>
          </p:nvPr>
        </p:nvSpPr>
        <p:spPr/>
        <p:txBody>
          <a:bodyPr/>
          <a:lstStyle/>
          <a:p>
            <a:endParaRPr lang="es-SV"/>
          </a:p>
        </p:txBody>
      </p:sp>
      <p:sp>
        <p:nvSpPr>
          <p:cNvPr id="5" name="Marcador de número de diapositiva 4"/>
          <p:cNvSpPr>
            <a:spLocks noGrp="1"/>
          </p:cNvSpPr>
          <p:nvPr>
            <p:ph type="sldNum" sz="quarter" idx="12"/>
          </p:nvPr>
        </p:nvSpPr>
        <p:spPr/>
        <p:txBody>
          <a:bodyPr/>
          <a:lstStyle/>
          <a:p>
            <a:fld id="{A13FBCDB-121D-4A31-AFBC-ACE9367384F0}" type="slidenum">
              <a:rPr lang="es-SV" smtClean="0"/>
              <a:t>‹Nº›</a:t>
            </a:fld>
            <a:endParaRPr lang="es-SV"/>
          </a:p>
        </p:txBody>
      </p:sp>
    </p:spTree>
    <p:extLst>
      <p:ext uri="{BB962C8B-B14F-4D97-AF65-F5344CB8AC3E}">
        <p14:creationId xmlns:p14="http://schemas.microsoft.com/office/powerpoint/2010/main" val="1672960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7D4EA89-E6D7-4861-842D-FF7750A87241}" type="datetimeFigureOut">
              <a:rPr lang="es-SV" smtClean="0"/>
              <a:t>15/08/2018</a:t>
            </a:fld>
            <a:endParaRPr lang="es-SV"/>
          </a:p>
        </p:txBody>
      </p:sp>
      <p:sp>
        <p:nvSpPr>
          <p:cNvPr id="3" name="Marcador de pie de página 2"/>
          <p:cNvSpPr>
            <a:spLocks noGrp="1"/>
          </p:cNvSpPr>
          <p:nvPr>
            <p:ph type="ftr" sz="quarter" idx="11"/>
          </p:nvPr>
        </p:nvSpPr>
        <p:spPr/>
        <p:txBody>
          <a:bodyPr/>
          <a:lstStyle/>
          <a:p>
            <a:endParaRPr lang="es-SV"/>
          </a:p>
        </p:txBody>
      </p:sp>
      <p:sp>
        <p:nvSpPr>
          <p:cNvPr id="4" name="Marcador de número de diapositiva 3"/>
          <p:cNvSpPr>
            <a:spLocks noGrp="1"/>
          </p:cNvSpPr>
          <p:nvPr>
            <p:ph type="sldNum" sz="quarter" idx="12"/>
          </p:nvPr>
        </p:nvSpPr>
        <p:spPr/>
        <p:txBody>
          <a:bodyPr/>
          <a:lstStyle/>
          <a:p>
            <a:fld id="{A13FBCDB-121D-4A31-AFBC-ACE9367384F0}" type="slidenum">
              <a:rPr lang="es-SV" smtClean="0"/>
              <a:t>‹Nº›</a:t>
            </a:fld>
            <a:endParaRPr lang="es-SV"/>
          </a:p>
        </p:txBody>
      </p:sp>
    </p:spTree>
    <p:extLst>
      <p:ext uri="{BB962C8B-B14F-4D97-AF65-F5344CB8AC3E}">
        <p14:creationId xmlns:p14="http://schemas.microsoft.com/office/powerpoint/2010/main" val="1845066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2800">
                <a:latin typeface="Filson Soft Regular" panose="00000500000000000000" pitchFamily="50" charset="0"/>
              </a:defRPr>
            </a:lvl1pPr>
          </a:lstStyle>
          <a:p>
            <a:r>
              <a:rPr lang="es-ES" smtClean="0"/>
              <a:t>Haga clic para modificar el estilo de título del patrón</a:t>
            </a:r>
            <a:endParaRPr lang="es-SV"/>
          </a:p>
        </p:txBody>
      </p:sp>
      <p:sp>
        <p:nvSpPr>
          <p:cNvPr id="3" name="Marcador de contenido 2"/>
          <p:cNvSpPr>
            <a:spLocks noGrp="1"/>
          </p:cNvSpPr>
          <p:nvPr>
            <p:ph idx="1"/>
          </p:nvPr>
        </p:nvSpPr>
        <p:spPr>
          <a:xfrm>
            <a:off x="5183188" y="987425"/>
            <a:ext cx="6172200" cy="4873625"/>
          </a:xfrm>
        </p:spPr>
        <p:txBody>
          <a:bodyPr>
            <a:normAutofit/>
          </a:bodyPr>
          <a:lstStyle>
            <a:lvl1pPr>
              <a:defRPr sz="2800">
                <a:latin typeface="Filson Soft Regular" panose="00000500000000000000" pitchFamily="50" charset="0"/>
              </a:defRPr>
            </a:lvl1pPr>
            <a:lvl2pPr>
              <a:defRPr sz="2400">
                <a:latin typeface="Filson Soft Regular" panose="00000500000000000000" pitchFamily="50" charset="0"/>
              </a:defRPr>
            </a:lvl2pPr>
            <a:lvl3pPr>
              <a:defRPr sz="2000">
                <a:latin typeface="Filson Soft Regular" panose="00000500000000000000" pitchFamily="50" charset="0"/>
              </a:defRPr>
            </a:lvl3pPr>
            <a:lvl4pPr>
              <a:defRPr sz="1800">
                <a:latin typeface="Filson Soft Regular" panose="00000500000000000000" pitchFamily="50" charset="0"/>
              </a:defRPr>
            </a:lvl4pPr>
            <a:lvl5pPr>
              <a:defRPr sz="1800">
                <a:latin typeface="Filson Soft Regular" panose="00000500000000000000" pitchFamily="50" charset="0"/>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400">
                <a:latin typeface="Filson Soft Regular" panose="00000500000000000000" pitchFamily="50"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dirty="0" smtClean="0"/>
              <a:t>Haga clic para modificar el estilo de texto del patrón</a:t>
            </a:r>
          </a:p>
        </p:txBody>
      </p:sp>
      <p:sp>
        <p:nvSpPr>
          <p:cNvPr id="5" name="Marcador de fecha 4"/>
          <p:cNvSpPr>
            <a:spLocks noGrp="1"/>
          </p:cNvSpPr>
          <p:nvPr>
            <p:ph type="dt" sz="half" idx="10"/>
          </p:nvPr>
        </p:nvSpPr>
        <p:spPr/>
        <p:txBody>
          <a:bodyPr/>
          <a:lstStyle/>
          <a:p>
            <a:fld id="{E7D4EA89-E6D7-4861-842D-FF7750A87241}" type="datetimeFigureOut">
              <a:rPr lang="es-SV" smtClean="0"/>
              <a:t>15/08/2018</a:t>
            </a:fld>
            <a:endParaRPr lang="es-SV"/>
          </a:p>
        </p:txBody>
      </p:sp>
      <p:sp>
        <p:nvSpPr>
          <p:cNvPr id="6" name="Marcador de pie de página 5"/>
          <p:cNvSpPr>
            <a:spLocks noGrp="1"/>
          </p:cNvSpPr>
          <p:nvPr>
            <p:ph type="ftr" sz="quarter" idx="11"/>
          </p:nvPr>
        </p:nvSpPr>
        <p:spPr/>
        <p:txBody>
          <a:bodyPr/>
          <a:lstStyle/>
          <a:p>
            <a:endParaRPr lang="es-SV"/>
          </a:p>
        </p:txBody>
      </p:sp>
      <p:sp>
        <p:nvSpPr>
          <p:cNvPr id="7" name="Marcador de número de diapositiva 6"/>
          <p:cNvSpPr>
            <a:spLocks noGrp="1"/>
          </p:cNvSpPr>
          <p:nvPr>
            <p:ph type="sldNum" sz="quarter" idx="12"/>
          </p:nvPr>
        </p:nvSpPr>
        <p:spPr/>
        <p:txBody>
          <a:bodyPr/>
          <a:lstStyle/>
          <a:p>
            <a:fld id="{A13FBCDB-121D-4A31-AFBC-ACE9367384F0}" type="slidenum">
              <a:rPr lang="es-SV" smtClean="0"/>
              <a:t>‹Nº›</a:t>
            </a:fld>
            <a:endParaRPr lang="es-SV"/>
          </a:p>
        </p:txBody>
      </p:sp>
    </p:spTree>
    <p:extLst>
      <p:ext uri="{BB962C8B-B14F-4D97-AF65-F5344CB8AC3E}">
        <p14:creationId xmlns:p14="http://schemas.microsoft.com/office/powerpoint/2010/main" val="3581286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2800">
                <a:latin typeface="Filson Soft Regular" panose="00000500000000000000" pitchFamily="50" charset="0"/>
              </a:defRPr>
            </a:lvl1pPr>
          </a:lstStyle>
          <a:p>
            <a:r>
              <a:rPr lang="es-ES" dirty="0" smtClean="0"/>
              <a:t>Haga clic para modificar el estilo de título del patrón</a:t>
            </a:r>
            <a:endParaRPr lang="es-SV" dirty="0"/>
          </a:p>
        </p:txBody>
      </p:sp>
      <p:sp>
        <p:nvSpPr>
          <p:cNvPr id="3" name="Marcador de posición de imagen 2"/>
          <p:cNvSpPr>
            <a:spLocks noGrp="1"/>
          </p:cNvSpPr>
          <p:nvPr>
            <p:ph type="pic" idx="1"/>
          </p:nvPr>
        </p:nvSpPr>
        <p:spPr>
          <a:xfrm>
            <a:off x="5183188" y="987425"/>
            <a:ext cx="6172200" cy="4873625"/>
          </a:xfrm>
        </p:spPr>
        <p:txBody>
          <a:bodyPr>
            <a:normAutofit/>
          </a:bodyPr>
          <a:lstStyle>
            <a:lvl1pPr marL="0" indent="0">
              <a:buNone/>
              <a:defRPr sz="2800">
                <a:latin typeface="Filson Soft Regular" panose="00000500000000000000" pitchFamily="50"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SV"/>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400">
                <a:latin typeface="Filson Soft Regular" panose="00000500000000000000" pitchFamily="50"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7D4EA89-E6D7-4861-842D-FF7750A87241}" type="datetimeFigureOut">
              <a:rPr lang="es-SV" smtClean="0"/>
              <a:t>15/08/2018</a:t>
            </a:fld>
            <a:endParaRPr lang="es-SV"/>
          </a:p>
        </p:txBody>
      </p:sp>
      <p:sp>
        <p:nvSpPr>
          <p:cNvPr id="6" name="Marcador de pie de página 5"/>
          <p:cNvSpPr>
            <a:spLocks noGrp="1"/>
          </p:cNvSpPr>
          <p:nvPr>
            <p:ph type="ftr" sz="quarter" idx="11"/>
          </p:nvPr>
        </p:nvSpPr>
        <p:spPr/>
        <p:txBody>
          <a:bodyPr/>
          <a:lstStyle/>
          <a:p>
            <a:endParaRPr lang="es-SV"/>
          </a:p>
        </p:txBody>
      </p:sp>
      <p:sp>
        <p:nvSpPr>
          <p:cNvPr id="7" name="Marcador de número de diapositiva 6"/>
          <p:cNvSpPr>
            <a:spLocks noGrp="1"/>
          </p:cNvSpPr>
          <p:nvPr>
            <p:ph type="sldNum" sz="quarter" idx="12"/>
          </p:nvPr>
        </p:nvSpPr>
        <p:spPr/>
        <p:txBody>
          <a:bodyPr/>
          <a:lstStyle/>
          <a:p>
            <a:fld id="{A13FBCDB-121D-4A31-AFBC-ACE9367384F0}" type="slidenum">
              <a:rPr lang="es-SV" smtClean="0"/>
              <a:t>‹Nº›</a:t>
            </a:fld>
            <a:endParaRPr lang="es-SV"/>
          </a:p>
        </p:txBody>
      </p:sp>
    </p:spTree>
    <p:extLst>
      <p:ext uri="{BB962C8B-B14F-4D97-AF65-F5344CB8AC3E}">
        <p14:creationId xmlns:p14="http://schemas.microsoft.com/office/powerpoint/2010/main" val="2579564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SV"/>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SV"/>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D4EA89-E6D7-4861-842D-FF7750A87241}" type="datetimeFigureOut">
              <a:rPr lang="es-SV" smtClean="0"/>
              <a:t>15/08/2018</a:t>
            </a:fld>
            <a:endParaRPr lang="es-SV"/>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SV"/>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3FBCDB-121D-4A31-AFBC-ACE9367384F0}" type="slidenum">
              <a:rPr lang="es-SV" smtClean="0"/>
              <a:t>‹Nº›</a:t>
            </a:fld>
            <a:endParaRPr lang="es-SV"/>
          </a:p>
        </p:txBody>
      </p:sp>
    </p:spTree>
    <p:extLst>
      <p:ext uri="{BB962C8B-B14F-4D97-AF65-F5344CB8AC3E}">
        <p14:creationId xmlns:p14="http://schemas.microsoft.com/office/powerpoint/2010/main" val="26501441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Filson Soft Regular" panose="00000500000000000000"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ilson Soft Regular" panose="000005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ilson Soft Regular" panose="000005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lson Soft Regular" panose="000005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lson Soft Regular" panose="000005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lson Soft Regular" panose="000005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S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48041"/>
            <a:ext cx="12192000" cy="7006041"/>
          </a:xfrm>
          <a:prstGeom prst="rect">
            <a:avLst/>
          </a:prstGeom>
        </p:spPr>
      </p:pic>
      <p:pic>
        <p:nvPicPr>
          <p:cNvPr id="12" name="Imagen 11"/>
          <p:cNvPicPr>
            <a:picLocks noChangeAspect="1"/>
          </p:cNvPicPr>
          <p:nvPr/>
        </p:nvPicPr>
        <p:blipFill rotWithShape="1">
          <a:blip r:embed="rId3"/>
          <a:srcRect l="17936" t="10882" r="39842" b="18431"/>
          <a:stretch/>
        </p:blipFill>
        <p:spPr>
          <a:xfrm>
            <a:off x="6412335" y="1440330"/>
            <a:ext cx="2732139" cy="2572936"/>
          </a:xfrm>
          <a:prstGeom prst="rect">
            <a:avLst/>
          </a:prstGeom>
          <a:effectLst>
            <a:outerShdw blurRad="76200" dir="18900000" sy="23000" kx="-1200000" algn="bl" rotWithShape="0">
              <a:prstClr val="black">
                <a:alpha val="20000"/>
              </a:prstClr>
            </a:outerShdw>
          </a:effectLst>
        </p:spPr>
      </p:pic>
      <p:sp>
        <p:nvSpPr>
          <p:cNvPr id="2" name="Título 1"/>
          <p:cNvSpPr>
            <a:spLocks noGrp="1"/>
          </p:cNvSpPr>
          <p:nvPr>
            <p:ph type="title" idx="4294967295"/>
          </p:nvPr>
        </p:nvSpPr>
        <p:spPr>
          <a:xfrm>
            <a:off x="1712392" y="491398"/>
            <a:ext cx="6343037" cy="884832"/>
          </a:xfrm>
        </p:spPr>
        <p:txBody>
          <a:bodyPr>
            <a:noAutofit/>
          </a:bodyPr>
          <a:lstStyle/>
          <a:p>
            <a:r>
              <a:rPr lang="es-ES" sz="4800" dirty="0">
                <a:solidFill>
                  <a:srgbClr val="0070C0"/>
                </a:solidFill>
              </a:rPr>
              <a:t>Casos emblemáticos</a:t>
            </a:r>
            <a:endParaRPr lang="es-SV" sz="4800" dirty="0">
              <a:solidFill>
                <a:schemeClr val="accent1">
                  <a:lumMod val="50000"/>
                </a:schemeClr>
              </a:solidFill>
            </a:endParaRPr>
          </a:p>
        </p:txBody>
      </p:sp>
      <p:grpSp>
        <p:nvGrpSpPr>
          <p:cNvPr id="8" name="Grupo 7"/>
          <p:cNvGrpSpPr/>
          <p:nvPr/>
        </p:nvGrpSpPr>
        <p:grpSpPr>
          <a:xfrm>
            <a:off x="9194605" y="151945"/>
            <a:ext cx="2397885" cy="1314595"/>
            <a:chOff x="4239200" y="253999"/>
            <a:chExt cx="4485303" cy="2459039"/>
          </a:xfrm>
        </p:grpSpPr>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37075" y="253999"/>
              <a:ext cx="3187428" cy="2459039"/>
            </a:xfrm>
            <a:prstGeom prst="rect">
              <a:avLst/>
            </a:prstGeom>
          </p:spPr>
        </p:pic>
        <p:pic>
          <p:nvPicPr>
            <p:cNvPr id="10" name="Imagen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39200" y="873918"/>
              <a:ext cx="1297877" cy="1219200"/>
            </a:xfrm>
            <a:prstGeom prst="rect">
              <a:avLst/>
            </a:prstGeom>
          </p:spPr>
        </p:pic>
        <p:cxnSp>
          <p:nvCxnSpPr>
            <p:cNvPr id="13" name="Conector recto 12"/>
            <p:cNvCxnSpPr/>
            <p:nvPr/>
          </p:nvCxnSpPr>
          <p:spPr>
            <a:xfrm>
              <a:off x="5676899" y="819150"/>
              <a:ext cx="12699" cy="1606550"/>
            </a:xfrm>
            <a:prstGeom prst="line">
              <a:avLst/>
            </a:prstGeom>
          </p:spPr>
          <p:style>
            <a:lnRef idx="1">
              <a:schemeClr val="dk1"/>
            </a:lnRef>
            <a:fillRef idx="0">
              <a:schemeClr val="dk1"/>
            </a:fillRef>
            <a:effectRef idx="0">
              <a:schemeClr val="dk1"/>
            </a:effectRef>
            <a:fontRef idx="minor">
              <a:schemeClr val="tx1"/>
            </a:fontRef>
          </p:style>
        </p:cxnSp>
      </p:grpSp>
      <p:sp>
        <p:nvSpPr>
          <p:cNvPr id="14" name="Título 1"/>
          <p:cNvSpPr txBox="1">
            <a:spLocks/>
          </p:cNvSpPr>
          <p:nvPr/>
        </p:nvSpPr>
        <p:spPr>
          <a:xfrm>
            <a:off x="2291255" y="6162947"/>
            <a:ext cx="2977431" cy="44987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Filson Soft Regular" panose="00000500000000000000" pitchFamily="50" charset="0"/>
                <a:ea typeface="+mj-ea"/>
                <a:cs typeface="+mj-cs"/>
              </a:defRPr>
            </a:lvl1pPr>
          </a:lstStyle>
          <a:p>
            <a:r>
              <a:rPr lang="es-SV" sz="2000" dirty="0" smtClean="0">
                <a:solidFill>
                  <a:schemeClr val="accent1">
                    <a:lumMod val="50000"/>
                  </a:schemeClr>
                </a:solidFill>
              </a:rPr>
              <a:t>Rendición </a:t>
            </a:r>
            <a:r>
              <a:rPr lang="es-SV" sz="2000" dirty="0">
                <a:solidFill>
                  <a:schemeClr val="accent1">
                    <a:lumMod val="50000"/>
                  </a:schemeClr>
                </a:solidFill>
              </a:rPr>
              <a:t>de Cuentas</a:t>
            </a:r>
            <a:endParaRPr lang="es-SV" sz="2000" dirty="0">
              <a:solidFill>
                <a:srgbClr val="0070C0"/>
              </a:solidFill>
            </a:endParaRPr>
          </a:p>
        </p:txBody>
      </p:sp>
      <p:sp>
        <p:nvSpPr>
          <p:cNvPr id="4" name="Rectángulo 3"/>
          <p:cNvSpPr/>
          <p:nvPr/>
        </p:nvSpPr>
        <p:spPr>
          <a:xfrm>
            <a:off x="2999141" y="138314"/>
            <a:ext cx="6120714" cy="338554"/>
          </a:xfrm>
          <a:prstGeom prst="rect">
            <a:avLst/>
          </a:prstGeom>
        </p:spPr>
        <p:txBody>
          <a:bodyPr wrap="square">
            <a:spAutoFit/>
          </a:bodyPr>
          <a:lstStyle/>
          <a:p>
            <a:pPr>
              <a:spcAft>
                <a:spcPts val="0"/>
              </a:spcAft>
              <a:tabLst>
                <a:tab pos="2806065" algn="ctr"/>
                <a:tab pos="5612130" algn="r"/>
              </a:tabLst>
            </a:pPr>
            <a:r>
              <a:rPr lang="es-SV" sz="1600" b="1" dirty="0">
                <a:solidFill>
                  <a:srgbClr val="7F7F7F"/>
                </a:solidFill>
                <a:latin typeface="Source Sans Pro" panose="020B0503030403020204" pitchFamily="34" charset="0"/>
                <a:ea typeface="Calibri" panose="020F0502020204030204" pitchFamily="34" charset="0"/>
                <a:cs typeface="Times New Roman" panose="02020603050405020304" pitchFamily="18" charset="0"/>
              </a:rPr>
              <a:t>“Juntos por la transparencia y el acceso a la información pública”</a:t>
            </a:r>
            <a:endParaRPr lang="es-SV"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Imagen 4"/>
          <p:cNvPicPr>
            <a:picLocks noChangeAspect="1"/>
          </p:cNvPicPr>
          <p:nvPr/>
        </p:nvPicPr>
        <p:blipFill rotWithShape="1">
          <a:blip r:embed="rId6"/>
          <a:srcRect l="26943" t="8376" r="28369" b="31069"/>
          <a:stretch/>
        </p:blipFill>
        <p:spPr>
          <a:xfrm>
            <a:off x="2528833" y="2133600"/>
            <a:ext cx="3732986" cy="2845423"/>
          </a:xfrm>
          <a:prstGeom prst="rect">
            <a:avLst/>
          </a:prstGeom>
          <a:effectLst>
            <a:outerShdw blurRad="76200" dir="13500000" sy="23000" kx="1200000" algn="br" rotWithShape="0">
              <a:prstClr val="black">
                <a:alpha val="20000"/>
              </a:prstClr>
            </a:outerShdw>
          </a:effectLst>
        </p:spPr>
      </p:pic>
      <p:pic>
        <p:nvPicPr>
          <p:cNvPr id="6" name="Imagen 5"/>
          <p:cNvPicPr>
            <a:picLocks noChangeAspect="1"/>
          </p:cNvPicPr>
          <p:nvPr/>
        </p:nvPicPr>
        <p:blipFill rotWithShape="1">
          <a:blip r:embed="rId7"/>
          <a:srcRect l="29063" t="16482" r="30625" b="22593"/>
          <a:stretch/>
        </p:blipFill>
        <p:spPr>
          <a:xfrm>
            <a:off x="3543803" y="3465788"/>
            <a:ext cx="2874009" cy="2443279"/>
          </a:xfrm>
          <a:prstGeom prst="rect">
            <a:avLst/>
          </a:prstGeom>
          <a:effectLst>
            <a:outerShdw blurRad="76200" dir="13500000" sy="23000" kx="1200000" algn="br" rotWithShape="0">
              <a:prstClr val="black">
                <a:alpha val="20000"/>
              </a:prstClr>
            </a:outerShdw>
          </a:effectLst>
        </p:spPr>
      </p:pic>
      <p:pic>
        <p:nvPicPr>
          <p:cNvPr id="15" name="Imagen 14"/>
          <p:cNvPicPr>
            <a:picLocks noChangeAspect="1"/>
          </p:cNvPicPr>
          <p:nvPr/>
        </p:nvPicPr>
        <p:blipFill rotWithShape="1">
          <a:blip r:embed="rId8"/>
          <a:srcRect l="31667" t="10740" r="33175" b="21565"/>
          <a:stretch/>
        </p:blipFill>
        <p:spPr>
          <a:xfrm>
            <a:off x="6358328" y="3098372"/>
            <a:ext cx="2432324" cy="2634312"/>
          </a:xfrm>
          <a:prstGeom prst="rect">
            <a:avLst/>
          </a:prstGeom>
          <a:effectLst>
            <a:outerShdw blurRad="76200" dir="18900000" sy="23000" kx="-1200000" algn="bl" rotWithShape="0">
              <a:prstClr val="black">
                <a:alpha val="20000"/>
              </a:prstClr>
            </a:outerShdw>
          </a:effectLst>
        </p:spPr>
      </p:pic>
      <p:pic>
        <p:nvPicPr>
          <p:cNvPr id="7" name="Imagen 6"/>
          <p:cNvPicPr>
            <a:picLocks noChangeAspect="1"/>
          </p:cNvPicPr>
          <p:nvPr/>
        </p:nvPicPr>
        <p:blipFill rotWithShape="1">
          <a:blip r:embed="rId9"/>
          <a:srcRect l="28332" t="20555" r="41251" b="12592"/>
          <a:stretch/>
        </p:blipFill>
        <p:spPr>
          <a:xfrm>
            <a:off x="5509504" y="4434709"/>
            <a:ext cx="1655146" cy="2046260"/>
          </a:xfrm>
          <a:prstGeom prst="rect">
            <a:avLst/>
          </a:prstGeom>
          <a:effectLst>
            <a:outerShdw blurRad="76200" dir="18900000" sy="23000" kx="-1200000" algn="bl" rotWithShape="0">
              <a:prstClr val="black">
                <a:alpha val="20000"/>
              </a:prstClr>
            </a:outerShdw>
          </a:effectLst>
        </p:spPr>
      </p:pic>
    </p:spTree>
    <p:extLst>
      <p:ext uri="{BB962C8B-B14F-4D97-AF65-F5344CB8AC3E}">
        <p14:creationId xmlns:p14="http://schemas.microsoft.com/office/powerpoint/2010/main" val="5993980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9344"/>
            <a:ext cx="12192000" cy="7006041"/>
          </a:xfrm>
          <a:prstGeom prst="rect">
            <a:avLst/>
          </a:prstGeom>
        </p:spPr>
      </p:pic>
      <p:sp>
        <p:nvSpPr>
          <p:cNvPr id="4" name="Título 3"/>
          <p:cNvSpPr>
            <a:spLocks noGrp="1"/>
          </p:cNvSpPr>
          <p:nvPr>
            <p:ph type="title" idx="4294967295"/>
          </p:nvPr>
        </p:nvSpPr>
        <p:spPr>
          <a:xfrm>
            <a:off x="2281881" y="189362"/>
            <a:ext cx="7965989" cy="1325563"/>
          </a:xfrm>
        </p:spPr>
        <p:txBody>
          <a:bodyPr>
            <a:normAutofit/>
          </a:bodyPr>
          <a:lstStyle/>
          <a:p>
            <a:r>
              <a:rPr lang="es-SV" b="1" dirty="0" smtClean="0"/>
              <a:t>Información relacionada a “amaño de partidos”</a:t>
            </a:r>
            <a:endParaRPr lang="es-SV" b="1" dirty="0"/>
          </a:p>
        </p:txBody>
      </p:sp>
      <p:sp>
        <p:nvSpPr>
          <p:cNvPr id="5" name="Marcador de contenido 4"/>
          <p:cNvSpPr>
            <a:spLocks noGrp="1"/>
          </p:cNvSpPr>
          <p:nvPr>
            <p:ph idx="4294967295"/>
          </p:nvPr>
        </p:nvSpPr>
        <p:spPr>
          <a:xfrm>
            <a:off x="939113" y="1710295"/>
            <a:ext cx="9308757" cy="4443370"/>
          </a:xfrm>
        </p:spPr>
        <p:txBody>
          <a:bodyPr>
            <a:normAutofit/>
          </a:bodyPr>
          <a:lstStyle/>
          <a:p>
            <a:pPr algn="just"/>
            <a:r>
              <a:rPr lang="es-SV" sz="2400" dirty="0" smtClean="0">
                <a:latin typeface="Source Sans Pro" panose="020B0503030403020204" pitchFamily="34" charset="0"/>
              </a:rPr>
              <a:t>Ref. 27-A-2016, se solicitó al INDES:</a:t>
            </a:r>
          </a:p>
          <a:p>
            <a:pPr lvl="1" algn="just"/>
            <a:endParaRPr lang="es-SV" dirty="0" smtClean="0">
              <a:latin typeface="Source Sans Pro" panose="020B0503030403020204" pitchFamily="34" charset="0"/>
            </a:endParaRPr>
          </a:p>
          <a:p>
            <a:pPr lvl="1" algn="just">
              <a:lnSpc>
                <a:spcPct val="150000"/>
              </a:lnSpc>
            </a:pPr>
            <a:r>
              <a:rPr lang="es-SV" b="1" dirty="0" smtClean="0">
                <a:latin typeface="Source Sans Pro" panose="020B0503030403020204" pitchFamily="34" charset="0"/>
              </a:rPr>
              <a:t>Todo expediente relacionado con arreglo de partidos.</a:t>
            </a:r>
          </a:p>
          <a:p>
            <a:pPr lvl="1" algn="just">
              <a:lnSpc>
                <a:spcPct val="150000"/>
              </a:lnSpc>
            </a:pPr>
            <a:r>
              <a:rPr lang="es-SV" b="1" dirty="0" smtClean="0">
                <a:latin typeface="Source Sans Pro" panose="020B0503030403020204" pitchFamily="34" charset="0"/>
              </a:rPr>
              <a:t>Contrato entre FESFUT y TRAFFIC entre 1998 y 2015.</a:t>
            </a:r>
          </a:p>
          <a:p>
            <a:pPr lvl="1" algn="just"/>
            <a:endParaRPr lang="es-SV" dirty="0">
              <a:latin typeface="Source Sans Pro" panose="020B0503030403020204" pitchFamily="34" charset="0"/>
            </a:endParaRPr>
          </a:p>
          <a:p>
            <a:pPr algn="just"/>
            <a:r>
              <a:rPr lang="es-SV" sz="2400" dirty="0" smtClean="0">
                <a:latin typeface="Source Sans Pro" panose="020B0503030403020204" pitchFamily="34" charset="0"/>
              </a:rPr>
              <a:t>El INDES denegó la información por se considerada confidencial. Sin embargo, el IAIP ordenó la entrega de la información.</a:t>
            </a:r>
          </a:p>
          <a:p>
            <a:pPr lvl="1" algn="just"/>
            <a:endParaRPr lang="es-SV" dirty="0">
              <a:latin typeface="Source Sans Pro" panose="020B0503030403020204" pitchFamily="34" charset="0"/>
            </a:endParaRPr>
          </a:p>
          <a:p>
            <a:pPr marL="0" indent="0" algn="ctr">
              <a:buNone/>
            </a:pPr>
            <a:r>
              <a:rPr lang="es-SV" sz="2000" b="1" dirty="0" smtClean="0">
                <a:latin typeface="Source Sans Pro" panose="020B0503030403020204" pitchFamily="34" charset="0"/>
              </a:rPr>
              <a:t>El 15 de julio de 2016 se proporcionó consulta directa de la información.</a:t>
            </a:r>
          </a:p>
          <a:p>
            <a:pPr lvl="1"/>
            <a:endParaRPr lang="es-SV" sz="2000" dirty="0">
              <a:latin typeface="Source Sans Pro" panose="020B0503030403020204" pitchFamily="34" charset="0"/>
            </a:endParaRPr>
          </a:p>
          <a:p>
            <a:pPr marL="457200" lvl="1" indent="0">
              <a:buNone/>
            </a:pPr>
            <a:endParaRPr lang="es-SV" sz="2000" dirty="0" smtClean="0">
              <a:latin typeface="Source Sans Pro" panose="020B0503030403020204" pitchFamily="34" charset="0"/>
            </a:endParaRPr>
          </a:p>
          <a:p>
            <a:pPr lvl="1"/>
            <a:endParaRPr lang="es-SV" sz="2000" dirty="0">
              <a:latin typeface="Source Sans Pro" panose="020B0503030403020204" pitchFamily="34" charset="0"/>
            </a:endParaRPr>
          </a:p>
        </p:txBody>
      </p:sp>
      <p:pic>
        <p:nvPicPr>
          <p:cNvPr id="7" name="Imagen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347" y="0"/>
            <a:ext cx="804927" cy="620972"/>
          </a:xfrm>
          <a:prstGeom prst="rect">
            <a:avLst/>
          </a:prstGeom>
        </p:spPr>
      </p:pic>
    </p:spTree>
    <p:extLst>
      <p:ext uri="{BB962C8B-B14F-4D97-AF65-F5344CB8AC3E}">
        <p14:creationId xmlns:p14="http://schemas.microsoft.com/office/powerpoint/2010/main" val="2845446288"/>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500"/>
                                        <p:tgtEl>
                                          <p:spTgt spid="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55914"/>
            <a:ext cx="12192000" cy="7006041"/>
          </a:xfrm>
          <a:prstGeom prst="rect">
            <a:avLst/>
          </a:prstGeom>
        </p:spPr>
      </p:pic>
      <p:sp>
        <p:nvSpPr>
          <p:cNvPr id="2" name="Título 1"/>
          <p:cNvSpPr>
            <a:spLocks noGrp="1"/>
          </p:cNvSpPr>
          <p:nvPr>
            <p:ph type="title" idx="4294967295"/>
          </p:nvPr>
        </p:nvSpPr>
        <p:spPr>
          <a:xfrm>
            <a:off x="2405448" y="296455"/>
            <a:ext cx="6804454" cy="1325563"/>
          </a:xfrm>
        </p:spPr>
        <p:txBody>
          <a:bodyPr/>
          <a:lstStyle/>
          <a:p>
            <a:r>
              <a:rPr lang="es-SV" b="1" dirty="0" smtClean="0"/>
              <a:t>Auditorías de probidad</a:t>
            </a:r>
            <a:endParaRPr lang="es-SV" b="1" dirty="0"/>
          </a:p>
        </p:txBody>
      </p:sp>
      <p:sp>
        <p:nvSpPr>
          <p:cNvPr id="3" name="Marcador de contenido 2"/>
          <p:cNvSpPr>
            <a:spLocks noGrp="1"/>
          </p:cNvSpPr>
          <p:nvPr>
            <p:ph idx="4294967295"/>
          </p:nvPr>
        </p:nvSpPr>
        <p:spPr>
          <a:xfrm>
            <a:off x="1046205" y="1622018"/>
            <a:ext cx="9564130" cy="4351338"/>
          </a:xfrm>
        </p:spPr>
        <p:txBody>
          <a:bodyPr>
            <a:normAutofit/>
          </a:bodyPr>
          <a:lstStyle/>
          <a:p>
            <a:pPr algn="just">
              <a:lnSpc>
                <a:spcPct val="100000"/>
              </a:lnSpc>
            </a:pPr>
            <a:r>
              <a:rPr lang="es-SV" sz="2400" b="1" dirty="0">
                <a:latin typeface="Source Sans Pro" panose="020B0503030403020204" pitchFamily="34" charset="0"/>
              </a:rPr>
              <a:t>Se solicitaron las auditorías a los exámenes de probidad de</a:t>
            </a:r>
            <a:r>
              <a:rPr lang="es-SV" sz="2400" b="1" dirty="0" smtClean="0">
                <a:latin typeface="Source Sans Pro" panose="020B0503030403020204" pitchFamily="34" charset="0"/>
              </a:rPr>
              <a:t>: </a:t>
            </a:r>
            <a:r>
              <a:rPr lang="es-SV" sz="2000" dirty="0" err="1" smtClean="0">
                <a:latin typeface="Source Sans Pro" panose="020B0503030403020204" pitchFamily="34" charset="0"/>
              </a:rPr>
              <a:t>Nayib</a:t>
            </a:r>
            <a:r>
              <a:rPr lang="es-SV" sz="2000" dirty="0" smtClean="0">
                <a:latin typeface="Source Sans Pro" panose="020B0503030403020204" pitchFamily="34" charset="0"/>
              </a:rPr>
              <a:t> </a:t>
            </a:r>
            <a:r>
              <a:rPr lang="es-SV" sz="2000" dirty="0" err="1">
                <a:latin typeface="Source Sans Pro" panose="020B0503030403020204" pitchFamily="34" charset="0"/>
              </a:rPr>
              <a:t>Bukele</a:t>
            </a:r>
            <a:r>
              <a:rPr lang="es-SV" sz="2000" dirty="0">
                <a:latin typeface="Source Sans Pro" panose="020B0503030403020204" pitchFamily="34" charset="0"/>
              </a:rPr>
              <a:t>, Enrique </a:t>
            </a:r>
            <a:r>
              <a:rPr lang="es-SV" sz="2000" dirty="0" err="1">
                <a:latin typeface="Source Sans Pro" panose="020B0503030403020204" pitchFamily="34" charset="0"/>
              </a:rPr>
              <a:t>Molins</a:t>
            </a:r>
            <a:r>
              <a:rPr lang="es-SV" sz="2000" dirty="0">
                <a:latin typeface="Source Sans Pro" panose="020B0503030403020204" pitchFamily="34" charset="0"/>
              </a:rPr>
              <a:t>, Jorge Hernández, Jorge Rodríguez, Jorge Pérez Quezada, Belarmino Jaime, Ana Vilma de Escobar, Carlos Quintanilla, Luis Mario Rodríguez, José Domingo Méndes, Marina de Jesus Marenco, Marina de Jesús Marenco de Torrento, Tito </a:t>
            </a:r>
            <a:r>
              <a:rPr lang="es-SV" sz="2000" dirty="0" err="1">
                <a:latin typeface="Source Sans Pro" panose="020B0503030403020204" pitchFamily="34" charset="0"/>
              </a:rPr>
              <a:t>Zelada</a:t>
            </a:r>
            <a:r>
              <a:rPr lang="es-SV" sz="2000" dirty="0">
                <a:latin typeface="Source Sans Pro" panose="020B0503030403020204" pitchFamily="34" charset="0"/>
              </a:rPr>
              <a:t> Mejía, Santos </a:t>
            </a:r>
            <a:r>
              <a:rPr lang="es-SV" sz="2000" dirty="0" err="1">
                <a:latin typeface="Source Sans Pro" panose="020B0503030403020204" pitchFamily="34" charset="0"/>
              </a:rPr>
              <a:t>Treminio</a:t>
            </a:r>
            <a:r>
              <a:rPr lang="es-SV" sz="2000" dirty="0">
                <a:latin typeface="Source Sans Pro" panose="020B0503030403020204" pitchFamily="34" charset="0"/>
              </a:rPr>
              <a:t> Alcides Funes Teos, Manuel Francisco Martínez, Luis Enrique Campos, Jorge Quinteros, Nelson García, Nicola </a:t>
            </a:r>
            <a:r>
              <a:rPr lang="es-SV" sz="2000" dirty="0" err="1">
                <a:latin typeface="Source Sans Pro" panose="020B0503030403020204" pitchFamily="34" charset="0"/>
              </a:rPr>
              <a:t>Angelucci</a:t>
            </a:r>
            <a:r>
              <a:rPr lang="es-SV" sz="2000" dirty="0">
                <a:latin typeface="Source Sans Pro" panose="020B0503030403020204" pitchFamily="34" charset="0"/>
              </a:rPr>
              <a:t> y </a:t>
            </a:r>
            <a:r>
              <a:rPr lang="es-SV" sz="2000" dirty="0" err="1">
                <a:latin typeface="Source Sans Pro" panose="020B0503030403020204" pitchFamily="34" charset="0"/>
              </a:rPr>
              <a:t>Levis</a:t>
            </a:r>
            <a:r>
              <a:rPr lang="es-SV" sz="2000" dirty="0">
                <a:latin typeface="Source Sans Pro" panose="020B0503030403020204" pitchFamily="34" charset="0"/>
              </a:rPr>
              <a:t> </a:t>
            </a:r>
            <a:r>
              <a:rPr lang="es-SV" sz="2000" dirty="0" err="1">
                <a:latin typeface="Source Sans Pro" panose="020B0503030403020204" pitchFamily="34" charset="0"/>
              </a:rPr>
              <a:t>Italmir</a:t>
            </a:r>
            <a:r>
              <a:rPr lang="es-SV" sz="2000" dirty="0">
                <a:latin typeface="Source Sans Pro" panose="020B0503030403020204" pitchFamily="34" charset="0"/>
              </a:rPr>
              <a:t> Orellana.</a:t>
            </a:r>
          </a:p>
          <a:p>
            <a:pPr lvl="1" algn="just">
              <a:lnSpc>
                <a:spcPct val="100000"/>
              </a:lnSpc>
            </a:pPr>
            <a:endParaRPr lang="es-SV" dirty="0">
              <a:latin typeface="Source Sans Pro" panose="020B0503030403020204" pitchFamily="34" charset="0"/>
            </a:endParaRPr>
          </a:p>
          <a:p>
            <a:pPr marL="0" indent="0" algn="ctr">
              <a:lnSpc>
                <a:spcPct val="100000"/>
              </a:lnSpc>
              <a:buNone/>
            </a:pPr>
            <a:r>
              <a:rPr lang="es-SV" sz="2600" dirty="0" smtClean="0">
                <a:latin typeface="Source Sans Pro" panose="020B0503030403020204" pitchFamily="34" charset="0"/>
              </a:rPr>
              <a:t>La </a:t>
            </a:r>
            <a:r>
              <a:rPr lang="es-SV" sz="2600" b="1" dirty="0">
                <a:latin typeface="Source Sans Pro" panose="020B0503030403020204" pitchFamily="34" charset="0"/>
              </a:rPr>
              <a:t>CSJ</a:t>
            </a:r>
            <a:r>
              <a:rPr lang="es-SV" sz="2600" dirty="0">
                <a:latin typeface="Source Sans Pro" panose="020B0503030403020204" pitchFamily="34" charset="0"/>
              </a:rPr>
              <a:t> brindó un plazo para la entrega de la información, no obstante, el plazo no ha sido cumplido por la carga de trabajo y poco personal de la Sección de Probidad.</a:t>
            </a:r>
          </a:p>
          <a:p>
            <a:endParaRPr lang="es-SV" dirty="0"/>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347" y="0"/>
            <a:ext cx="804927" cy="620972"/>
          </a:xfrm>
          <a:prstGeom prst="rect">
            <a:avLst/>
          </a:prstGeom>
        </p:spPr>
      </p:pic>
    </p:spTree>
    <p:extLst>
      <p:ext uri="{BB962C8B-B14F-4D97-AF65-F5344CB8AC3E}">
        <p14:creationId xmlns:p14="http://schemas.microsoft.com/office/powerpoint/2010/main" val="126956554"/>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55927"/>
            <a:ext cx="12192000" cy="7006041"/>
          </a:xfrm>
          <a:prstGeom prst="rect">
            <a:avLst/>
          </a:prstGeom>
        </p:spPr>
      </p:pic>
      <p:sp>
        <p:nvSpPr>
          <p:cNvPr id="2" name="Título 1"/>
          <p:cNvSpPr>
            <a:spLocks noGrp="1"/>
          </p:cNvSpPr>
          <p:nvPr>
            <p:ph type="title" idx="4294967295"/>
          </p:nvPr>
        </p:nvSpPr>
        <p:spPr>
          <a:xfrm>
            <a:off x="2339546" y="290984"/>
            <a:ext cx="7620000" cy="1325563"/>
          </a:xfrm>
        </p:spPr>
        <p:txBody>
          <a:bodyPr/>
          <a:lstStyle/>
          <a:p>
            <a:r>
              <a:rPr lang="es-SV" b="1" dirty="0" smtClean="0"/>
              <a:t>Costos de programa </a:t>
            </a:r>
            <a:br>
              <a:rPr lang="es-SV" b="1" dirty="0" smtClean="0"/>
            </a:br>
            <a:r>
              <a:rPr lang="es-SV" b="1" dirty="0" smtClean="0"/>
              <a:t>Gobernando con la Gente</a:t>
            </a:r>
            <a:endParaRPr lang="es-SV" b="1" dirty="0"/>
          </a:p>
        </p:txBody>
      </p:sp>
      <p:sp>
        <p:nvSpPr>
          <p:cNvPr id="3" name="Marcador de contenido 2"/>
          <p:cNvSpPr>
            <a:spLocks noGrp="1"/>
          </p:cNvSpPr>
          <p:nvPr>
            <p:ph idx="4294967295"/>
          </p:nvPr>
        </p:nvSpPr>
        <p:spPr>
          <a:xfrm>
            <a:off x="856734" y="1825625"/>
            <a:ext cx="9658865" cy="4351338"/>
          </a:xfrm>
        </p:spPr>
        <p:txBody>
          <a:bodyPr>
            <a:normAutofit/>
          </a:bodyPr>
          <a:lstStyle/>
          <a:p>
            <a:pPr algn="just">
              <a:lnSpc>
                <a:spcPct val="150000"/>
              </a:lnSpc>
            </a:pPr>
            <a:r>
              <a:rPr lang="es-SV" sz="2400" dirty="0">
                <a:latin typeface="Source Sans Pro" panose="020B0503030403020204" pitchFamily="34" charset="0"/>
              </a:rPr>
              <a:t>Se solicitó información respecto al costo en detalle e información relacionada con los eventos “Gobernando con la Gente” y “Festival del Buen Vivir”.</a:t>
            </a:r>
          </a:p>
          <a:p>
            <a:pPr algn="just">
              <a:lnSpc>
                <a:spcPct val="150000"/>
              </a:lnSpc>
            </a:pPr>
            <a:r>
              <a:rPr lang="es-SV" sz="2400" dirty="0">
                <a:latin typeface="Source Sans Pro" panose="020B0503030403020204" pitchFamily="34" charset="0"/>
              </a:rPr>
              <a:t>El IAIP ordenó entregar la información sobre el monto o presupuesto global que se destina a la realización de dichos eventos</a:t>
            </a:r>
            <a:r>
              <a:rPr lang="es-SV" sz="2400" b="1" dirty="0">
                <a:latin typeface="Source Sans Pro" panose="020B0503030403020204" pitchFamily="34" charset="0"/>
              </a:rPr>
              <a:t>.</a:t>
            </a:r>
          </a:p>
          <a:p>
            <a:pPr marL="0" indent="0" algn="ctr">
              <a:lnSpc>
                <a:spcPct val="150000"/>
              </a:lnSpc>
              <a:buNone/>
            </a:pPr>
            <a:r>
              <a:rPr lang="es-SV" sz="3200" b="1" dirty="0">
                <a:latin typeface="Source Sans Pro" panose="020B0503030403020204" pitchFamily="34" charset="0"/>
              </a:rPr>
              <a:t>La resolución emitida por el IAIP fue cumplida.</a:t>
            </a:r>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347" y="0"/>
            <a:ext cx="804927" cy="620972"/>
          </a:xfrm>
          <a:prstGeom prst="rect">
            <a:avLst/>
          </a:prstGeom>
        </p:spPr>
      </p:pic>
    </p:spTree>
    <p:extLst>
      <p:ext uri="{BB962C8B-B14F-4D97-AF65-F5344CB8AC3E}">
        <p14:creationId xmlns:p14="http://schemas.microsoft.com/office/powerpoint/2010/main" val="581872847"/>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47220"/>
            <a:ext cx="12192000" cy="7006041"/>
          </a:xfrm>
          <a:prstGeom prst="rect">
            <a:avLst/>
          </a:prstGeom>
        </p:spPr>
      </p:pic>
      <p:sp>
        <p:nvSpPr>
          <p:cNvPr id="2" name="Título 1"/>
          <p:cNvSpPr>
            <a:spLocks noGrp="1"/>
          </p:cNvSpPr>
          <p:nvPr>
            <p:ph type="title" idx="4294967295"/>
          </p:nvPr>
        </p:nvSpPr>
        <p:spPr>
          <a:xfrm>
            <a:off x="2187146" y="329406"/>
            <a:ext cx="9568249" cy="1325563"/>
          </a:xfrm>
        </p:spPr>
        <p:txBody>
          <a:bodyPr/>
          <a:lstStyle/>
          <a:p>
            <a:r>
              <a:rPr lang="es-SV" b="1" dirty="0" smtClean="0"/>
              <a:t>Donantes de partidos políticos</a:t>
            </a:r>
            <a:endParaRPr lang="es-SV" b="1" dirty="0"/>
          </a:p>
        </p:txBody>
      </p:sp>
      <p:sp>
        <p:nvSpPr>
          <p:cNvPr id="3" name="Marcador de contenido 2"/>
          <p:cNvSpPr>
            <a:spLocks noGrp="1"/>
          </p:cNvSpPr>
          <p:nvPr>
            <p:ph idx="4294967295"/>
          </p:nvPr>
        </p:nvSpPr>
        <p:spPr>
          <a:xfrm>
            <a:off x="1005015" y="1825625"/>
            <a:ext cx="9619441" cy="4351338"/>
          </a:xfrm>
        </p:spPr>
        <p:txBody>
          <a:bodyPr>
            <a:normAutofit/>
          </a:bodyPr>
          <a:lstStyle/>
          <a:p>
            <a:pPr>
              <a:lnSpc>
                <a:spcPct val="150000"/>
              </a:lnSpc>
            </a:pPr>
            <a:r>
              <a:rPr lang="es-SV" sz="2400" dirty="0">
                <a:latin typeface="Source Sans Pro" panose="020B0503030403020204" pitchFamily="34" charset="0"/>
              </a:rPr>
              <a:t>Se solicitó al Ministerio de Hacienda el </a:t>
            </a:r>
            <a:r>
              <a:rPr lang="es-SV" sz="2400" b="1" dirty="0">
                <a:latin typeface="Source Sans Pro" panose="020B0503030403020204" pitchFamily="34" charset="0"/>
              </a:rPr>
              <a:t>listado de personas naturales y jurídicas que tiene reportadas como donantes de partidos políticos para los años 2014 y 2015.</a:t>
            </a:r>
          </a:p>
          <a:p>
            <a:pPr>
              <a:lnSpc>
                <a:spcPct val="150000"/>
              </a:lnSpc>
            </a:pPr>
            <a:r>
              <a:rPr lang="es-SV" sz="2400" dirty="0">
                <a:latin typeface="Source Sans Pro" panose="020B0503030403020204" pitchFamily="34" charset="0"/>
              </a:rPr>
              <a:t>El MH denegó la información porque consideraban que era confidencial.</a:t>
            </a:r>
          </a:p>
          <a:p>
            <a:pPr>
              <a:lnSpc>
                <a:spcPct val="150000"/>
              </a:lnSpc>
            </a:pPr>
            <a:r>
              <a:rPr lang="es-SV" sz="2400" dirty="0">
                <a:latin typeface="Source Sans Pro" panose="020B0503030403020204" pitchFamily="34" charset="0"/>
              </a:rPr>
              <a:t>El IAIP resolvió que el secreto fiscal de las personas naturales y jurídicas de donantes de partidos políticos debe ceder al DAIP.</a:t>
            </a:r>
          </a:p>
          <a:p>
            <a:pPr marL="0" indent="0" algn="ctr">
              <a:lnSpc>
                <a:spcPct val="150000"/>
              </a:lnSpc>
              <a:buNone/>
            </a:pPr>
            <a:r>
              <a:rPr lang="es-SV" sz="2400" b="1" dirty="0">
                <a:latin typeface="Source Sans Pro" panose="020B0503030403020204" pitchFamily="34" charset="0"/>
              </a:rPr>
              <a:t>El MH no ha cumplido la resolución, acudió a la SCA.</a:t>
            </a:r>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347" y="0"/>
            <a:ext cx="804927" cy="620972"/>
          </a:xfrm>
          <a:prstGeom prst="rect">
            <a:avLst/>
          </a:prstGeom>
        </p:spPr>
      </p:pic>
    </p:spTree>
    <p:extLst>
      <p:ext uri="{BB962C8B-B14F-4D97-AF65-F5344CB8AC3E}">
        <p14:creationId xmlns:p14="http://schemas.microsoft.com/office/powerpoint/2010/main" val="2583661863"/>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47220"/>
            <a:ext cx="12192000" cy="7006041"/>
          </a:xfrm>
          <a:prstGeom prst="rect">
            <a:avLst/>
          </a:prstGeom>
        </p:spPr>
      </p:pic>
      <p:sp>
        <p:nvSpPr>
          <p:cNvPr id="2" name="Título 1"/>
          <p:cNvSpPr>
            <a:spLocks noGrp="1"/>
          </p:cNvSpPr>
          <p:nvPr>
            <p:ph type="title" idx="4294967295"/>
          </p:nvPr>
        </p:nvSpPr>
        <p:spPr>
          <a:xfrm>
            <a:off x="2133600" y="420022"/>
            <a:ext cx="9144000" cy="1325563"/>
          </a:xfrm>
        </p:spPr>
        <p:txBody>
          <a:bodyPr/>
          <a:lstStyle/>
          <a:p>
            <a:r>
              <a:rPr lang="es-SV" b="1" dirty="0" smtClean="0"/>
              <a:t>Información sobre cámaras de vigilancia</a:t>
            </a:r>
            <a:endParaRPr lang="es-SV" b="1" dirty="0"/>
          </a:p>
        </p:txBody>
      </p:sp>
      <p:sp>
        <p:nvSpPr>
          <p:cNvPr id="3" name="Marcador de contenido 2"/>
          <p:cNvSpPr>
            <a:spLocks noGrp="1"/>
          </p:cNvSpPr>
          <p:nvPr>
            <p:ph idx="4294967295"/>
          </p:nvPr>
        </p:nvSpPr>
        <p:spPr>
          <a:xfrm>
            <a:off x="1194486" y="1852677"/>
            <a:ext cx="9508348" cy="4556832"/>
          </a:xfrm>
        </p:spPr>
        <p:txBody>
          <a:bodyPr>
            <a:normAutofit lnSpcReduction="10000"/>
          </a:bodyPr>
          <a:lstStyle/>
          <a:p>
            <a:pPr algn="just">
              <a:lnSpc>
                <a:spcPct val="150000"/>
              </a:lnSpc>
            </a:pPr>
            <a:r>
              <a:rPr lang="es-SV" sz="2400" dirty="0">
                <a:latin typeface="Source Sans Pro" panose="020B0503030403020204" pitchFamily="34" charset="0"/>
              </a:rPr>
              <a:t>Se solicitó información a Santa Tecla sobre los </a:t>
            </a:r>
            <a:r>
              <a:rPr lang="es-SV" sz="2400" b="1" dirty="0">
                <a:latin typeface="Source Sans Pro" panose="020B0503030403020204" pitchFamily="34" charset="0"/>
              </a:rPr>
              <a:t>lugares dónde se encontraban instaladas las cámaras de video vigilancia.</a:t>
            </a:r>
          </a:p>
          <a:p>
            <a:pPr algn="just">
              <a:lnSpc>
                <a:spcPct val="150000"/>
              </a:lnSpc>
            </a:pPr>
            <a:r>
              <a:rPr lang="es-SV" sz="2400" dirty="0">
                <a:latin typeface="Source Sans Pro" panose="020B0503030403020204" pitchFamily="34" charset="0"/>
              </a:rPr>
              <a:t>La municipalidad denegó la información por ser información reservada, según art. 19 letras “d” y “h” de la LAIP.</a:t>
            </a:r>
          </a:p>
          <a:p>
            <a:pPr marL="0" indent="0" algn="ctr">
              <a:lnSpc>
                <a:spcPct val="150000"/>
              </a:lnSpc>
              <a:buNone/>
            </a:pPr>
            <a:r>
              <a:rPr lang="es-SV" sz="2400" b="1" dirty="0">
                <a:latin typeface="Source Sans Pro" panose="020B0503030403020204" pitchFamily="34" charset="0"/>
              </a:rPr>
              <a:t>El IAIP resolvió </a:t>
            </a:r>
            <a:r>
              <a:rPr lang="es-SV" sz="2400" dirty="0">
                <a:latin typeface="Source Sans Pro" panose="020B0503030403020204" pitchFamily="34" charset="0"/>
              </a:rPr>
              <a:t>confirmar la reserva emitida por la Municipalidad, pero a efecto de resguardar los datos personales, se ordenó la utilización de avisos que le permitan ala persona que ingresa en zonas de vigilancia conocer que sus datos están siendo captados.</a:t>
            </a:r>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347" y="0"/>
            <a:ext cx="804927" cy="620972"/>
          </a:xfrm>
          <a:prstGeom prst="rect">
            <a:avLst/>
          </a:prstGeom>
        </p:spPr>
      </p:pic>
    </p:spTree>
    <p:extLst>
      <p:ext uri="{BB962C8B-B14F-4D97-AF65-F5344CB8AC3E}">
        <p14:creationId xmlns:p14="http://schemas.microsoft.com/office/powerpoint/2010/main" val="2029667760"/>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55928"/>
            <a:ext cx="12192000" cy="7006041"/>
          </a:xfrm>
          <a:prstGeom prst="rect">
            <a:avLst/>
          </a:prstGeom>
        </p:spPr>
      </p:pic>
      <p:sp>
        <p:nvSpPr>
          <p:cNvPr id="2" name="Título 1"/>
          <p:cNvSpPr>
            <a:spLocks noGrp="1"/>
          </p:cNvSpPr>
          <p:nvPr>
            <p:ph type="title" idx="4294967295"/>
          </p:nvPr>
        </p:nvSpPr>
        <p:spPr>
          <a:xfrm>
            <a:off x="2199503" y="282747"/>
            <a:ext cx="8798011" cy="1325563"/>
          </a:xfrm>
        </p:spPr>
        <p:txBody>
          <a:bodyPr/>
          <a:lstStyle/>
          <a:p>
            <a:r>
              <a:rPr lang="es-SV" b="1" dirty="0" smtClean="0"/>
              <a:t>Préstamos de armas</a:t>
            </a:r>
            <a:endParaRPr lang="es-SV" b="1" dirty="0"/>
          </a:p>
        </p:txBody>
      </p:sp>
      <p:sp>
        <p:nvSpPr>
          <p:cNvPr id="3" name="Marcador de contenido 2"/>
          <p:cNvSpPr>
            <a:spLocks noGrp="1"/>
          </p:cNvSpPr>
          <p:nvPr>
            <p:ph idx="4294967295"/>
          </p:nvPr>
        </p:nvSpPr>
        <p:spPr>
          <a:xfrm>
            <a:off x="1062680" y="1608310"/>
            <a:ext cx="9452919" cy="4940535"/>
          </a:xfrm>
        </p:spPr>
        <p:txBody>
          <a:bodyPr>
            <a:normAutofit/>
          </a:bodyPr>
          <a:lstStyle/>
          <a:p>
            <a:pPr marL="0" indent="0" algn="just">
              <a:lnSpc>
                <a:spcPct val="150000"/>
              </a:lnSpc>
              <a:buNone/>
            </a:pPr>
            <a:r>
              <a:rPr lang="es-SV" sz="2400" dirty="0">
                <a:latin typeface="Source Sans Pro" panose="020B0503030403020204" pitchFamily="34" charset="0"/>
              </a:rPr>
              <a:t>Se solicitó el nombre de funcionarios, </a:t>
            </a:r>
            <a:r>
              <a:rPr lang="es-SV" sz="2400" b="1" dirty="0">
                <a:latin typeface="Source Sans Pro" panose="020B0503030403020204" pitchFamily="34" charset="0"/>
              </a:rPr>
              <a:t>ex funcionarios o institución a la que el MDN le prestó armas, la cantidad y modelo de armas, fecha de entrega y devolución, y el estado en que fueron entregadas y devueltas</a:t>
            </a:r>
            <a:r>
              <a:rPr lang="es-SV" sz="2400" dirty="0">
                <a:latin typeface="Source Sans Pro" panose="020B0503030403020204" pitchFamily="34" charset="0"/>
              </a:rPr>
              <a:t>.</a:t>
            </a:r>
          </a:p>
          <a:p>
            <a:pPr marL="0" indent="0" algn="just">
              <a:lnSpc>
                <a:spcPct val="150000"/>
              </a:lnSpc>
              <a:buNone/>
            </a:pPr>
            <a:r>
              <a:rPr lang="es-SV" sz="2400" dirty="0">
                <a:latin typeface="Source Sans Pro" panose="020B0503030403020204" pitchFamily="34" charset="0"/>
              </a:rPr>
              <a:t>El MDN denegó la información por ser reservada art. 19 letras “b” y “d” LAIP.</a:t>
            </a:r>
          </a:p>
          <a:p>
            <a:pPr marL="0" indent="0" algn="ctr">
              <a:lnSpc>
                <a:spcPct val="150000"/>
              </a:lnSpc>
              <a:buNone/>
            </a:pPr>
            <a:r>
              <a:rPr lang="es-SV" sz="2400" b="1" dirty="0">
                <a:latin typeface="Source Sans Pro" panose="020B0503030403020204" pitchFamily="34" charset="0"/>
              </a:rPr>
              <a:t>El IAIP ordenó entregar la información, no obstante no existe cumplimiento por parte del ente.</a:t>
            </a:r>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347" y="0"/>
            <a:ext cx="804927" cy="620972"/>
          </a:xfrm>
          <a:prstGeom prst="rect">
            <a:avLst/>
          </a:prstGeom>
        </p:spPr>
      </p:pic>
    </p:spTree>
    <p:extLst>
      <p:ext uri="{BB962C8B-B14F-4D97-AF65-F5344CB8AC3E}">
        <p14:creationId xmlns:p14="http://schemas.microsoft.com/office/powerpoint/2010/main" val="3962971295"/>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9332"/>
            <a:ext cx="12192000" cy="7006041"/>
          </a:xfrm>
          <a:prstGeom prst="rect">
            <a:avLst/>
          </a:prstGeom>
        </p:spPr>
      </p:pic>
      <p:sp>
        <p:nvSpPr>
          <p:cNvPr id="2" name="Título 1"/>
          <p:cNvSpPr>
            <a:spLocks noGrp="1"/>
          </p:cNvSpPr>
          <p:nvPr>
            <p:ph type="title" idx="4294967295"/>
          </p:nvPr>
        </p:nvSpPr>
        <p:spPr>
          <a:xfrm>
            <a:off x="2339545" y="365125"/>
            <a:ext cx="8972889" cy="1325563"/>
          </a:xfrm>
        </p:spPr>
        <p:txBody>
          <a:bodyPr>
            <a:normAutofit/>
          </a:bodyPr>
          <a:lstStyle/>
          <a:p>
            <a:r>
              <a:rPr lang="es-SV" b="1" dirty="0" smtClean="0"/>
              <a:t>Información sobre el resguardo de colones.</a:t>
            </a:r>
            <a:endParaRPr lang="es-SV" b="1" dirty="0"/>
          </a:p>
        </p:txBody>
      </p:sp>
      <p:sp>
        <p:nvSpPr>
          <p:cNvPr id="3" name="Marcador de contenido 2"/>
          <p:cNvSpPr>
            <a:spLocks noGrp="1"/>
          </p:cNvSpPr>
          <p:nvPr>
            <p:ph idx="4294967295"/>
          </p:nvPr>
        </p:nvSpPr>
        <p:spPr>
          <a:xfrm>
            <a:off x="1153297" y="1825625"/>
            <a:ext cx="9119288" cy="4444546"/>
          </a:xfrm>
        </p:spPr>
        <p:txBody>
          <a:bodyPr>
            <a:normAutofit fontScale="92500"/>
          </a:bodyPr>
          <a:lstStyle/>
          <a:p>
            <a:pPr algn="just">
              <a:lnSpc>
                <a:spcPct val="150000"/>
              </a:lnSpc>
            </a:pPr>
            <a:r>
              <a:rPr lang="es-SV" sz="2400" dirty="0">
                <a:latin typeface="Source Sans Pro" panose="020B0503030403020204" pitchFamily="34" charset="0"/>
              </a:rPr>
              <a:t>Se solicitó el </a:t>
            </a:r>
            <a:r>
              <a:rPr lang="es-SV" sz="2400" b="1" dirty="0">
                <a:latin typeface="Source Sans Pro" panose="020B0503030403020204" pitchFamily="34" charset="0"/>
              </a:rPr>
              <a:t>lugar en el que se encuentra resguardados los colones, listado del monto en resguardo de cada denominación, políticas o medidas utilizadas para el resguardo, oficios girados para el depósito o resguardo de la moneda sacada de circulación y fotografías que demuestren la existencia de distintos tipos de monedas</a:t>
            </a:r>
            <a:r>
              <a:rPr lang="es-SV" sz="2400" dirty="0">
                <a:latin typeface="Source Sans Pro" panose="020B0503030403020204" pitchFamily="34" charset="0"/>
              </a:rPr>
              <a:t>.</a:t>
            </a:r>
          </a:p>
          <a:p>
            <a:pPr marL="0" indent="0" algn="ctr">
              <a:lnSpc>
                <a:spcPct val="150000"/>
              </a:lnSpc>
              <a:buNone/>
            </a:pPr>
            <a:r>
              <a:rPr lang="es-SV" sz="2400" b="1" dirty="0">
                <a:latin typeface="Source Sans Pro" panose="020B0503030403020204" pitchFamily="34" charset="0"/>
              </a:rPr>
              <a:t>El IAIP ordenó la entrega de la información, excepto las fotografías.</a:t>
            </a:r>
          </a:p>
          <a:p>
            <a:pPr marL="0" indent="0" algn="ctr">
              <a:lnSpc>
                <a:spcPct val="150000"/>
              </a:lnSpc>
              <a:buNone/>
            </a:pPr>
            <a:r>
              <a:rPr lang="es-SV" sz="2400" b="1" dirty="0">
                <a:latin typeface="Source Sans Pro" panose="020B0503030403020204" pitchFamily="34" charset="0"/>
              </a:rPr>
              <a:t>El BCR no ha cumplido con la resolución, en cambio acudió a la Sala de lo Contencioso Administrativo.</a:t>
            </a:r>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347" y="0"/>
            <a:ext cx="804927" cy="620972"/>
          </a:xfrm>
          <a:prstGeom prst="rect">
            <a:avLst/>
          </a:prstGeom>
        </p:spPr>
      </p:pic>
    </p:spTree>
    <p:extLst>
      <p:ext uri="{BB962C8B-B14F-4D97-AF65-F5344CB8AC3E}">
        <p14:creationId xmlns:p14="http://schemas.microsoft.com/office/powerpoint/2010/main" val="2814355899"/>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55929"/>
            <a:ext cx="12192000" cy="7006041"/>
          </a:xfrm>
          <a:prstGeom prst="rect">
            <a:avLst/>
          </a:prstGeom>
        </p:spPr>
      </p:pic>
      <p:sp>
        <p:nvSpPr>
          <p:cNvPr id="4" name="Marcador de contenido 2"/>
          <p:cNvSpPr txBox="1">
            <a:spLocks/>
          </p:cNvSpPr>
          <p:nvPr/>
        </p:nvSpPr>
        <p:spPr>
          <a:xfrm>
            <a:off x="823782" y="5091584"/>
            <a:ext cx="9687697" cy="6508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Filson Soft Regular" panose="000005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Filson Soft Regular" panose="000005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Filson Soft Regular" panose="00000500000000000000"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lson Soft Regular" panose="00000500000000000000"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Filson Soft Regular" panose="00000500000000000000"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s-SV" sz="3600" dirty="0" smtClean="0">
                <a:solidFill>
                  <a:srgbClr val="0070C0"/>
                </a:solidFill>
              </a:rPr>
              <a:t>Fomentando la cultura de transparencia</a:t>
            </a:r>
            <a:endParaRPr lang="es-SV" sz="3600" dirty="0">
              <a:solidFill>
                <a:srgbClr val="0070C0"/>
              </a:solidFill>
            </a:endParaRPr>
          </a:p>
        </p:txBody>
      </p:sp>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13586" y="1144277"/>
            <a:ext cx="4908091" cy="3786413"/>
          </a:xfrm>
          <a:prstGeom prst="rect">
            <a:avLst/>
          </a:prstGeom>
        </p:spPr>
      </p:pic>
      <p:sp>
        <p:nvSpPr>
          <p:cNvPr id="7" name="Rectángulo 6"/>
          <p:cNvSpPr/>
          <p:nvPr/>
        </p:nvSpPr>
        <p:spPr>
          <a:xfrm>
            <a:off x="2911565" y="174307"/>
            <a:ext cx="6120714" cy="338554"/>
          </a:xfrm>
          <a:prstGeom prst="rect">
            <a:avLst/>
          </a:prstGeom>
        </p:spPr>
        <p:txBody>
          <a:bodyPr wrap="square">
            <a:spAutoFit/>
          </a:bodyPr>
          <a:lstStyle/>
          <a:p>
            <a:pPr>
              <a:spcAft>
                <a:spcPts val="0"/>
              </a:spcAft>
              <a:tabLst>
                <a:tab pos="2806065" algn="ctr"/>
                <a:tab pos="5612130" algn="r"/>
              </a:tabLst>
            </a:pPr>
            <a:r>
              <a:rPr lang="es-SV" sz="1600" b="1" dirty="0">
                <a:solidFill>
                  <a:srgbClr val="7F7F7F"/>
                </a:solidFill>
                <a:latin typeface="Source Sans Pro" panose="020B0503030403020204" pitchFamily="34" charset="0"/>
                <a:ea typeface="Calibri" panose="020F0502020204030204" pitchFamily="34" charset="0"/>
                <a:cs typeface="Times New Roman" panose="02020603050405020304" pitchFamily="18" charset="0"/>
              </a:rPr>
              <a:t>“Juntos por la transparencia y el acceso a la información pública”</a:t>
            </a:r>
            <a:endParaRPr lang="es-SV"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179413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1645</TotalTime>
  <Words>648</Words>
  <Application>Microsoft Office PowerPoint</Application>
  <PresentationFormat>Panorámica</PresentationFormat>
  <Paragraphs>40</Paragraphs>
  <Slides>9</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vt:i4>
      </vt:variant>
    </vt:vector>
  </HeadingPairs>
  <TitlesOfParts>
    <vt:vector size="15" baseType="lpstr">
      <vt:lpstr>Arial</vt:lpstr>
      <vt:lpstr>Calibri</vt:lpstr>
      <vt:lpstr>Filson Soft Regular</vt:lpstr>
      <vt:lpstr>Source Sans Pro</vt:lpstr>
      <vt:lpstr>Times New Roman</vt:lpstr>
      <vt:lpstr>Tema de Office</vt:lpstr>
      <vt:lpstr>Casos emblemáticos</vt:lpstr>
      <vt:lpstr>Información relacionada a “amaño de partidos”</vt:lpstr>
      <vt:lpstr>Auditorías de probidad</vt:lpstr>
      <vt:lpstr>Costos de programa  Gobernando con la Gente</vt:lpstr>
      <vt:lpstr>Donantes de partidos políticos</vt:lpstr>
      <vt:lpstr>Información sobre cámaras de vigilancia</vt:lpstr>
      <vt:lpstr>Préstamos de armas</vt:lpstr>
      <vt:lpstr>Información sobre el resguardo de colones.</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Rendición de Cuentas</dc:title>
  <dc:creator>Equipo_Com1</dc:creator>
  <cp:lastModifiedBy>admin</cp:lastModifiedBy>
  <cp:revision>70</cp:revision>
  <dcterms:created xsi:type="dcterms:W3CDTF">2016-09-20T15:48:47Z</dcterms:created>
  <dcterms:modified xsi:type="dcterms:W3CDTF">2018-08-15T18:14:01Z</dcterms:modified>
</cp:coreProperties>
</file>