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303" r:id="rId2"/>
    <p:sldId id="304" r:id="rId3"/>
    <p:sldId id="311" r:id="rId4"/>
    <p:sldId id="305" r:id="rId5"/>
    <p:sldId id="306" r:id="rId6"/>
    <p:sldId id="307" r:id="rId7"/>
    <p:sldId id="308" r:id="rId8"/>
    <p:sldId id="309" r:id="rId9"/>
    <p:sldId id="310" r:id="rId10"/>
  </p:sldIdLst>
  <p:sldSz cx="12192000" cy="6858000"/>
  <p:notesSz cx="6858000" cy="9144000"/>
  <p:defaultTextStyle>
    <a:defPPr>
      <a:defRPr lang="es-SV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0AD47"/>
    <a:srgbClr val="ED7D31"/>
    <a:srgbClr val="B2CFF0"/>
    <a:srgbClr val="4492C4"/>
    <a:srgbClr val="BCD3EF"/>
    <a:srgbClr val="80ABE1"/>
    <a:srgbClr val="272E93"/>
    <a:srgbClr val="262D90"/>
    <a:srgbClr val="C2113A"/>
    <a:srgbClr val="002A6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Estilo medio 2 - Énfasis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DF18680-E054-41AD-8BC1-D1AEF772440D}" styleName="Estilo medio 2 - Énfasis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BC89EF96-8CEA-46FF-86C4-4CE0E7609802}" styleName="Estilo claro 3 - Acento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outlineView">
  <p:normalViewPr showOutlineIcons="0">
    <p:restoredLeft sz="24706" autoAdjust="0"/>
    <p:restoredTop sz="86355" autoAdjust="0"/>
  </p:normalViewPr>
  <p:slideViewPr>
    <p:cSldViewPr snapToGrid="0">
      <p:cViewPr varScale="1">
        <p:scale>
          <a:sx n="61" d="100"/>
          <a:sy n="61" d="100"/>
        </p:scale>
        <p:origin x="624" y="6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8" d="100"/>
          <a:sy n="88" d="100"/>
        </p:scale>
        <p:origin x="3822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5">
  <dgm:title val=""/>
  <dgm:desc val=""/>
  <dgm:catLst>
    <dgm:cat type="accent1" pri="11500"/>
  </dgm:catLst>
  <dgm:styleLbl name="node0">
    <dgm:fillClrLst meth="cycle"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1">
        <a:alpha val="90000"/>
      </a:schemeClr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alpha val="90000"/>
      </a:schemeClr>
      <a:schemeClr val="accent1">
        <a:alpha val="5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/>
    <dgm:txEffectClrLst/>
  </dgm:styleLbl>
  <dgm:styleLbl name="lnNode1">
    <dgm:fillClrLst>
      <a:schemeClr val="accent1">
        <a:shade val="90000"/>
      </a:schemeClr>
      <a:schemeClr val="accent1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  <a:alpha val="90000"/>
      </a:schemeClr>
      <a:schemeClr val="accent1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1">
        <a:alpha val="90000"/>
        <a:tint val="40000"/>
      </a:schemeClr>
      <a:schemeClr val="accent1">
        <a:alpha val="5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E841741-1C53-4CB4-9229-FCB070EA8191}" type="doc">
      <dgm:prSet loTypeId="urn:microsoft.com/office/officeart/2005/8/layout/lProcess3" loCatId="process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s-SV"/>
        </a:p>
      </dgm:t>
    </dgm:pt>
    <dgm:pt modelId="{248616A5-C732-4660-80D2-19A5A9C8F3AD}">
      <dgm:prSet/>
      <dgm:spPr/>
      <dgm:t>
        <a:bodyPr/>
        <a:lstStyle/>
        <a:p>
          <a:pPr rtl="0"/>
          <a:r>
            <a:rPr lang="es-SV" dirty="0" smtClean="0"/>
            <a:t>Transparencia en períodos de transición: </a:t>
          </a:r>
          <a:endParaRPr lang="es-SV" dirty="0"/>
        </a:p>
      </dgm:t>
    </dgm:pt>
    <dgm:pt modelId="{96144D1D-9083-4BAA-A487-53E306AE1A7D}" type="parTrans" cxnId="{BA2F223D-655E-4A94-BB92-8905706FDEF3}">
      <dgm:prSet/>
      <dgm:spPr/>
      <dgm:t>
        <a:bodyPr/>
        <a:lstStyle/>
        <a:p>
          <a:endParaRPr lang="es-SV"/>
        </a:p>
      </dgm:t>
    </dgm:pt>
    <dgm:pt modelId="{B1DA7B2A-E27B-4FF4-9CA7-2192CE7FE951}" type="sibTrans" cxnId="{BA2F223D-655E-4A94-BB92-8905706FDEF3}">
      <dgm:prSet/>
      <dgm:spPr/>
      <dgm:t>
        <a:bodyPr/>
        <a:lstStyle/>
        <a:p>
          <a:endParaRPr lang="es-SV"/>
        </a:p>
      </dgm:t>
    </dgm:pt>
    <dgm:pt modelId="{868F56ED-28EB-411E-923D-F9D11020E7B5}">
      <dgm:prSet/>
      <dgm:spPr/>
      <dgm:t>
        <a:bodyPr/>
        <a:lstStyle/>
        <a:p>
          <a:pPr rtl="0"/>
          <a:r>
            <a:rPr lang="es-SV" smtClean="0"/>
            <a:t>Experiencia con municipalidades.</a:t>
          </a:r>
          <a:endParaRPr lang="es-SV"/>
        </a:p>
      </dgm:t>
    </dgm:pt>
    <dgm:pt modelId="{990AF7C2-4549-4DE6-8955-B88690D87637}" type="parTrans" cxnId="{A3C24767-0EBB-4F96-B63E-28D50BC4FCCC}">
      <dgm:prSet/>
      <dgm:spPr/>
      <dgm:t>
        <a:bodyPr/>
        <a:lstStyle/>
        <a:p>
          <a:endParaRPr lang="es-SV"/>
        </a:p>
      </dgm:t>
    </dgm:pt>
    <dgm:pt modelId="{411F807B-5F16-4FE5-8518-DA31934AABAD}" type="sibTrans" cxnId="{A3C24767-0EBB-4F96-B63E-28D50BC4FCCC}">
      <dgm:prSet/>
      <dgm:spPr/>
      <dgm:t>
        <a:bodyPr/>
        <a:lstStyle/>
        <a:p>
          <a:endParaRPr lang="es-SV"/>
        </a:p>
      </dgm:t>
    </dgm:pt>
    <dgm:pt modelId="{A5EFCE8E-8702-473A-98BE-3DC7EE73D18E}">
      <dgm:prSet/>
      <dgm:spPr/>
      <dgm:t>
        <a:bodyPr/>
        <a:lstStyle/>
        <a:p>
          <a:pPr rtl="0"/>
          <a:r>
            <a:rPr lang="es-SV" smtClean="0"/>
            <a:t>Situación de riesgo.  </a:t>
          </a:r>
          <a:endParaRPr lang="es-SV"/>
        </a:p>
      </dgm:t>
    </dgm:pt>
    <dgm:pt modelId="{2389E562-B3D0-4326-9483-B7F4406A2C9B}" type="parTrans" cxnId="{EBA4CF0B-1462-4AB2-8F08-AE0AEC8CB558}">
      <dgm:prSet/>
      <dgm:spPr/>
      <dgm:t>
        <a:bodyPr/>
        <a:lstStyle/>
        <a:p>
          <a:endParaRPr lang="es-SV"/>
        </a:p>
      </dgm:t>
    </dgm:pt>
    <dgm:pt modelId="{9D13BFE1-4102-4B33-AF0D-4447FC7B69C1}" type="sibTrans" cxnId="{EBA4CF0B-1462-4AB2-8F08-AE0AEC8CB558}">
      <dgm:prSet/>
      <dgm:spPr/>
      <dgm:t>
        <a:bodyPr/>
        <a:lstStyle/>
        <a:p>
          <a:endParaRPr lang="es-SV"/>
        </a:p>
      </dgm:t>
    </dgm:pt>
    <dgm:pt modelId="{A41EB6E5-6F8B-4A52-B364-2061BE519E4D}" type="pres">
      <dgm:prSet presAssocID="{7E841741-1C53-4CB4-9229-FCB070EA8191}" presName="Name0" presStyleCnt="0">
        <dgm:presLayoutVars>
          <dgm:chPref val="3"/>
          <dgm:dir/>
          <dgm:animLvl val="lvl"/>
          <dgm:resizeHandles/>
        </dgm:presLayoutVars>
      </dgm:prSet>
      <dgm:spPr/>
    </dgm:pt>
    <dgm:pt modelId="{8395FE93-6F32-44DA-B57B-275AAFFAD541}" type="pres">
      <dgm:prSet presAssocID="{248616A5-C732-4660-80D2-19A5A9C8F3AD}" presName="horFlow" presStyleCnt="0"/>
      <dgm:spPr/>
    </dgm:pt>
    <dgm:pt modelId="{CCA86CF0-2897-4D3F-8335-FB58E4618DA6}" type="pres">
      <dgm:prSet presAssocID="{248616A5-C732-4660-80D2-19A5A9C8F3AD}" presName="bigChev" presStyleLbl="node1" presStyleIdx="0" presStyleCnt="1"/>
      <dgm:spPr/>
    </dgm:pt>
    <dgm:pt modelId="{D797BB59-432E-4492-8A9E-BF7F896ABAB9}" type="pres">
      <dgm:prSet presAssocID="{990AF7C2-4549-4DE6-8955-B88690D87637}" presName="parTrans" presStyleCnt="0"/>
      <dgm:spPr/>
    </dgm:pt>
    <dgm:pt modelId="{8B087B94-EFBB-4AB8-B2CC-EC1C2332ED83}" type="pres">
      <dgm:prSet presAssocID="{868F56ED-28EB-411E-923D-F9D11020E7B5}" presName="node" presStyleLbl="alignAccFollowNode1" presStyleIdx="0" presStyleCnt="2">
        <dgm:presLayoutVars>
          <dgm:bulletEnabled val="1"/>
        </dgm:presLayoutVars>
      </dgm:prSet>
      <dgm:spPr/>
    </dgm:pt>
    <dgm:pt modelId="{8EF4C72D-F291-4F7B-A043-EB5C3E317208}" type="pres">
      <dgm:prSet presAssocID="{411F807B-5F16-4FE5-8518-DA31934AABAD}" presName="sibTrans" presStyleCnt="0"/>
      <dgm:spPr/>
    </dgm:pt>
    <dgm:pt modelId="{220DE530-291C-46B4-80B7-77912C8A443B}" type="pres">
      <dgm:prSet presAssocID="{A5EFCE8E-8702-473A-98BE-3DC7EE73D18E}" presName="node" presStyleLbl="alignAccFollowNode1" presStyleIdx="1" presStyleCnt="2">
        <dgm:presLayoutVars>
          <dgm:bulletEnabled val="1"/>
        </dgm:presLayoutVars>
      </dgm:prSet>
      <dgm:spPr/>
    </dgm:pt>
  </dgm:ptLst>
  <dgm:cxnLst>
    <dgm:cxn modelId="{BA2F223D-655E-4A94-BB92-8905706FDEF3}" srcId="{7E841741-1C53-4CB4-9229-FCB070EA8191}" destId="{248616A5-C732-4660-80D2-19A5A9C8F3AD}" srcOrd="0" destOrd="0" parTransId="{96144D1D-9083-4BAA-A487-53E306AE1A7D}" sibTransId="{B1DA7B2A-E27B-4FF4-9CA7-2192CE7FE951}"/>
    <dgm:cxn modelId="{57464E5D-F696-4E26-AB57-B05114A9811F}" type="presOf" srcId="{248616A5-C732-4660-80D2-19A5A9C8F3AD}" destId="{CCA86CF0-2897-4D3F-8335-FB58E4618DA6}" srcOrd="0" destOrd="0" presId="urn:microsoft.com/office/officeart/2005/8/layout/lProcess3"/>
    <dgm:cxn modelId="{EBA4CF0B-1462-4AB2-8F08-AE0AEC8CB558}" srcId="{248616A5-C732-4660-80D2-19A5A9C8F3AD}" destId="{A5EFCE8E-8702-473A-98BE-3DC7EE73D18E}" srcOrd="1" destOrd="0" parTransId="{2389E562-B3D0-4326-9483-B7F4406A2C9B}" sibTransId="{9D13BFE1-4102-4B33-AF0D-4447FC7B69C1}"/>
    <dgm:cxn modelId="{6CA60397-1800-41C3-931F-C78E4148E509}" type="presOf" srcId="{A5EFCE8E-8702-473A-98BE-3DC7EE73D18E}" destId="{220DE530-291C-46B4-80B7-77912C8A443B}" srcOrd="0" destOrd="0" presId="urn:microsoft.com/office/officeart/2005/8/layout/lProcess3"/>
    <dgm:cxn modelId="{1E5A0E32-D7D7-4045-928A-4A3F454871DF}" type="presOf" srcId="{868F56ED-28EB-411E-923D-F9D11020E7B5}" destId="{8B087B94-EFBB-4AB8-B2CC-EC1C2332ED83}" srcOrd="0" destOrd="0" presId="urn:microsoft.com/office/officeart/2005/8/layout/lProcess3"/>
    <dgm:cxn modelId="{1F93849D-01D9-4F9D-A98F-CD4F37CD705D}" type="presOf" srcId="{7E841741-1C53-4CB4-9229-FCB070EA8191}" destId="{A41EB6E5-6F8B-4A52-B364-2061BE519E4D}" srcOrd="0" destOrd="0" presId="urn:microsoft.com/office/officeart/2005/8/layout/lProcess3"/>
    <dgm:cxn modelId="{A3C24767-0EBB-4F96-B63E-28D50BC4FCCC}" srcId="{248616A5-C732-4660-80D2-19A5A9C8F3AD}" destId="{868F56ED-28EB-411E-923D-F9D11020E7B5}" srcOrd="0" destOrd="0" parTransId="{990AF7C2-4549-4DE6-8955-B88690D87637}" sibTransId="{411F807B-5F16-4FE5-8518-DA31934AABAD}"/>
    <dgm:cxn modelId="{4E84A19D-AFF5-469C-9A86-0BB32AED63AA}" type="presParOf" srcId="{A41EB6E5-6F8B-4A52-B364-2061BE519E4D}" destId="{8395FE93-6F32-44DA-B57B-275AAFFAD541}" srcOrd="0" destOrd="0" presId="urn:microsoft.com/office/officeart/2005/8/layout/lProcess3"/>
    <dgm:cxn modelId="{2A5A83F6-9E4A-466D-B48E-24B68ECF0163}" type="presParOf" srcId="{8395FE93-6F32-44DA-B57B-275AAFFAD541}" destId="{CCA86CF0-2897-4D3F-8335-FB58E4618DA6}" srcOrd="0" destOrd="0" presId="urn:microsoft.com/office/officeart/2005/8/layout/lProcess3"/>
    <dgm:cxn modelId="{E419AC23-E1B0-48A5-9CD5-9C6A0F763C68}" type="presParOf" srcId="{8395FE93-6F32-44DA-B57B-275AAFFAD541}" destId="{D797BB59-432E-4492-8A9E-BF7F896ABAB9}" srcOrd="1" destOrd="0" presId="urn:microsoft.com/office/officeart/2005/8/layout/lProcess3"/>
    <dgm:cxn modelId="{F87B1D09-FD6D-4C20-924C-1629AB455349}" type="presParOf" srcId="{8395FE93-6F32-44DA-B57B-275AAFFAD541}" destId="{8B087B94-EFBB-4AB8-B2CC-EC1C2332ED83}" srcOrd="2" destOrd="0" presId="urn:microsoft.com/office/officeart/2005/8/layout/lProcess3"/>
    <dgm:cxn modelId="{C548CAE0-5286-407C-99B5-B6ECA6AC9342}" type="presParOf" srcId="{8395FE93-6F32-44DA-B57B-275AAFFAD541}" destId="{8EF4C72D-F291-4F7B-A043-EB5C3E317208}" srcOrd="3" destOrd="0" presId="urn:microsoft.com/office/officeart/2005/8/layout/lProcess3"/>
    <dgm:cxn modelId="{F3F0B256-C527-4534-B73D-BF7F987DC42A}" type="presParOf" srcId="{8395FE93-6F32-44DA-B57B-275AAFFAD541}" destId="{220DE530-291C-46B4-80B7-77912C8A443B}" srcOrd="4" destOrd="0" presId="urn:microsoft.com/office/officeart/2005/8/layout/l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6CD3B43-E0AB-4836-940C-ABDF6D821BCA}" type="doc">
      <dgm:prSet loTypeId="urn:microsoft.com/office/officeart/2008/layout/VerticalCurvedList" loCatId="list" qsTypeId="urn:microsoft.com/office/officeart/2005/8/quickstyle/simple5" qsCatId="simple" csTypeId="urn:microsoft.com/office/officeart/2005/8/colors/accent1_5" csCatId="accent1"/>
      <dgm:spPr/>
      <dgm:t>
        <a:bodyPr/>
        <a:lstStyle/>
        <a:p>
          <a:endParaRPr lang="es-SV"/>
        </a:p>
      </dgm:t>
    </dgm:pt>
    <dgm:pt modelId="{D0783486-A34B-4AF7-BE28-51865202FE4B}">
      <dgm:prSet/>
      <dgm:spPr/>
      <dgm:t>
        <a:bodyPr/>
        <a:lstStyle/>
        <a:p>
          <a:pPr rtl="0"/>
          <a:r>
            <a:rPr lang="es-SV" smtClean="0"/>
            <a:t>Oficiales de información y GDA</a:t>
          </a:r>
          <a:endParaRPr lang="es-SV"/>
        </a:p>
      </dgm:t>
    </dgm:pt>
    <dgm:pt modelId="{A3220B3B-A88D-45C2-8872-8301C1B0BFB0}" type="parTrans" cxnId="{97606576-AB95-48B8-AF68-4C54306D5738}">
      <dgm:prSet/>
      <dgm:spPr/>
      <dgm:t>
        <a:bodyPr/>
        <a:lstStyle/>
        <a:p>
          <a:endParaRPr lang="es-SV"/>
        </a:p>
      </dgm:t>
    </dgm:pt>
    <dgm:pt modelId="{DEBDAD6A-EE3A-4704-8881-663FA2457598}" type="sibTrans" cxnId="{97606576-AB95-48B8-AF68-4C54306D5738}">
      <dgm:prSet/>
      <dgm:spPr/>
      <dgm:t>
        <a:bodyPr/>
        <a:lstStyle/>
        <a:p>
          <a:endParaRPr lang="es-SV"/>
        </a:p>
      </dgm:t>
    </dgm:pt>
    <dgm:pt modelId="{B24D9AE6-FB0B-418F-96C4-6E9781D3310D}">
      <dgm:prSet/>
      <dgm:spPr/>
      <dgm:t>
        <a:bodyPr/>
        <a:lstStyle/>
        <a:p>
          <a:pPr rtl="0"/>
          <a:r>
            <a:rPr lang="es-SV" smtClean="0"/>
            <a:t>Publicación de información oficiosa </a:t>
          </a:r>
          <a:endParaRPr lang="es-SV"/>
        </a:p>
      </dgm:t>
    </dgm:pt>
    <dgm:pt modelId="{53462A05-E8F7-41DF-9ACB-303A7EEB8330}" type="parTrans" cxnId="{578241E0-1DC0-4910-8069-273E3FF55E4E}">
      <dgm:prSet/>
      <dgm:spPr/>
      <dgm:t>
        <a:bodyPr/>
        <a:lstStyle/>
        <a:p>
          <a:endParaRPr lang="es-SV"/>
        </a:p>
      </dgm:t>
    </dgm:pt>
    <dgm:pt modelId="{33421069-F76F-4146-8C7A-F68697DB289D}" type="sibTrans" cxnId="{578241E0-1DC0-4910-8069-273E3FF55E4E}">
      <dgm:prSet/>
      <dgm:spPr/>
      <dgm:t>
        <a:bodyPr/>
        <a:lstStyle/>
        <a:p>
          <a:endParaRPr lang="es-SV"/>
        </a:p>
      </dgm:t>
    </dgm:pt>
    <dgm:pt modelId="{DC245291-40CF-454F-B298-7211D3B1CA83}">
      <dgm:prSet/>
      <dgm:spPr/>
      <dgm:t>
        <a:bodyPr/>
        <a:lstStyle/>
        <a:p>
          <a:pPr rtl="0"/>
          <a:r>
            <a:rPr lang="es-SV" smtClean="0"/>
            <a:t>Manejo de información reservada o confidencial </a:t>
          </a:r>
          <a:endParaRPr lang="es-SV"/>
        </a:p>
      </dgm:t>
    </dgm:pt>
    <dgm:pt modelId="{CAE309B6-E50B-43D1-AD36-535722977695}" type="parTrans" cxnId="{65B33D63-97E3-4503-88E1-2B6ED802AEC7}">
      <dgm:prSet/>
      <dgm:spPr/>
      <dgm:t>
        <a:bodyPr/>
        <a:lstStyle/>
        <a:p>
          <a:endParaRPr lang="es-SV"/>
        </a:p>
      </dgm:t>
    </dgm:pt>
    <dgm:pt modelId="{7FFFB7FE-278D-4EB9-A93F-AA816F82AFD2}" type="sibTrans" cxnId="{65B33D63-97E3-4503-88E1-2B6ED802AEC7}">
      <dgm:prSet/>
      <dgm:spPr/>
      <dgm:t>
        <a:bodyPr/>
        <a:lstStyle/>
        <a:p>
          <a:endParaRPr lang="es-SV"/>
        </a:p>
      </dgm:t>
    </dgm:pt>
    <dgm:pt modelId="{B601DB82-8B04-4F47-9FEA-1C797D78A179}">
      <dgm:prSet/>
      <dgm:spPr/>
      <dgm:t>
        <a:bodyPr/>
        <a:lstStyle/>
        <a:p>
          <a:pPr rtl="0"/>
          <a:r>
            <a:rPr lang="es-SV" smtClean="0"/>
            <a:t>Trámite de solicitudes </a:t>
          </a:r>
          <a:endParaRPr lang="es-SV"/>
        </a:p>
      </dgm:t>
    </dgm:pt>
    <dgm:pt modelId="{3321F34A-6202-4F87-90E5-49A7EBEE2BE4}" type="parTrans" cxnId="{C4C10EE6-CD42-4812-81CD-1FB8FDAD38D9}">
      <dgm:prSet/>
      <dgm:spPr/>
      <dgm:t>
        <a:bodyPr/>
        <a:lstStyle/>
        <a:p>
          <a:endParaRPr lang="es-SV"/>
        </a:p>
      </dgm:t>
    </dgm:pt>
    <dgm:pt modelId="{E130DE1E-D6B9-4289-B846-7D80F17E658A}" type="sibTrans" cxnId="{C4C10EE6-CD42-4812-81CD-1FB8FDAD38D9}">
      <dgm:prSet/>
      <dgm:spPr/>
      <dgm:t>
        <a:bodyPr/>
        <a:lstStyle/>
        <a:p>
          <a:endParaRPr lang="es-SV"/>
        </a:p>
      </dgm:t>
    </dgm:pt>
    <dgm:pt modelId="{D4A4E8B1-B8AC-47E7-9205-ADFD88E7EC5B}">
      <dgm:prSet/>
      <dgm:spPr/>
      <dgm:t>
        <a:bodyPr/>
        <a:lstStyle/>
        <a:p>
          <a:pPr rtl="0"/>
          <a:r>
            <a:rPr lang="es-SV" smtClean="0"/>
            <a:t>Gestión documental y archivos</a:t>
          </a:r>
          <a:endParaRPr lang="es-SV"/>
        </a:p>
      </dgm:t>
    </dgm:pt>
    <dgm:pt modelId="{F47047A2-0B08-4AF2-B5A5-47934C7E9780}" type="parTrans" cxnId="{9D03F429-ACFA-40DD-9384-9446BA6C3D76}">
      <dgm:prSet/>
      <dgm:spPr/>
      <dgm:t>
        <a:bodyPr/>
        <a:lstStyle/>
        <a:p>
          <a:endParaRPr lang="es-SV"/>
        </a:p>
      </dgm:t>
    </dgm:pt>
    <dgm:pt modelId="{F2241C45-8ACC-4DA3-8A08-B918092E795B}" type="sibTrans" cxnId="{9D03F429-ACFA-40DD-9384-9446BA6C3D76}">
      <dgm:prSet/>
      <dgm:spPr/>
      <dgm:t>
        <a:bodyPr/>
        <a:lstStyle/>
        <a:p>
          <a:endParaRPr lang="es-SV"/>
        </a:p>
      </dgm:t>
    </dgm:pt>
    <dgm:pt modelId="{8E6E2140-2AEE-4161-B1A1-34AFEE2A3324}">
      <dgm:prSet/>
      <dgm:spPr/>
      <dgm:t>
        <a:bodyPr/>
        <a:lstStyle/>
        <a:p>
          <a:pPr rtl="0"/>
          <a:r>
            <a:rPr lang="es-SV" dirty="0" smtClean="0"/>
            <a:t>Conservación documental </a:t>
          </a:r>
          <a:endParaRPr lang="es-SV" dirty="0"/>
        </a:p>
      </dgm:t>
    </dgm:pt>
    <dgm:pt modelId="{9BE4F0B3-E442-4EFB-85C1-8BAD661C9557}" type="parTrans" cxnId="{F01A9D49-526C-47AF-87F5-3415736C638B}">
      <dgm:prSet/>
      <dgm:spPr/>
      <dgm:t>
        <a:bodyPr/>
        <a:lstStyle/>
        <a:p>
          <a:endParaRPr lang="es-SV"/>
        </a:p>
      </dgm:t>
    </dgm:pt>
    <dgm:pt modelId="{47873948-6B75-479C-B13A-CA998E0CB1EA}" type="sibTrans" cxnId="{F01A9D49-526C-47AF-87F5-3415736C638B}">
      <dgm:prSet/>
      <dgm:spPr/>
      <dgm:t>
        <a:bodyPr/>
        <a:lstStyle/>
        <a:p>
          <a:endParaRPr lang="es-SV"/>
        </a:p>
      </dgm:t>
    </dgm:pt>
    <dgm:pt modelId="{69D18451-3F9A-4236-97A9-8F92FC69E438}" type="pres">
      <dgm:prSet presAssocID="{D6CD3B43-E0AB-4836-940C-ABDF6D821BCA}" presName="Name0" presStyleCnt="0">
        <dgm:presLayoutVars>
          <dgm:chMax val="7"/>
          <dgm:chPref val="7"/>
          <dgm:dir/>
        </dgm:presLayoutVars>
      </dgm:prSet>
      <dgm:spPr/>
    </dgm:pt>
    <dgm:pt modelId="{E6F76092-124B-40FB-92FE-A005AD31350C}" type="pres">
      <dgm:prSet presAssocID="{D6CD3B43-E0AB-4836-940C-ABDF6D821BCA}" presName="Name1" presStyleCnt="0"/>
      <dgm:spPr/>
    </dgm:pt>
    <dgm:pt modelId="{1E24004A-A11B-43CF-A8FB-A614D661B59F}" type="pres">
      <dgm:prSet presAssocID="{D6CD3B43-E0AB-4836-940C-ABDF6D821BCA}" presName="cycle" presStyleCnt="0"/>
      <dgm:spPr/>
    </dgm:pt>
    <dgm:pt modelId="{294CBFA3-A474-4999-8EB5-2FC92F5F18BE}" type="pres">
      <dgm:prSet presAssocID="{D6CD3B43-E0AB-4836-940C-ABDF6D821BCA}" presName="srcNode" presStyleLbl="node1" presStyleIdx="0" presStyleCnt="6"/>
      <dgm:spPr/>
    </dgm:pt>
    <dgm:pt modelId="{97460E31-4FA4-4621-8EE7-ADCE28AA772F}" type="pres">
      <dgm:prSet presAssocID="{D6CD3B43-E0AB-4836-940C-ABDF6D821BCA}" presName="conn" presStyleLbl="parChTrans1D2" presStyleIdx="0" presStyleCnt="1"/>
      <dgm:spPr/>
    </dgm:pt>
    <dgm:pt modelId="{E036B56A-6CDF-43DD-A2A1-B1BEC179E2B2}" type="pres">
      <dgm:prSet presAssocID="{D6CD3B43-E0AB-4836-940C-ABDF6D821BCA}" presName="extraNode" presStyleLbl="node1" presStyleIdx="0" presStyleCnt="6"/>
      <dgm:spPr/>
    </dgm:pt>
    <dgm:pt modelId="{71BD2708-D7F6-4857-8897-9AD6B48E0A01}" type="pres">
      <dgm:prSet presAssocID="{D6CD3B43-E0AB-4836-940C-ABDF6D821BCA}" presName="dstNode" presStyleLbl="node1" presStyleIdx="0" presStyleCnt="6"/>
      <dgm:spPr/>
    </dgm:pt>
    <dgm:pt modelId="{577ACFCF-FCDF-4BDD-8B52-94B7DDB619AD}" type="pres">
      <dgm:prSet presAssocID="{D0783486-A34B-4AF7-BE28-51865202FE4B}" presName="text_1" presStyleLbl="node1" presStyleIdx="0" presStyleCnt="6">
        <dgm:presLayoutVars>
          <dgm:bulletEnabled val="1"/>
        </dgm:presLayoutVars>
      </dgm:prSet>
      <dgm:spPr/>
    </dgm:pt>
    <dgm:pt modelId="{439DF46B-667E-4BC4-91A0-FC9BF8F8E3D0}" type="pres">
      <dgm:prSet presAssocID="{D0783486-A34B-4AF7-BE28-51865202FE4B}" presName="accent_1" presStyleCnt="0"/>
      <dgm:spPr/>
    </dgm:pt>
    <dgm:pt modelId="{589B9E77-496E-49CD-A321-CBFBB44FAA87}" type="pres">
      <dgm:prSet presAssocID="{D0783486-A34B-4AF7-BE28-51865202FE4B}" presName="accentRepeatNode" presStyleLbl="solidFgAcc1" presStyleIdx="0" presStyleCnt="6"/>
      <dgm:spPr/>
    </dgm:pt>
    <dgm:pt modelId="{2D19F856-7184-4A2F-A03D-33852A41914D}" type="pres">
      <dgm:prSet presAssocID="{B24D9AE6-FB0B-418F-96C4-6E9781D3310D}" presName="text_2" presStyleLbl="node1" presStyleIdx="1" presStyleCnt="6">
        <dgm:presLayoutVars>
          <dgm:bulletEnabled val="1"/>
        </dgm:presLayoutVars>
      </dgm:prSet>
      <dgm:spPr/>
    </dgm:pt>
    <dgm:pt modelId="{3E4FAE73-D75F-47D3-8564-875E324AB3AC}" type="pres">
      <dgm:prSet presAssocID="{B24D9AE6-FB0B-418F-96C4-6E9781D3310D}" presName="accent_2" presStyleCnt="0"/>
      <dgm:spPr/>
    </dgm:pt>
    <dgm:pt modelId="{1EFE72A8-AEB2-457C-9E3B-30ED517538E5}" type="pres">
      <dgm:prSet presAssocID="{B24D9AE6-FB0B-418F-96C4-6E9781D3310D}" presName="accentRepeatNode" presStyleLbl="solidFgAcc1" presStyleIdx="1" presStyleCnt="6"/>
      <dgm:spPr/>
    </dgm:pt>
    <dgm:pt modelId="{31F72A96-9F1E-4F9B-91B1-700EE96D06AC}" type="pres">
      <dgm:prSet presAssocID="{DC245291-40CF-454F-B298-7211D3B1CA83}" presName="text_3" presStyleLbl="node1" presStyleIdx="2" presStyleCnt="6">
        <dgm:presLayoutVars>
          <dgm:bulletEnabled val="1"/>
        </dgm:presLayoutVars>
      </dgm:prSet>
      <dgm:spPr/>
    </dgm:pt>
    <dgm:pt modelId="{EB9CC762-E38A-4B02-B2F8-FF782BC72169}" type="pres">
      <dgm:prSet presAssocID="{DC245291-40CF-454F-B298-7211D3B1CA83}" presName="accent_3" presStyleCnt="0"/>
      <dgm:spPr/>
    </dgm:pt>
    <dgm:pt modelId="{2B7E9807-85FC-4A06-8A1A-BA990A3FF679}" type="pres">
      <dgm:prSet presAssocID="{DC245291-40CF-454F-B298-7211D3B1CA83}" presName="accentRepeatNode" presStyleLbl="solidFgAcc1" presStyleIdx="2" presStyleCnt="6"/>
      <dgm:spPr/>
    </dgm:pt>
    <dgm:pt modelId="{94DE2E19-9BAF-4826-9DAA-D05E2EDDA5EA}" type="pres">
      <dgm:prSet presAssocID="{B601DB82-8B04-4F47-9FEA-1C797D78A179}" presName="text_4" presStyleLbl="node1" presStyleIdx="3" presStyleCnt="6">
        <dgm:presLayoutVars>
          <dgm:bulletEnabled val="1"/>
        </dgm:presLayoutVars>
      </dgm:prSet>
      <dgm:spPr/>
    </dgm:pt>
    <dgm:pt modelId="{291D748E-A0E4-41A6-BF8D-8B4A12B3F1CB}" type="pres">
      <dgm:prSet presAssocID="{B601DB82-8B04-4F47-9FEA-1C797D78A179}" presName="accent_4" presStyleCnt="0"/>
      <dgm:spPr/>
    </dgm:pt>
    <dgm:pt modelId="{910D9FB5-311C-4FCB-8DD1-38E9FCCDD0C1}" type="pres">
      <dgm:prSet presAssocID="{B601DB82-8B04-4F47-9FEA-1C797D78A179}" presName="accentRepeatNode" presStyleLbl="solidFgAcc1" presStyleIdx="3" presStyleCnt="6"/>
      <dgm:spPr/>
    </dgm:pt>
    <dgm:pt modelId="{4B332EBF-B4D5-4C7F-AE96-D2121CD98F1E}" type="pres">
      <dgm:prSet presAssocID="{D4A4E8B1-B8AC-47E7-9205-ADFD88E7EC5B}" presName="text_5" presStyleLbl="node1" presStyleIdx="4" presStyleCnt="6">
        <dgm:presLayoutVars>
          <dgm:bulletEnabled val="1"/>
        </dgm:presLayoutVars>
      </dgm:prSet>
      <dgm:spPr/>
    </dgm:pt>
    <dgm:pt modelId="{FDC95F21-791D-4636-A70C-D36F24DF0E0E}" type="pres">
      <dgm:prSet presAssocID="{D4A4E8B1-B8AC-47E7-9205-ADFD88E7EC5B}" presName="accent_5" presStyleCnt="0"/>
      <dgm:spPr/>
    </dgm:pt>
    <dgm:pt modelId="{F8D8348C-B367-40AB-A983-F6C2099D26CA}" type="pres">
      <dgm:prSet presAssocID="{D4A4E8B1-B8AC-47E7-9205-ADFD88E7EC5B}" presName="accentRepeatNode" presStyleLbl="solidFgAcc1" presStyleIdx="4" presStyleCnt="6"/>
      <dgm:spPr/>
    </dgm:pt>
    <dgm:pt modelId="{44664EA8-A509-479D-8A34-47F1307D4669}" type="pres">
      <dgm:prSet presAssocID="{8E6E2140-2AEE-4161-B1A1-34AFEE2A3324}" presName="text_6" presStyleLbl="node1" presStyleIdx="5" presStyleCnt="6">
        <dgm:presLayoutVars>
          <dgm:bulletEnabled val="1"/>
        </dgm:presLayoutVars>
      </dgm:prSet>
      <dgm:spPr/>
    </dgm:pt>
    <dgm:pt modelId="{DE355D65-0236-4039-B08C-2B3199336866}" type="pres">
      <dgm:prSet presAssocID="{8E6E2140-2AEE-4161-B1A1-34AFEE2A3324}" presName="accent_6" presStyleCnt="0"/>
      <dgm:spPr/>
    </dgm:pt>
    <dgm:pt modelId="{E7B2B1A1-5B29-424F-BCD2-022FC34F1C6F}" type="pres">
      <dgm:prSet presAssocID="{8E6E2140-2AEE-4161-B1A1-34AFEE2A3324}" presName="accentRepeatNode" presStyleLbl="solidFgAcc1" presStyleIdx="5" presStyleCnt="6"/>
      <dgm:spPr/>
    </dgm:pt>
  </dgm:ptLst>
  <dgm:cxnLst>
    <dgm:cxn modelId="{B0CDB0E5-556F-4CBA-BF78-2CD30FC3A7F1}" type="presOf" srcId="{DC245291-40CF-454F-B298-7211D3B1CA83}" destId="{31F72A96-9F1E-4F9B-91B1-700EE96D06AC}" srcOrd="0" destOrd="0" presId="urn:microsoft.com/office/officeart/2008/layout/VerticalCurvedList"/>
    <dgm:cxn modelId="{5C163020-2710-4740-9F34-CF767E2603FD}" type="presOf" srcId="{D0783486-A34B-4AF7-BE28-51865202FE4B}" destId="{577ACFCF-FCDF-4BDD-8B52-94B7DDB619AD}" srcOrd="0" destOrd="0" presId="urn:microsoft.com/office/officeart/2008/layout/VerticalCurvedList"/>
    <dgm:cxn modelId="{81798391-86C1-439A-BEB2-55D60C850319}" type="presOf" srcId="{D4A4E8B1-B8AC-47E7-9205-ADFD88E7EC5B}" destId="{4B332EBF-B4D5-4C7F-AE96-D2121CD98F1E}" srcOrd="0" destOrd="0" presId="urn:microsoft.com/office/officeart/2008/layout/VerticalCurvedList"/>
    <dgm:cxn modelId="{F01A9D49-526C-47AF-87F5-3415736C638B}" srcId="{D6CD3B43-E0AB-4836-940C-ABDF6D821BCA}" destId="{8E6E2140-2AEE-4161-B1A1-34AFEE2A3324}" srcOrd="5" destOrd="0" parTransId="{9BE4F0B3-E442-4EFB-85C1-8BAD661C9557}" sibTransId="{47873948-6B75-479C-B13A-CA998E0CB1EA}"/>
    <dgm:cxn modelId="{9D03F429-ACFA-40DD-9384-9446BA6C3D76}" srcId="{D6CD3B43-E0AB-4836-940C-ABDF6D821BCA}" destId="{D4A4E8B1-B8AC-47E7-9205-ADFD88E7EC5B}" srcOrd="4" destOrd="0" parTransId="{F47047A2-0B08-4AF2-B5A5-47934C7E9780}" sibTransId="{F2241C45-8ACC-4DA3-8A08-B918092E795B}"/>
    <dgm:cxn modelId="{65B33D63-97E3-4503-88E1-2B6ED802AEC7}" srcId="{D6CD3B43-E0AB-4836-940C-ABDF6D821BCA}" destId="{DC245291-40CF-454F-B298-7211D3B1CA83}" srcOrd="2" destOrd="0" parTransId="{CAE309B6-E50B-43D1-AD36-535722977695}" sibTransId="{7FFFB7FE-278D-4EB9-A93F-AA816F82AFD2}"/>
    <dgm:cxn modelId="{1886B8EF-8D61-4D4E-BE10-C53294CB85F4}" type="presOf" srcId="{B24D9AE6-FB0B-418F-96C4-6E9781D3310D}" destId="{2D19F856-7184-4A2F-A03D-33852A41914D}" srcOrd="0" destOrd="0" presId="urn:microsoft.com/office/officeart/2008/layout/VerticalCurvedList"/>
    <dgm:cxn modelId="{C4C10EE6-CD42-4812-81CD-1FB8FDAD38D9}" srcId="{D6CD3B43-E0AB-4836-940C-ABDF6D821BCA}" destId="{B601DB82-8B04-4F47-9FEA-1C797D78A179}" srcOrd="3" destOrd="0" parTransId="{3321F34A-6202-4F87-90E5-49A7EBEE2BE4}" sibTransId="{E130DE1E-D6B9-4289-B846-7D80F17E658A}"/>
    <dgm:cxn modelId="{937C494B-B6B3-478E-867C-D7D864BA4EC2}" type="presOf" srcId="{DEBDAD6A-EE3A-4704-8881-663FA2457598}" destId="{97460E31-4FA4-4621-8EE7-ADCE28AA772F}" srcOrd="0" destOrd="0" presId="urn:microsoft.com/office/officeart/2008/layout/VerticalCurvedList"/>
    <dgm:cxn modelId="{515F341C-AB10-4FAF-ADC3-E3086CEAC7F5}" type="presOf" srcId="{B601DB82-8B04-4F47-9FEA-1C797D78A179}" destId="{94DE2E19-9BAF-4826-9DAA-D05E2EDDA5EA}" srcOrd="0" destOrd="0" presId="urn:microsoft.com/office/officeart/2008/layout/VerticalCurvedList"/>
    <dgm:cxn modelId="{17EF690C-7648-4E22-933B-A744B657156F}" type="presOf" srcId="{D6CD3B43-E0AB-4836-940C-ABDF6D821BCA}" destId="{69D18451-3F9A-4236-97A9-8F92FC69E438}" srcOrd="0" destOrd="0" presId="urn:microsoft.com/office/officeart/2008/layout/VerticalCurvedList"/>
    <dgm:cxn modelId="{7C9CD074-8981-42D0-8E7B-C2DFFFB45185}" type="presOf" srcId="{8E6E2140-2AEE-4161-B1A1-34AFEE2A3324}" destId="{44664EA8-A509-479D-8A34-47F1307D4669}" srcOrd="0" destOrd="0" presId="urn:microsoft.com/office/officeart/2008/layout/VerticalCurvedList"/>
    <dgm:cxn modelId="{578241E0-1DC0-4910-8069-273E3FF55E4E}" srcId="{D6CD3B43-E0AB-4836-940C-ABDF6D821BCA}" destId="{B24D9AE6-FB0B-418F-96C4-6E9781D3310D}" srcOrd="1" destOrd="0" parTransId="{53462A05-E8F7-41DF-9ACB-303A7EEB8330}" sibTransId="{33421069-F76F-4146-8C7A-F68697DB289D}"/>
    <dgm:cxn modelId="{97606576-AB95-48B8-AF68-4C54306D5738}" srcId="{D6CD3B43-E0AB-4836-940C-ABDF6D821BCA}" destId="{D0783486-A34B-4AF7-BE28-51865202FE4B}" srcOrd="0" destOrd="0" parTransId="{A3220B3B-A88D-45C2-8872-8301C1B0BFB0}" sibTransId="{DEBDAD6A-EE3A-4704-8881-663FA2457598}"/>
    <dgm:cxn modelId="{682D459D-C30B-4ECB-91C5-DB0940683477}" type="presParOf" srcId="{69D18451-3F9A-4236-97A9-8F92FC69E438}" destId="{E6F76092-124B-40FB-92FE-A005AD31350C}" srcOrd="0" destOrd="0" presId="urn:microsoft.com/office/officeart/2008/layout/VerticalCurvedList"/>
    <dgm:cxn modelId="{342D98E5-2E94-48E0-ABAB-454DBD76F3C6}" type="presParOf" srcId="{E6F76092-124B-40FB-92FE-A005AD31350C}" destId="{1E24004A-A11B-43CF-A8FB-A614D661B59F}" srcOrd="0" destOrd="0" presId="urn:microsoft.com/office/officeart/2008/layout/VerticalCurvedList"/>
    <dgm:cxn modelId="{2E6CBA0E-3068-40AC-99C6-EAE162555BF8}" type="presParOf" srcId="{1E24004A-A11B-43CF-A8FB-A614D661B59F}" destId="{294CBFA3-A474-4999-8EB5-2FC92F5F18BE}" srcOrd="0" destOrd="0" presId="urn:microsoft.com/office/officeart/2008/layout/VerticalCurvedList"/>
    <dgm:cxn modelId="{482CEB65-269F-4CE8-A7F6-A2B6A58D8C19}" type="presParOf" srcId="{1E24004A-A11B-43CF-A8FB-A614D661B59F}" destId="{97460E31-4FA4-4621-8EE7-ADCE28AA772F}" srcOrd="1" destOrd="0" presId="urn:microsoft.com/office/officeart/2008/layout/VerticalCurvedList"/>
    <dgm:cxn modelId="{DE3F3122-6FFD-424F-BFD5-527F6A6E6897}" type="presParOf" srcId="{1E24004A-A11B-43CF-A8FB-A614D661B59F}" destId="{E036B56A-6CDF-43DD-A2A1-B1BEC179E2B2}" srcOrd="2" destOrd="0" presId="urn:microsoft.com/office/officeart/2008/layout/VerticalCurvedList"/>
    <dgm:cxn modelId="{8B3B9041-6F62-47A0-B48F-C5C5EE0E85C7}" type="presParOf" srcId="{1E24004A-A11B-43CF-A8FB-A614D661B59F}" destId="{71BD2708-D7F6-4857-8897-9AD6B48E0A01}" srcOrd="3" destOrd="0" presId="urn:microsoft.com/office/officeart/2008/layout/VerticalCurvedList"/>
    <dgm:cxn modelId="{C0621643-B813-4F96-BB32-FEAB2B5BFCEB}" type="presParOf" srcId="{E6F76092-124B-40FB-92FE-A005AD31350C}" destId="{577ACFCF-FCDF-4BDD-8B52-94B7DDB619AD}" srcOrd="1" destOrd="0" presId="urn:microsoft.com/office/officeart/2008/layout/VerticalCurvedList"/>
    <dgm:cxn modelId="{3D193932-F32F-4AAC-84E4-CC9F1667F1CF}" type="presParOf" srcId="{E6F76092-124B-40FB-92FE-A005AD31350C}" destId="{439DF46B-667E-4BC4-91A0-FC9BF8F8E3D0}" srcOrd="2" destOrd="0" presId="urn:microsoft.com/office/officeart/2008/layout/VerticalCurvedList"/>
    <dgm:cxn modelId="{F2C2CB1C-C22D-4145-AAC4-1335D6493F59}" type="presParOf" srcId="{439DF46B-667E-4BC4-91A0-FC9BF8F8E3D0}" destId="{589B9E77-496E-49CD-A321-CBFBB44FAA87}" srcOrd="0" destOrd="0" presId="urn:microsoft.com/office/officeart/2008/layout/VerticalCurvedList"/>
    <dgm:cxn modelId="{BEE67611-C6B7-4E2B-9E74-3FD6BC0F6C11}" type="presParOf" srcId="{E6F76092-124B-40FB-92FE-A005AD31350C}" destId="{2D19F856-7184-4A2F-A03D-33852A41914D}" srcOrd="3" destOrd="0" presId="urn:microsoft.com/office/officeart/2008/layout/VerticalCurvedList"/>
    <dgm:cxn modelId="{F7BFC72E-BA6D-47D2-93D7-6C90998D83E6}" type="presParOf" srcId="{E6F76092-124B-40FB-92FE-A005AD31350C}" destId="{3E4FAE73-D75F-47D3-8564-875E324AB3AC}" srcOrd="4" destOrd="0" presId="urn:microsoft.com/office/officeart/2008/layout/VerticalCurvedList"/>
    <dgm:cxn modelId="{D30C3757-0CEA-418F-BF38-33FE9CEF8B4A}" type="presParOf" srcId="{3E4FAE73-D75F-47D3-8564-875E324AB3AC}" destId="{1EFE72A8-AEB2-457C-9E3B-30ED517538E5}" srcOrd="0" destOrd="0" presId="urn:microsoft.com/office/officeart/2008/layout/VerticalCurvedList"/>
    <dgm:cxn modelId="{A02F8140-5D27-486B-B1C9-3B7B83F71724}" type="presParOf" srcId="{E6F76092-124B-40FB-92FE-A005AD31350C}" destId="{31F72A96-9F1E-4F9B-91B1-700EE96D06AC}" srcOrd="5" destOrd="0" presId="urn:microsoft.com/office/officeart/2008/layout/VerticalCurvedList"/>
    <dgm:cxn modelId="{36752561-6F83-44C8-80F7-BA4CC5BB4A9F}" type="presParOf" srcId="{E6F76092-124B-40FB-92FE-A005AD31350C}" destId="{EB9CC762-E38A-4B02-B2F8-FF782BC72169}" srcOrd="6" destOrd="0" presId="urn:microsoft.com/office/officeart/2008/layout/VerticalCurvedList"/>
    <dgm:cxn modelId="{2E25B820-9911-4E47-8EF7-ECA906D7BB06}" type="presParOf" srcId="{EB9CC762-E38A-4B02-B2F8-FF782BC72169}" destId="{2B7E9807-85FC-4A06-8A1A-BA990A3FF679}" srcOrd="0" destOrd="0" presId="urn:microsoft.com/office/officeart/2008/layout/VerticalCurvedList"/>
    <dgm:cxn modelId="{E34CD69E-9CF9-4BBD-8CF3-F7E04115E304}" type="presParOf" srcId="{E6F76092-124B-40FB-92FE-A005AD31350C}" destId="{94DE2E19-9BAF-4826-9DAA-D05E2EDDA5EA}" srcOrd="7" destOrd="0" presId="urn:microsoft.com/office/officeart/2008/layout/VerticalCurvedList"/>
    <dgm:cxn modelId="{C3DFB9A3-BF10-4C10-9468-8DB964B21F88}" type="presParOf" srcId="{E6F76092-124B-40FB-92FE-A005AD31350C}" destId="{291D748E-A0E4-41A6-BF8D-8B4A12B3F1CB}" srcOrd="8" destOrd="0" presId="urn:microsoft.com/office/officeart/2008/layout/VerticalCurvedList"/>
    <dgm:cxn modelId="{0F1319D3-0CBE-4C71-B945-75BFF2B062AB}" type="presParOf" srcId="{291D748E-A0E4-41A6-BF8D-8B4A12B3F1CB}" destId="{910D9FB5-311C-4FCB-8DD1-38E9FCCDD0C1}" srcOrd="0" destOrd="0" presId="urn:microsoft.com/office/officeart/2008/layout/VerticalCurvedList"/>
    <dgm:cxn modelId="{B8CA8CB8-6480-45CA-A714-958061AF040A}" type="presParOf" srcId="{E6F76092-124B-40FB-92FE-A005AD31350C}" destId="{4B332EBF-B4D5-4C7F-AE96-D2121CD98F1E}" srcOrd="9" destOrd="0" presId="urn:microsoft.com/office/officeart/2008/layout/VerticalCurvedList"/>
    <dgm:cxn modelId="{60F4E068-19EC-48E6-BD48-AC9362663853}" type="presParOf" srcId="{E6F76092-124B-40FB-92FE-A005AD31350C}" destId="{FDC95F21-791D-4636-A70C-D36F24DF0E0E}" srcOrd="10" destOrd="0" presId="urn:microsoft.com/office/officeart/2008/layout/VerticalCurvedList"/>
    <dgm:cxn modelId="{4E8FAF8F-6B88-4844-AB76-CA3AB055BB3A}" type="presParOf" srcId="{FDC95F21-791D-4636-A70C-D36F24DF0E0E}" destId="{F8D8348C-B367-40AB-A983-F6C2099D26CA}" srcOrd="0" destOrd="0" presId="urn:microsoft.com/office/officeart/2008/layout/VerticalCurvedList"/>
    <dgm:cxn modelId="{AFFAEDEF-2F58-4AA2-BB37-01C6FA038CA8}" type="presParOf" srcId="{E6F76092-124B-40FB-92FE-A005AD31350C}" destId="{44664EA8-A509-479D-8A34-47F1307D4669}" srcOrd="11" destOrd="0" presId="urn:microsoft.com/office/officeart/2008/layout/VerticalCurvedList"/>
    <dgm:cxn modelId="{803A72DC-6995-4850-8A48-AEF8D6F75E3C}" type="presParOf" srcId="{E6F76092-124B-40FB-92FE-A005AD31350C}" destId="{DE355D65-0236-4039-B08C-2B3199336866}" srcOrd="12" destOrd="0" presId="urn:microsoft.com/office/officeart/2008/layout/VerticalCurvedList"/>
    <dgm:cxn modelId="{2391E0DC-8B7B-4E42-B25D-2F1AA0D8ABE5}" type="presParOf" srcId="{DE355D65-0236-4039-B08C-2B3199336866}" destId="{E7B2B1A1-5B29-424F-BCD2-022FC34F1C6F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6B2D8E84-A36E-4ED1-90C5-4ECDFBC80D32}" type="doc">
      <dgm:prSet loTypeId="urn:microsoft.com/office/officeart/2005/8/layout/h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SV"/>
        </a:p>
      </dgm:t>
    </dgm:pt>
    <dgm:pt modelId="{B0CAECE6-6CBE-4B0D-A48F-AA541E652D89}">
      <dgm:prSet/>
      <dgm:spPr/>
      <dgm:t>
        <a:bodyPr/>
        <a:lstStyle/>
        <a:p>
          <a:pPr rtl="0"/>
          <a:r>
            <a:rPr lang="es-SV" dirty="0" smtClean="0"/>
            <a:t>Publicación trimestral</a:t>
          </a:r>
          <a:endParaRPr lang="es-SV" dirty="0"/>
        </a:p>
      </dgm:t>
    </dgm:pt>
    <dgm:pt modelId="{E204E533-59F9-4731-9D9C-537164A5FC04}" type="parTrans" cxnId="{FC3ABC98-3DCB-4A65-808F-BE9DB8FD876D}">
      <dgm:prSet/>
      <dgm:spPr/>
      <dgm:t>
        <a:bodyPr/>
        <a:lstStyle/>
        <a:p>
          <a:endParaRPr lang="es-SV"/>
        </a:p>
      </dgm:t>
    </dgm:pt>
    <dgm:pt modelId="{6C265826-B992-45A4-AA40-746B58761A3E}" type="sibTrans" cxnId="{FC3ABC98-3DCB-4A65-808F-BE9DB8FD876D}">
      <dgm:prSet/>
      <dgm:spPr/>
      <dgm:t>
        <a:bodyPr/>
        <a:lstStyle/>
        <a:p>
          <a:endParaRPr lang="es-SV"/>
        </a:p>
      </dgm:t>
    </dgm:pt>
    <dgm:pt modelId="{FFB6D56B-6D0C-4085-BA58-C179EB3C7455}">
      <dgm:prSet/>
      <dgm:spPr/>
      <dgm:t>
        <a:bodyPr/>
        <a:lstStyle/>
        <a:p>
          <a:pPr rtl="0"/>
          <a:r>
            <a:rPr lang="es-SV" dirty="0" smtClean="0"/>
            <a:t>Fechas </a:t>
          </a:r>
          <a:r>
            <a:rPr lang="es-SV" smtClean="0"/>
            <a:t>de actualización</a:t>
          </a:r>
          <a:endParaRPr lang="es-SV" dirty="0"/>
        </a:p>
      </dgm:t>
    </dgm:pt>
    <dgm:pt modelId="{A236DDA8-AA57-4B6B-AA03-E8DFB3AEDA6E}" type="parTrans" cxnId="{8CFE2203-98E6-4AA3-A1C1-5A6CEBBB5391}">
      <dgm:prSet/>
      <dgm:spPr/>
      <dgm:t>
        <a:bodyPr/>
        <a:lstStyle/>
        <a:p>
          <a:endParaRPr lang="es-SV"/>
        </a:p>
      </dgm:t>
    </dgm:pt>
    <dgm:pt modelId="{FA205150-D517-4C47-BCD5-AEFD3A75B824}" type="sibTrans" cxnId="{8CFE2203-98E6-4AA3-A1C1-5A6CEBBB5391}">
      <dgm:prSet/>
      <dgm:spPr/>
      <dgm:t>
        <a:bodyPr/>
        <a:lstStyle/>
        <a:p>
          <a:endParaRPr lang="es-SV"/>
        </a:p>
      </dgm:t>
    </dgm:pt>
    <dgm:pt modelId="{11E386BA-B2BF-4F8F-AFAE-97124D22A7C1}">
      <dgm:prSet/>
      <dgm:spPr/>
      <dgm:t>
        <a:bodyPr/>
        <a:lstStyle/>
        <a:p>
          <a:pPr rtl="0"/>
          <a:r>
            <a:rPr lang="es-SV" dirty="0" smtClean="0"/>
            <a:t>Recomendación: actualización extraordinaria  </a:t>
          </a:r>
          <a:endParaRPr lang="es-SV" dirty="0"/>
        </a:p>
      </dgm:t>
    </dgm:pt>
    <dgm:pt modelId="{1491F2D7-14AC-49C5-8EAF-C47A8B142B60}" type="parTrans" cxnId="{152E1118-AB8C-44B8-BA5B-5030A0F66B77}">
      <dgm:prSet/>
      <dgm:spPr/>
      <dgm:t>
        <a:bodyPr/>
        <a:lstStyle/>
        <a:p>
          <a:endParaRPr lang="es-SV"/>
        </a:p>
      </dgm:t>
    </dgm:pt>
    <dgm:pt modelId="{1C55AAE2-A5EB-4361-9858-2084933E53AC}" type="sibTrans" cxnId="{152E1118-AB8C-44B8-BA5B-5030A0F66B77}">
      <dgm:prSet/>
      <dgm:spPr/>
      <dgm:t>
        <a:bodyPr/>
        <a:lstStyle/>
        <a:p>
          <a:endParaRPr lang="es-SV"/>
        </a:p>
      </dgm:t>
    </dgm:pt>
    <dgm:pt modelId="{EEC46E63-0D4D-4993-BD4F-B25CC395953A}">
      <dgm:prSet/>
      <dgm:spPr/>
      <dgm:t>
        <a:bodyPr/>
        <a:lstStyle/>
        <a:p>
          <a:pPr rtl="0"/>
          <a:r>
            <a:rPr lang="es-SV" dirty="0" smtClean="0"/>
            <a:t>Obligación periódica </a:t>
          </a:r>
          <a:endParaRPr lang="es-SV" dirty="0"/>
        </a:p>
      </dgm:t>
    </dgm:pt>
    <dgm:pt modelId="{90086E0C-ED68-4AA9-87BA-CE08F7648E94}" type="parTrans" cxnId="{B3D53791-39DB-49FB-BED2-B14153489DE5}">
      <dgm:prSet/>
      <dgm:spPr/>
      <dgm:t>
        <a:bodyPr/>
        <a:lstStyle/>
        <a:p>
          <a:endParaRPr lang="es-SV"/>
        </a:p>
      </dgm:t>
    </dgm:pt>
    <dgm:pt modelId="{4F33B63A-E4B3-4361-A946-C5BA1E0EC49E}" type="sibTrans" cxnId="{B3D53791-39DB-49FB-BED2-B14153489DE5}">
      <dgm:prSet/>
      <dgm:spPr/>
      <dgm:t>
        <a:bodyPr/>
        <a:lstStyle/>
        <a:p>
          <a:endParaRPr lang="es-SV"/>
        </a:p>
      </dgm:t>
    </dgm:pt>
    <dgm:pt modelId="{A552BE66-73C5-4BAD-9D61-9FF199D00EB8}">
      <dgm:prSet/>
      <dgm:spPr/>
      <dgm:t>
        <a:bodyPr/>
        <a:lstStyle/>
        <a:p>
          <a:pPr rtl="0"/>
          <a:r>
            <a:rPr lang="es-SV" dirty="0" smtClean="0"/>
            <a:t>Autoridades salientes: abril 2019</a:t>
          </a:r>
          <a:endParaRPr lang="es-SV" dirty="0"/>
        </a:p>
      </dgm:t>
    </dgm:pt>
    <dgm:pt modelId="{A4D5CA99-1644-4508-98FB-C09FCC2AA1DD}" type="parTrans" cxnId="{11B140A1-CC08-4248-BCE0-C353A6CA043B}">
      <dgm:prSet/>
      <dgm:spPr/>
      <dgm:t>
        <a:bodyPr/>
        <a:lstStyle/>
        <a:p>
          <a:endParaRPr lang="es-SV"/>
        </a:p>
      </dgm:t>
    </dgm:pt>
    <dgm:pt modelId="{50D98326-350F-4065-A9E9-01463092C815}" type="sibTrans" cxnId="{11B140A1-CC08-4248-BCE0-C353A6CA043B}">
      <dgm:prSet/>
      <dgm:spPr/>
      <dgm:t>
        <a:bodyPr/>
        <a:lstStyle/>
        <a:p>
          <a:endParaRPr lang="es-SV"/>
        </a:p>
      </dgm:t>
    </dgm:pt>
    <dgm:pt modelId="{876AC3F6-9A66-46D1-871A-07A2D613CE38}">
      <dgm:prSet/>
      <dgm:spPr/>
      <dgm:t>
        <a:bodyPr/>
        <a:lstStyle/>
        <a:p>
          <a:pPr rtl="0"/>
          <a:r>
            <a:rPr lang="es-SV" dirty="0" smtClean="0"/>
            <a:t>Autoridades entrantes: julio 2019</a:t>
          </a:r>
          <a:endParaRPr lang="es-SV" dirty="0"/>
        </a:p>
      </dgm:t>
    </dgm:pt>
    <dgm:pt modelId="{3BEA2C56-DC21-49C3-933E-D94A1302A43F}" type="parTrans" cxnId="{668BF4A7-E813-46C9-AEFB-7B1BD24ED990}">
      <dgm:prSet/>
      <dgm:spPr/>
      <dgm:t>
        <a:bodyPr/>
        <a:lstStyle/>
        <a:p>
          <a:endParaRPr lang="es-SV"/>
        </a:p>
      </dgm:t>
    </dgm:pt>
    <dgm:pt modelId="{0179DAFD-384E-4D07-AAA2-C8771B5C3DAA}" type="sibTrans" cxnId="{668BF4A7-E813-46C9-AEFB-7B1BD24ED990}">
      <dgm:prSet/>
      <dgm:spPr/>
      <dgm:t>
        <a:bodyPr/>
        <a:lstStyle/>
        <a:p>
          <a:endParaRPr lang="es-SV"/>
        </a:p>
      </dgm:t>
    </dgm:pt>
    <dgm:pt modelId="{5FB0C6AE-6444-4C96-9888-B7A79D7E590A}">
      <dgm:prSet/>
      <dgm:spPr/>
      <dgm:t>
        <a:bodyPr/>
        <a:lstStyle/>
        <a:p>
          <a:pPr rtl="0"/>
          <a:r>
            <a:rPr lang="es-SV" dirty="0" smtClean="0"/>
            <a:t>Entregar el cargo con la información oficiosa actualizada.</a:t>
          </a:r>
          <a:endParaRPr lang="es-SV" dirty="0"/>
        </a:p>
      </dgm:t>
    </dgm:pt>
    <dgm:pt modelId="{A7B8A351-F374-46A3-BDD3-CF7157518478}" type="parTrans" cxnId="{C6EA602C-EEFF-4E36-983E-C805E03697EE}">
      <dgm:prSet/>
      <dgm:spPr/>
      <dgm:t>
        <a:bodyPr/>
        <a:lstStyle/>
        <a:p>
          <a:endParaRPr lang="es-SV"/>
        </a:p>
      </dgm:t>
    </dgm:pt>
    <dgm:pt modelId="{50325D2F-8177-4935-B1C2-6DCE9CB747C1}" type="sibTrans" cxnId="{C6EA602C-EEFF-4E36-983E-C805E03697EE}">
      <dgm:prSet/>
      <dgm:spPr/>
      <dgm:t>
        <a:bodyPr/>
        <a:lstStyle/>
        <a:p>
          <a:endParaRPr lang="es-SV"/>
        </a:p>
      </dgm:t>
    </dgm:pt>
    <dgm:pt modelId="{594E334D-A08D-4214-9264-A1EA2FC60236}" type="pres">
      <dgm:prSet presAssocID="{6B2D8E84-A36E-4ED1-90C5-4ECDFBC80D32}" presName="Name0" presStyleCnt="0">
        <dgm:presLayoutVars>
          <dgm:dir/>
          <dgm:animLvl val="lvl"/>
          <dgm:resizeHandles val="exact"/>
        </dgm:presLayoutVars>
      </dgm:prSet>
      <dgm:spPr/>
    </dgm:pt>
    <dgm:pt modelId="{901C3782-CAF7-4732-90AC-2FFB7E733C6B}" type="pres">
      <dgm:prSet presAssocID="{B0CAECE6-6CBE-4B0D-A48F-AA541E652D89}" presName="composite" presStyleCnt="0"/>
      <dgm:spPr/>
    </dgm:pt>
    <dgm:pt modelId="{23A9FD91-CA3C-43C7-B3A1-1B233957967E}" type="pres">
      <dgm:prSet presAssocID="{B0CAECE6-6CBE-4B0D-A48F-AA541E652D89}" presName="parTx" presStyleLbl="alignNode1" presStyleIdx="0" presStyleCnt="3">
        <dgm:presLayoutVars>
          <dgm:chMax val="0"/>
          <dgm:chPref val="0"/>
          <dgm:bulletEnabled val="1"/>
        </dgm:presLayoutVars>
      </dgm:prSet>
      <dgm:spPr/>
    </dgm:pt>
    <dgm:pt modelId="{4766393C-B114-4322-AE1D-F1F2FA1C89E3}" type="pres">
      <dgm:prSet presAssocID="{B0CAECE6-6CBE-4B0D-A48F-AA541E652D89}" presName="desTx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SV"/>
        </a:p>
      </dgm:t>
    </dgm:pt>
    <dgm:pt modelId="{B942468E-A743-4FFC-9206-5408FE687218}" type="pres">
      <dgm:prSet presAssocID="{6C265826-B992-45A4-AA40-746B58761A3E}" presName="space" presStyleCnt="0"/>
      <dgm:spPr/>
    </dgm:pt>
    <dgm:pt modelId="{F6A25ADC-1386-4C16-9C84-A3466A6D7750}" type="pres">
      <dgm:prSet presAssocID="{FFB6D56B-6D0C-4085-BA58-C179EB3C7455}" presName="composite" presStyleCnt="0"/>
      <dgm:spPr/>
    </dgm:pt>
    <dgm:pt modelId="{A101FC74-10A0-4ECF-B5A8-E5DE8E7F6EE0}" type="pres">
      <dgm:prSet presAssocID="{FFB6D56B-6D0C-4085-BA58-C179EB3C7455}" presName="parTx" presStyleLbl="align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SV"/>
        </a:p>
      </dgm:t>
    </dgm:pt>
    <dgm:pt modelId="{EF885FE4-59A7-44FB-A4A0-5F9426958C83}" type="pres">
      <dgm:prSet presAssocID="{FFB6D56B-6D0C-4085-BA58-C179EB3C7455}" presName="desTx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SV"/>
        </a:p>
      </dgm:t>
    </dgm:pt>
    <dgm:pt modelId="{69E2103E-7B93-4DD0-BBB9-54DD726D925B}" type="pres">
      <dgm:prSet presAssocID="{FA205150-D517-4C47-BCD5-AEFD3A75B824}" presName="space" presStyleCnt="0"/>
      <dgm:spPr/>
    </dgm:pt>
    <dgm:pt modelId="{9054A55F-1F93-4108-817F-98590735B0C5}" type="pres">
      <dgm:prSet presAssocID="{11E386BA-B2BF-4F8F-AFAE-97124D22A7C1}" presName="composite" presStyleCnt="0"/>
      <dgm:spPr/>
    </dgm:pt>
    <dgm:pt modelId="{76010770-6647-48D7-875E-692D2E61D5D6}" type="pres">
      <dgm:prSet presAssocID="{11E386BA-B2BF-4F8F-AFAE-97124D22A7C1}" presName="parTx" presStyleLbl="alignNode1" presStyleIdx="2" presStyleCnt="3">
        <dgm:presLayoutVars>
          <dgm:chMax val="0"/>
          <dgm:chPref val="0"/>
          <dgm:bulletEnabled val="1"/>
        </dgm:presLayoutVars>
      </dgm:prSet>
      <dgm:spPr/>
    </dgm:pt>
    <dgm:pt modelId="{B510A1DF-F098-4DC5-A6CF-10D749DF171C}" type="pres">
      <dgm:prSet presAssocID="{11E386BA-B2BF-4F8F-AFAE-97124D22A7C1}" presName="desTx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SV"/>
        </a:p>
      </dgm:t>
    </dgm:pt>
  </dgm:ptLst>
  <dgm:cxnLst>
    <dgm:cxn modelId="{8CFE2203-98E6-4AA3-A1C1-5A6CEBBB5391}" srcId="{6B2D8E84-A36E-4ED1-90C5-4ECDFBC80D32}" destId="{FFB6D56B-6D0C-4085-BA58-C179EB3C7455}" srcOrd="1" destOrd="0" parTransId="{A236DDA8-AA57-4B6B-AA03-E8DFB3AEDA6E}" sibTransId="{FA205150-D517-4C47-BCD5-AEFD3A75B824}"/>
    <dgm:cxn modelId="{11B140A1-CC08-4248-BCE0-C353A6CA043B}" srcId="{FFB6D56B-6D0C-4085-BA58-C179EB3C7455}" destId="{A552BE66-73C5-4BAD-9D61-9FF199D00EB8}" srcOrd="0" destOrd="0" parTransId="{A4D5CA99-1644-4508-98FB-C09FCC2AA1DD}" sibTransId="{50D98326-350F-4065-A9E9-01463092C815}"/>
    <dgm:cxn modelId="{152E1118-AB8C-44B8-BA5B-5030A0F66B77}" srcId="{6B2D8E84-A36E-4ED1-90C5-4ECDFBC80D32}" destId="{11E386BA-B2BF-4F8F-AFAE-97124D22A7C1}" srcOrd="2" destOrd="0" parTransId="{1491F2D7-14AC-49C5-8EAF-C47A8B142B60}" sibTransId="{1C55AAE2-A5EB-4361-9858-2084933E53AC}"/>
    <dgm:cxn modelId="{4D634DA7-4FED-4C30-81CB-B3C85530A0BF}" type="presOf" srcId="{6B2D8E84-A36E-4ED1-90C5-4ECDFBC80D32}" destId="{594E334D-A08D-4214-9264-A1EA2FC60236}" srcOrd="0" destOrd="0" presId="urn:microsoft.com/office/officeart/2005/8/layout/hList1"/>
    <dgm:cxn modelId="{78198B73-CE02-4278-AE52-8D4CE4840FF4}" type="presOf" srcId="{11E386BA-B2BF-4F8F-AFAE-97124D22A7C1}" destId="{76010770-6647-48D7-875E-692D2E61D5D6}" srcOrd="0" destOrd="0" presId="urn:microsoft.com/office/officeart/2005/8/layout/hList1"/>
    <dgm:cxn modelId="{24800002-C940-4ECB-A945-5042793A1EB2}" type="presOf" srcId="{A552BE66-73C5-4BAD-9D61-9FF199D00EB8}" destId="{EF885FE4-59A7-44FB-A4A0-5F9426958C83}" srcOrd="0" destOrd="0" presId="urn:microsoft.com/office/officeart/2005/8/layout/hList1"/>
    <dgm:cxn modelId="{25F40370-8FFA-4EF4-8B2D-E539F79216E6}" type="presOf" srcId="{B0CAECE6-6CBE-4B0D-A48F-AA541E652D89}" destId="{23A9FD91-CA3C-43C7-B3A1-1B233957967E}" srcOrd="0" destOrd="0" presId="urn:microsoft.com/office/officeart/2005/8/layout/hList1"/>
    <dgm:cxn modelId="{FC3ABC98-3DCB-4A65-808F-BE9DB8FD876D}" srcId="{6B2D8E84-A36E-4ED1-90C5-4ECDFBC80D32}" destId="{B0CAECE6-6CBE-4B0D-A48F-AA541E652D89}" srcOrd="0" destOrd="0" parTransId="{E204E533-59F9-4731-9D9C-537164A5FC04}" sibTransId="{6C265826-B992-45A4-AA40-746B58761A3E}"/>
    <dgm:cxn modelId="{932DCE59-ADC4-45B9-85E3-AF373CBC7176}" type="presOf" srcId="{5FB0C6AE-6444-4C96-9888-B7A79D7E590A}" destId="{B510A1DF-F098-4DC5-A6CF-10D749DF171C}" srcOrd="0" destOrd="0" presId="urn:microsoft.com/office/officeart/2005/8/layout/hList1"/>
    <dgm:cxn modelId="{B3D53791-39DB-49FB-BED2-B14153489DE5}" srcId="{B0CAECE6-6CBE-4B0D-A48F-AA541E652D89}" destId="{EEC46E63-0D4D-4993-BD4F-B25CC395953A}" srcOrd="0" destOrd="0" parTransId="{90086E0C-ED68-4AA9-87BA-CE08F7648E94}" sibTransId="{4F33B63A-E4B3-4361-A946-C5BA1E0EC49E}"/>
    <dgm:cxn modelId="{C6EA602C-EEFF-4E36-983E-C805E03697EE}" srcId="{11E386BA-B2BF-4F8F-AFAE-97124D22A7C1}" destId="{5FB0C6AE-6444-4C96-9888-B7A79D7E590A}" srcOrd="0" destOrd="0" parTransId="{A7B8A351-F374-46A3-BDD3-CF7157518478}" sibTransId="{50325D2F-8177-4935-B1C2-6DCE9CB747C1}"/>
    <dgm:cxn modelId="{668BF4A7-E813-46C9-AEFB-7B1BD24ED990}" srcId="{FFB6D56B-6D0C-4085-BA58-C179EB3C7455}" destId="{876AC3F6-9A66-46D1-871A-07A2D613CE38}" srcOrd="1" destOrd="0" parTransId="{3BEA2C56-DC21-49C3-933E-D94A1302A43F}" sibTransId="{0179DAFD-384E-4D07-AAA2-C8771B5C3DAA}"/>
    <dgm:cxn modelId="{441C9D2A-4B33-459E-BCE0-AA16386529A4}" type="presOf" srcId="{876AC3F6-9A66-46D1-871A-07A2D613CE38}" destId="{EF885FE4-59A7-44FB-A4A0-5F9426958C83}" srcOrd="0" destOrd="1" presId="urn:microsoft.com/office/officeart/2005/8/layout/hList1"/>
    <dgm:cxn modelId="{5833B1EF-B058-41AB-B384-25830249E13A}" type="presOf" srcId="{EEC46E63-0D4D-4993-BD4F-B25CC395953A}" destId="{4766393C-B114-4322-AE1D-F1F2FA1C89E3}" srcOrd="0" destOrd="0" presId="urn:microsoft.com/office/officeart/2005/8/layout/hList1"/>
    <dgm:cxn modelId="{D685FD89-B1E3-4682-BD96-F4ED88E70F74}" type="presOf" srcId="{FFB6D56B-6D0C-4085-BA58-C179EB3C7455}" destId="{A101FC74-10A0-4ECF-B5A8-E5DE8E7F6EE0}" srcOrd="0" destOrd="0" presId="urn:microsoft.com/office/officeart/2005/8/layout/hList1"/>
    <dgm:cxn modelId="{C58D03B2-0132-4974-819E-3EEF62A311F7}" type="presParOf" srcId="{594E334D-A08D-4214-9264-A1EA2FC60236}" destId="{901C3782-CAF7-4732-90AC-2FFB7E733C6B}" srcOrd="0" destOrd="0" presId="urn:microsoft.com/office/officeart/2005/8/layout/hList1"/>
    <dgm:cxn modelId="{C185F797-0826-496B-A6B2-6C2DC9B4E459}" type="presParOf" srcId="{901C3782-CAF7-4732-90AC-2FFB7E733C6B}" destId="{23A9FD91-CA3C-43C7-B3A1-1B233957967E}" srcOrd="0" destOrd="0" presId="urn:microsoft.com/office/officeart/2005/8/layout/hList1"/>
    <dgm:cxn modelId="{3B91F860-FFB5-4D85-A94A-0261A16140AD}" type="presParOf" srcId="{901C3782-CAF7-4732-90AC-2FFB7E733C6B}" destId="{4766393C-B114-4322-AE1D-F1F2FA1C89E3}" srcOrd="1" destOrd="0" presId="urn:microsoft.com/office/officeart/2005/8/layout/hList1"/>
    <dgm:cxn modelId="{DD30B60D-E85D-4185-9E31-018BA641501A}" type="presParOf" srcId="{594E334D-A08D-4214-9264-A1EA2FC60236}" destId="{B942468E-A743-4FFC-9206-5408FE687218}" srcOrd="1" destOrd="0" presId="urn:microsoft.com/office/officeart/2005/8/layout/hList1"/>
    <dgm:cxn modelId="{57B8F75B-2B63-4E15-9177-FDD43F36EC20}" type="presParOf" srcId="{594E334D-A08D-4214-9264-A1EA2FC60236}" destId="{F6A25ADC-1386-4C16-9C84-A3466A6D7750}" srcOrd="2" destOrd="0" presId="urn:microsoft.com/office/officeart/2005/8/layout/hList1"/>
    <dgm:cxn modelId="{0E657FFD-931F-4C00-A640-598BF74A3DF8}" type="presParOf" srcId="{F6A25ADC-1386-4C16-9C84-A3466A6D7750}" destId="{A101FC74-10A0-4ECF-B5A8-E5DE8E7F6EE0}" srcOrd="0" destOrd="0" presId="urn:microsoft.com/office/officeart/2005/8/layout/hList1"/>
    <dgm:cxn modelId="{6EE0F48D-91E2-4A6C-A797-07E14E6DFC31}" type="presParOf" srcId="{F6A25ADC-1386-4C16-9C84-A3466A6D7750}" destId="{EF885FE4-59A7-44FB-A4A0-5F9426958C83}" srcOrd="1" destOrd="0" presId="urn:microsoft.com/office/officeart/2005/8/layout/hList1"/>
    <dgm:cxn modelId="{32B19153-A997-408C-8BBF-3835ECE7BBD3}" type="presParOf" srcId="{594E334D-A08D-4214-9264-A1EA2FC60236}" destId="{69E2103E-7B93-4DD0-BBB9-54DD726D925B}" srcOrd="3" destOrd="0" presId="urn:microsoft.com/office/officeart/2005/8/layout/hList1"/>
    <dgm:cxn modelId="{1FDBEFFB-1A9E-4EA6-BCC5-29896995E81E}" type="presParOf" srcId="{594E334D-A08D-4214-9264-A1EA2FC60236}" destId="{9054A55F-1F93-4108-817F-98590735B0C5}" srcOrd="4" destOrd="0" presId="urn:microsoft.com/office/officeart/2005/8/layout/hList1"/>
    <dgm:cxn modelId="{90F91173-D25B-4002-9909-5B296527A2CA}" type="presParOf" srcId="{9054A55F-1F93-4108-817F-98590735B0C5}" destId="{76010770-6647-48D7-875E-692D2E61D5D6}" srcOrd="0" destOrd="0" presId="urn:microsoft.com/office/officeart/2005/8/layout/hList1"/>
    <dgm:cxn modelId="{B2D1F24E-B400-4685-A59C-90EE63CDAEA8}" type="presParOf" srcId="{9054A55F-1F93-4108-817F-98590735B0C5}" destId="{B510A1DF-F098-4DC5-A6CF-10D749DF171C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92AB09E6-7A8B-4102-A730-B9CECD88A26D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SV"/>
        </a:p>
      </dgm:t>
    </dgm:pt>
    <dgm:pt modelId="{070061F2-3BEE-45D9-805A-4FF6643D893A}">
      <dgm:prSet/>
      <dgm:spPr/>
      <dgm:t>
        <a:bodyPr/>
        <a:lstStyle/>
        <a:p>
          <a:pPr rtl="0"/>
          <a:r>
            <a:rPr lang="es-SV" dirty="0" smtClean="0"/>
            <a:t>Declaratoria de reserva </a:t>
          </a:r>
          <a:endParaRPr lang="es-SV" dirty="0"/>
        </a:p>
      </dgm:t>
    </dgm:pt>
    <dgm:pt modelId="{69F11063-6F67-4C9D-8D4E-82D983C961C8}" type="parTrans" cxnId="{27C76D67-AB62-4892-A87B-B90A761344E9}">
      <dgm:prSet/>
      <dgm:spPr/>
      <dgm:t>
        <a:bodyPr/>
        <a:lstStyle/>
        <a:p>
          <a:endParaRPr lang="es-SV"/>
        </a:p>
      </dgm:t>
    </dgm:pt>
    <dgm:pt modelId="{9C773449-F20E-4F7C-8A8D-854757850EB0}" type="sibTrans" cxnId="{27C76D67-AB62-4892-A87B-B90A761344E9}">
      <dgm:prSet/>
      <dgm:spPr/>
      <dgm:t>
        <a:bodyPr/>
        <a:lstStyle/>
        <a:p>
          <a:endParaRPr lang="es-SV"/>
        </a:p>
      </dgm:t>
    </dgm:pt>
    <dgm:pt modelId="{196D3DF4-A67A-4C05-B6C6-14B54A8DB86B}">
      <dgm:prSet/>
      <dgm:spPr/>
      <dgm:t>
        <a:bodyPr/>
        <a:lstStyle/>
        <a:p>
          <a:pPr rtl="0"/>
          <a:r>
            <a:rPr lang="es-SV" dirty="0" smtClean="0"/>
            <a:t>Índice de información reservada</a:t>
          </a:r>
          <a:endParaRPr lang="es-SV" dirty="0"/>
        </a:p>
      </dgm:t>
    </dgm:pt>
    <dgm:pt modelId="{03FF8435-BC68-4AFB-BB74-D5C02E941C9F}" type="parTrans" cxnId="{C7080DF8-6BE3-426E-8434-87B2689816AC}">
      <dgm:prSet/>
      <dgm:spPr/>
      <dgm:t>
        <a:bodyPr/>
        <a:lstStyle/>
        <a:p>
          <a:endParaRPr lang="es-SV"/>
        </a:p>
      </dgm:t>
    </dgm:pt>
    <dgm:pt modelId="{31D95562-CA4C-4A44-80C9-311096A1BAB8}" type="sibTrans" cxnId="{C7080DF8-6BE3-426E-8434-87B2689816AC}">
      <dgm:prSet/>
      <dgm:spPr/>
      <dgm:t>
        <a:bodyPr/>
        <a:lstStyle/>
        <a:p>
          <a:endParaRPr lang="es-SV"/>
        </a:p>
      </dgm:t>
    </dgm:pt>
    <dgm:pt modelId="{AF68EFA6-1216-4720-A38B-8A29679CE69A}">
      <dgm:prSet/>
      <dgm:spPr/>
      <dgm:t>
        <a:bodyPr/>
        <a:lstStyle/>
        <a:p>
          <a:pPr rtl="0"/>
          <a:r>
            <a:rPr lang="es-SV" dirty="0" smtClean="0"/>
            <a:t>Restricciones de acceso</a:t>
          </a:r>
          <a:endParaRPr lang="es-SV" dirty="0"/>
        </a:p>
      </dgm:t>
    </dgm:pt>
    <dgm:pt modelId="{50038DD4-3720-489F-97F1-267C3E9772C5}" type="parTrans" cxnId="{82670246-3398-4C7A-81F8-D77E2CCDDDA3}">
      <dgm:prSet/>
      <dgm:spPr/>
      <dgm:t>
        <a:bodyPr/>
        <a:lstStyle/>
        <a:p>
          <a:endParaRPr lang="es-SV"/>
        </a:p>
      </dgm:t>
    </dgm:pt>
    <dgm:pt modelId="{96EC4281-B4FD-464E-B791-4D4CB02B9D86}" type="sibTrans" cxnId="{82670246-3398-4C7A-81F8-D77E2CCDDDA3}">
      <dgm:prSet/>
      <dgm:spPr/>
      <dgm:t>
        <a:bodyPr/>
        <a:lstStyle/>
        <a:p>
          <a:endParaRPr lang="es-SV"/>
        </a:p>
      </dgm:t>
    </dgm:pt>
    <dgm:pt modelId="{6F21D9EB-3126-493A-BC66-F54A3F36FBFE}">
      <dgm:prSet/>
      <dgm:spPr/>
      <dgm:t>
        <a:bodyPr/>
        <a:lstStyle/>
        <a:p>
          <a:pPr rtl="0"/>
          <a:r>
            <a:rPr lang="es-SV" dirty="0" smtClean="0"/>
            <a:t>Facultad de los titulares. </a:t>
          </a:r>
          <a:endParaRPr lang="es-SV" dirty="0"/>
        </a:p>
      </dgm:t>
    </dgm:pt>
    <dgm:pt modelId="{76E1C720-54D6-440D-987C-F9086D1B80CD}" type="parTrans" cxnId="{A5A907F6-A850-475C-9651-E6CE7FFBBEF0}">
      <dgm:prSet/>
      <dgm:spPr/>
    </dgm:pt>
    <dgm:pt modelId="{3A3A2C25-34AB-4AB5-8250-861D3C24A61B}" type="sibTrans" cxnId="{A5A907F6-A850-475C-9651-E6CE7FFBBEF0}">
      <dgm:prSet/>
      <dgm:spPr/>
    </dgm:pt>
    <dgm:pt modelId="{C981CE17-D58B-4F48-9256-B4B6B5E98B49}">
      <dgm:prSet/>
      <dgm:spPr/>
      <dgm:t>
        <a:bodyPr/>
        <a:lstStyle/>
        <a:p>
          <a:pPr rtl="0"/>
          <a:r>
            <a:rPr lang="es-SV" dirty="0" smtClean="0"/>
            <a:t>Delegable.</a:t>
          </a:r>
          <a:endParaRPr lang="es-SV" dirty="0"/>
        </a:p>
      </dgm:t>
    </dgm:pt>
    <dgm:pt modelId="{4E403791-1F39-41CD-9739-365E06279DD7}" type="parTrans" cxnId="{04566E9A-19A3-4ECB-AF14-7856C63508A8}">
      <dgm:prSet/>
      <dgm:spPr/>
    </dgm:pt>
    <dgm:pt modelId="{9CDFD260-E1C9-4B33-9973-3FFB0347C673}" type="sibTrans" cxnId="{04566E9A-19A3-4ECB-AF14-7856C63508A8}">
      <dgm:prSet/>
      <dgm:spPr/>
    </dgm:pt>
    <dgm:pt modelId="{01428116-40A6-45CA-AE23-D7A435A470F7}">
      <dgm:prSet/>
      <dgm:spPr/>
      <dgm:t>
        <a:bodyPr/>
        <a:lstStyle/>
        <a:p>
          <a:pPr rtl="0"/>
          <a:r>
            <a:rPr lang="es-SV" dirty="0" smtClean="0"/>
            <a:t>Oficial de información.</a:t>
          </a:r>
          <a:endParaRPr lang="es-SV" dirty="0"/>
        </a:p>
      </dgm:t>
    </dgm:pt>
    <dgm:pt modelId="{DBBE7578-DCE6-4E88-BA23-2BC68AF01490}" type="parTrans" cxnId="{73D65C3D-8414-4DC1-B85A-D7A30A0D7681}">
      <dgm:prSet/>
      <dgm:spPr/>
    </dgm:pt>
    <dgm:pt modelId="{12072722-4393-4959-BBB3-109CC25CA78D}" type="sibTrans" cxnId="{73D65C3D-8414-4DC1-B85A-D7A30A0D7681}">
      <dgm:prSet/>
      <dgm:spPr/>
    </dgm:pt>
    <dgm:pt modelId="{6AE076A2-25FE-48D4-A96B-E833676D980E}">
      <dgm:prSet/>
      <dgm:spPr/>
      <dgm:t>
        <a:bodyPr/>
        <a:lstStyle/>
        <a:p>
          <a:pPr rtl="0"/>
          <a:r>
            <a:rPr lang="es-SV" dirty="0" smtClean="0"/>
            <a:t>Debe mantenerse a disposición del público. </a:t>
          </a:r>
          <a:endParaRPr lang="es-SV" dirty="0"/>
        </a:p>
      </dgm:t>
    </dgm:pt>
    <dgm:pt modelId="{9D9B1B0F-8901-450C-8048-6D65F8B78F38}" type="parTrans" cxnId="{69F00FA2-36F6-4A4D-8B28-72BEE3B78354}">
      <dgm:prSet/>
      <dgm:spPr/>
    </dgm:pt>
    <dgm:pt modelId="{416E892E-F250-4092-898E-3A2F90AEFE7D}" type="sibTrans" cxnId="{69F00FA2-36F6-4A4D-8B28-72BEE3B78354}">
      <dgm:prSet/>
      <dgm:spPr/>
    </dgm:pt>
    <dgm:pt modelId="{2A9B1BCB-3FAC-4304-B6C8-BDE094392A38}">
      <dgm:prSet/>
      <dgm:spPr/>
      <dgm:t>
        <a:bodyPr/>
        <a:lstStyle/>
        <a:p>
          <a:pPr rtl="0"/>
          <a:r>
            <a:rPr lang="es-SV" dirty="0" smtClean="0"/>
            <a:t>Las autoridades entrantes deben actualizar las listas de personal autorizado para consultar información reservada o confidencial.</a:t>
          </a:r>
          <a:endParaRPr lang="es-SV" dirty="0"/>
        </a:p>
      </dgm:t>
    </dgm:pt>
    <dgm:pt modelId="{03916E6C-6B9C-4F29-9E86-A7AD7BB0613C}" type="parTrans" cxnId="{E6DAF028-D9EF-447B-B93C-537113BAD084}">
      <dgm:prSet/>
      <dgm:spPr/>
    </dgm:pt>
    <dgm:pt modelId="{4BB6BB92-E385-4CE9-8F9B-EBA6D0327E65}" type="sibTrans" cxnId="{E6DAF028-D9EF-447B-B93C-537113BAD084}">
      <dgm:prSet/>
      <dgm:spPr/>
    </dgm:pt>
    <dgm:pt modelId="{DEA66801-B9F7-4A1D-BBE5-CDDCD6B25905}">
      <dgm:prSet/>
      <dgm:spPr/>
      <dgm:t>
        <a:bodyPr/>
        <a:lstStyle/>
        <a:p>
          <a:pPr rtl="0"/>
          <a:r>
            <a:rPr lang="es-SV" dirty="0" smtClean="0"/>
            <a:t>Informe sobre estado de reservas en la institución.</a:t>
          </a:r>
          <a:endParaRPr lang="es-SV" dirty="0"/>
        </a:p>
      </dgm:t>
    </dgm:pt>
    <dgm:pt modelId="{8A45DFB5-6A22-4E90-BB37-26847C3E9ACB}" type="parTrans" cxnId="{5C60E2D2-6AEB-41F3-B13D-44118C32DD31}">
      <dgm:prSet/>
      <dgm:spPr/>
    </dgm:pt>
    <dgm:pt modelId="{1B604108-8782-45D4-8B1E-2DC4A7F6E42A}" type="sibTrans" cxnId="{5C60E2D2-6AEB-41F3-B13D-44118C32DD31}">
      <dgm:prSet/>
      <dgm:spPr/>
    </dgm:pt>
    <dgm:pt modelId="{CBF94558-CC4A-4E51-9728-4EF61A587B1D}" type="pres">
      <dgm:prSet presAssocID="{92AB09E6-7A8B-4102-A730-B9CECD88A26D}" presName="Name0" presStyleCnt="0">
        <dgm:presLayoutVars>
          <dgm:dir/>
          <dgm:animLvl val="lvl"/>
          <dgm:resizeHandles val="exact"/>
        </dgm:presLayoutVars>
      </dgm:prSet>
      <dgm:spPr/>
    </dgm:pt>
    <dgm:pt modelId="{3A48A037-4D37-4340-9EFD-6D83CA72F610}" type="pres">
      <dgm:prSet presAssocID="{070061F2-3BEE-45D9-805A-4FF6643D893A}" presName="linNode" presStyleCnt="0"/>
      <dgm:spPr/>
    </dgm:pt>
    <dgm:pt modelId="{B59C61AB-870C-4D24-A7E7-71F6ECD5ABB9}" type="pres">
      <dgm:prSet presAssocID="{070061F2-3BEE-45D9-805A-4FF6643D893A}" presName="parentText" presStyleLbl="node1" presStyleIdx="0" presStyleCnt="3">
        <dgm:presLayoutVars>
          <dgm:chMax val="1"/>
          <dgm:bulletEnabled val="1"/>
        </dgm:presLayoutVars>
      </dgm:prSet>
      <dgm:spPr/>
    </dgm:pt>
    <dgm:pt modelId="{F5A37586-0A7B-4159-A50B-DF8B7480E622}" type="pres">
      <dgm:prSet presAssocID="{070061F2-3BEE-45D9-805A-4FF6643D893A}" presName="descendantText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SV"/>
        </a:p>
      </dgm:t>
    </dgm:pt>
    <dgm:pt modelId="{4775331B-FCB5-4CAB-A403-C9D089594DF4}" type="pres">
      <dgm:prSet presAssocID="{9C773449-F20E-4F7C-8A8D-854757850EB0}" presName="sp" presStyleCnt="0"/>
      <dgm:spPr/>
    </dgm:pt>
    <dgm:pt modelId="{5E0A5E36-16EB-4C9F-A4BA-EF6A5D2AECFA}" type="pres">
      <dgm:prSet presAssocID="{196D3DF4-A67A-4C05-B6C6-14B54A8DB86B}" presName="linNode" presStyleCnt="0"/>
      <dgm:spPr/>
    </dgm:pt>
    <dgm:pt modelId="{E7B7BD8F-7126-4FA7-9B7C-74409FC8808A}" type="pres">
      <dgm:prSet presAssocID="{196D3DF4-A67A-4C05-B6C6-14B54A8DB86B}" presName="parentText" presStyleLbl="node1" presStyleIdx="1" presStyleCnt="3">
        <dgm:presLayoutVars>
          <dgm:chMax val="1"/>
          <dgm:bulletEnabled val="1"/>
        </dgm:presLayoutVars>
      </dgm:prSet>
      <dgm:spPr/>
    </dgm:pt>
    <dgm:pt modelId="{53E066F0-EB8E-45C3-867D-14476F085B18}" type="pres">
      <dgm:prSet presAssocID="{196D3DF4-A67A-4C05-B6C6-14B54A8DB86B}" presName="descendantText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SV"/>
        </a:p>
      </dgm:t>
    </dgm:pt>
    <dgm:pt modelId="{8BC8FB75-BF16-4A53-8885-9E75F6DA7526}" type="pres">
      <dgm:prSet presAssocID="{31D95562-CA4C-4A44-80C9-311096A1BAB8}" presName="sp" presStyleCnt="0"/>
      <dgm:spPr/>
    </dgm:pt>
    <dgm:pt modelId="{23414B27-9933-44A1-99B3-3BCD154F97C3}" type="pres">
      <dgm:prSet presAssocID="{AF68EFA6-1216-4720-A38B-8A29679CE69A}" presName="linNode" presStyleCnt="0"/>
      <dgm:spPr/>
    </dgm:pt>
    <dgm:pt modelId="{4E13CE52-1463-4F8D-971B-C21387E67E45}" type="pres">
      <dgm:prSet presAssocID="{AF68EFA6-1216-4720-A38B-8A29679CE69A}" presName="parentText" presStyleLbl="node1" presStyleIdx="2" presStyleCnt="3">
        <dgm:presLayoutVars>
          <dgm:chMax val="1"/>
          <dgm:bulletEnabled val="1"/>
        </dgm:presLayoutVars>
      </dgm:prSet>
      <dgm:spPr/>
    </dgm:pt>
    <dgm:pt modelId="{98E922C4-9AD2-499E-BC3F-989A5D40EC84}" type="pres">
      <dgm:prSet presAssocID="{AF68EFA6-1216-4720-A38B-8A29679CE69A}" presName="descendantText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SV"/>
        </a:p>
      </dgm:t>
    </dgm:pt>
  </dgm:ptLst>
  <dgm:cxnLst>
    <dgm:cxn modelId="{9B4A6720-81C5-4559-84B7-88EB02BDC4ED}" type="presOf" srcId="{196D3DF4-A67A-4C05-B6C6-14B54A8DB86B}" destId="{E7B7BD8F-7126-4FA7-9B7C-74409FC8808A}" srcOrd="0" destOrd="0" presId="urn:microsoft.com/office/officeart/2005/8/layout/vList5"/>
    <dgm:cxn modelId="{E39C3EF4-79BF-4C09-9D31-9164F7BA75E6}" type="presOf" srcId="{6F21D9EB-3126-493A-BC66-F54A3F36FBFE}" destId="{F5A37586-0A7B-4159-A50B-DF8B7480E622}" srcOrd="0" destOrd="0" presId="urn:microsoft.com/office/officeart/2005/8/layout/vList5"/>
    <dgm:cxn modelId="{FBC31CD8-2B0B-49DA-9FFF-6AFDC0DB5521}" type="presOf" srcId="{070061F2-3BEE-45D9-805A-4FF6643D893A}" destId="{B59C61AB-870C-4D24-A7E7-71F6ECD5ABB9}" srcOrd="0" destOrd="0" presId="urn:microsoft.com/office/officeart/2005/8/layout/vList5"/>
    <dgm:cxn modelId="{DAF7AA9D-F32C-4598-88A1-D069D253C12C}" type="presOf" srcId="{AF68EFA6-1216-4720-A38B-8A29679CE69A}" destId="{4E13CE52-1463-4F8D-971B-C21387E67E45}" srcOrd="0" destOrd="0" presId="urn:microsoft.com/office/officeart/2005/8/layout/vList5"/>
    <dgm:cxn modelId="{DCF53D32-5037-4A0E-8620-35CABDD6379F}" type="presOf" srcId="{2A9B1BCB-3FAC-4304-B6C8-BDE094392A38}" destId="{98E922C4-9AD2-499E-BC3F-989A5D40EC84}" srcOrd="0" destOrd="0" presId="urn:microsoft.com/office/officeart/2005/8/layout/vList5"/>
    <dgm:cxn modelId="{5C60E2D2-6AEB-41F3-B13D-44118C32DD31}" srcId="{196D3DF4-A67A-4C05-B6C6-14B54A8DB86B}" destId="{DEA66801-B9F7-4A1D-BBE5-CDDCD6B25905}" srcOrd="1" destOrd="0" parTransId="{8A45DFB5-6A22-4E90-BB37-26847C3E9ACB}" sibTransId="{1B604108-8782-45D4-8B1E-2DC4A7F6E42A}"/>
    <dgm:cxn modelId="{CA0AECA6-F7AF-43EC-9A55-C1796F2A263B}" type="presOf" srcId="{92AB09E6-7A8B-4102-A730-B9CECD88A26D}" destId="{CBF94558-CC4A-4E51-9728-4EF61A587B1D}" srcOrd="0" destOrd="0" presId="urn:microsoft.com/office/officeart/2005/8/layout/vList5"/>
    <dgm:cxn modelId="{E6DAF028-D9EF-447B-B93C-537113BAD084}" srcId="{AF68EFA6-1216-4720-A38B-8A29679CE69A}" destId="{2A9B1BCB-3FAC-4304-B6C8-BDE094392A38}" srcOrd="0" destOrd="0" parTransId="{03916E6C-6B9C-4F29-9E86-A7AD7BB0613C}" sibTransId="{4BB6BB92-E385-4CE9-8F9B-EBA6D0327E65}"/>
    <dgm:cxn modelId="{7F370C3E-BD5F-45C0-BCD7-890F33C5C889}" type="presOf" srcId="{C981CE17-D58B-4F48-9256-B4B6B5E98B49}" destId="{F5A37586-0A7B-4159-A50B-DF8B7480E622}" srcOrd="0" destOrd="1" presId="urn:microsoft.com/office/officeart/2005/8/layout/vList5"/>
    <dgm:cxn modelId="{A5A907F6-A850-475C-9651-E6CE7FFBBEF0}" srcId="{070061F2-3BEE-45D9-805A-4FF6643D893A}" destId="{6F21D9EB-3126-493A-BC66-F54A3F36FBFE}" srcOrd="0" destOrd="0" parTransId="{76E1C720-54D6-440D-987C-F9086D1B80CD}" sibTransId="{3A3A2C25-34AB-4AB5-8250-861D3C24A61B}"/>
    <dgm:cxn modelId="{7B3EFCE2-9541-4737-93B8-1A1DEF9E92C3}" type="presOf" srcId="{DEA66801-B9F7-4A1D-BBE5-CDDCD6B25905}" destId="{53E066F0-EB8E-45C3-867D-14476F085B18}" srcOrd="0" destOrd="1" presId="urn:microsoft.com/office/officeart/2005/8/layout/vList5"/>
    <dgm:cxn modelId="{27C76D67-AB62-4892-A87B-B90A761344E9}" srcId="{92AB09E6-7A8B-4102-A730-B9CECD88A26D}" destId="{070061F2-3BEE-45D9-805A-4FF6643D893A}" srcOrd="0" destOrd="0" parTransId="{69F11063-6F67-4C9D-8D4E-82D983C961C8}" sibTransId="{9C773449-F20E-4F7C-8A8D-854757850EB0}"/>
    <dgm:cxn modelId="{274D5BFE-8645-4D8B-ABA6-8C0B9B5476F9}" type="presOf" srcId="{6AE076A2-25FE-48D4-A96B-E833676D980E}" destId="{53E066F0-EB8E-45C3-867D-14476F085B18}" srcOrd="0" destOrd="2" presId="urn:microsoft.com/office/officeart/2005/8/layout/vList5"/>
    <dgm:cxn modelId="{73D65C3D-8414-4DC1-B85A-D7A30A0D7681}" srcId="{196D3DF4-A67A-4C05-B6C6-14B54A8DB86B}" destId="{01428116-40A6-45CA-AE23-D7A435A470F7}" srcOrd="0" destOrd="0" parTransId="{DBBE7578-DCE6-4E88-BA23-2BC68AF01490}" sibTransId="{12072722-4393-4959-BBB3-109CC25CA78D}"/>
    <dgm:cxn modelId="{04566E9A-19A3-4ECB-AF14-7856C63508A8}" srcId="{070061F2-3BEE-45D9-805A-4FF6643D893A}" destId="{C981CE17-D58B-4F48-9256-B4B6B5E98B49}" srcOrd="1" destOrd="0" parTransId="{4E403791-1F39-41CD-9739-365E06279DD7}" sibTransId="{9CDFD260-E1C9-4B33-9973-3FFB0347C673}"/>
    <dgm:cxn modelId="{69F00FA2-36F6-4A4D-8B28-72BEE3B78354}" srcId="{196D3DF4-A67A-4C05-B6C6-14B54A8DB86B}" destId="{6AE076A2-25FE-48D4-A96B-E833676D980E}" srcOrd="2" destOrd="0" parTransId="{9D9B1B0F-8901-450C-8048-6D65F8B78F38}" sibTransId="{416E892E-F250-4092-898E-3A2F90AEFE7D}"/>
    <dgm:cxn modelId="{C7080DF8-6BE3-426E-8434-87B2689816AC}" srcId="{92AB09E6-7A8B-4102-A730-B9CECD88A26D}" destId="{196D3DF4-A67A-4C05-B6C6-14B54A8DB86B}" srcOrd="1" destOrd="0" parTransId="{03FF8435-BC68-4AFB-BB74-D5C02E941C9F}" sibTransId="{31D95562-CA4C-4A44-80C9-311096A1BAB8}"/>
    <dgm:cxn modelId="{82670246-3398-4C7A-81F8-D77E2CCDDDA3}" srcId="{92AB09E6-7A8B-4102-A730-B9CECD88A26D}" destId="{AF68EFA6-1216-4720-A38B-8A29679CE69A}" srcOrd="2" destOrd="0" parTransId="{50038DD4-3720-489F-97F1-267C3E9772C5}" sibTransId="{96EC4281-B4FD-464E-B791-4D4CB02B9D86}"/>
    <dgm:cxn modelId="{211B9BCE-6B5E-4F5E-B617-AF1C7D0B9A5E}" type="presOf" srcId="{01428116-40A6-45CA-AE23-D7A435A470F7}" destId="{53E066F0-EB8E-45C3-867D-14476F085B18}" srcOrd="0" destOrd="0" presId="urn:microsoft.com/office/officeart/2005/8/layout/vList5"/>
    <dgm:cxn modelId="{478577A8-599B-4099-A146-0BB0D8C89799}" type="presParOf" srcId="{CBF94558-CC4A-4E51-9728-4EF61A587B1D}" destId="{3A48A037-4D37-4340-9EFD-6D83CA72F610}" srcOrd="0" destOrd="0" presId="urn:microsoft.com/office/officeart/2005/8/layout/vList5"/>
    <dgm:cxn modelId="{0BEA4EDF-A233-4446-8394-2D6E23FC61C9}" type="presParOf" srcId="{3A48A037-4D37-4340-9EFD-6D83CA72F610}" destId="{B59C61AB-870C-4D24-A7E7-71F6ECD5ABB9}" srcOrd="0" destOrd="0" presId="urn:microsoft.com/office/officeart/2005/8/layout/vList5"/>
    <dgm:cxn modelId="{C8D53A0E-9745-46E0-9F25-8FB173027EF3}" type="presParOf" srcId="{3A48A037-4D37-4340-9EFD-6D83CA72F610}" destId="{F5A37586-0A7B-4159-A50B-DF8B7480E622}" srcOrd="1" destOrd="0" presId="urn:microsoft.com/office/officeart/2005/8/layout/vList5"/>
    <dgm:cxn modelId="{5086E010-FDDC-4E7E-A4C7-BD5F598DCD3A}" type="presParOf" srcId="{CBF94558-CC4A-4E51-9728-4EF61A587B1D}" destId="{4775331B-FCB5-4CAB-A403-C9D089594DF4}" srcOrd="1" destOrd="0" presId="urn:microsoft.com/office/officeart/2005/8/layout/vList5"/>
    <dgm:cxn modelId="{6C174D3F-1F61-4A8A-AF0A-80822CDDE3C1}" type="presParOf" srcId="{CBF94558-CC4A-4E51-9728-4EF61A587B1D}" destId="{5E0A5E36-16EB-4C9F-A4BA-EF6A5D2AECFA}" srcOrd="2" destOrd="0" presId="urn:microsoft.com/office/officeart/2005/8/layout/vList5"/>
    <dgm:cxn modelId="{D3CF22D4-AF20-4D26-BDFB-137FDCE200FF}" type="presParOf" srcId="{5E0A5E36-16EB-4C9F-A4BA-EF6A5D2AECFA}" destId="{E7B7BD8F-7126-4FA7-9B7C-74409FC8808A}" srcOrd="0" destOrd="0" presId="urn:microsoft.com/office/officeart/2005/8/layout/vList5"/>
    <dgm:cxn modelId="{65D7CA65-2A95-4993-8645-BC1A8C55A513}" type="presParOf" srcId="{5E0A5E36-16EB-4C9F-A4BA-EF6A5D2AECFA}" destId="{53E066F0-EB8E-45C3-867D-14476F085B18}" srcOrd="1" destOrd="0" presId="urn:microsoft.com/office/officeart/2005/8/layout/vList5"/>
    <dgm:cxn modelId="{8D0C78A2-A759-4978-9253-D63AAF3A51F5}" type="presParOf" srcId="{CBF94558-CC4A-4E51-9728-4EF61A587B1D}" destId="{8BC8FB75-BF16-4A53-8885-9E75F6DA7526}" srcOrd="3" destOrd="0" presId="urn:microsoft.com/office/officeart/2005/8/layout/vList5"/>
    <dgm:cxn modelId="{4F90C5E4-5DEB-4124-BC8A-5139F7A1C819}" type="presParOf" srcId="{CBF94558-CC4A-4E51-9728-4EF61A587B1D}" destId="{23414B27-9933-44A1-99B3-3BCD154F97C3}" srcOrd="4" destOrd="0" presId="urn:microsoft.com/office/officeart/2005/8/layout/vList5"/>
    <dgm:cxn modelId="{82B822A6-DD71-4C99-9CA9-2DE56F4FD0CB}" type="presParOf" srcId="{23414B27-9933-44A1-99B3-3BCD154F97C3}" destId="{4E13CE52-1463-4F8D-971B-C21387E67E45}" srcOrd="0" destOrd="0" presId="urn:microsoft.com/office/officeart/2005/8/layout/vList5"/>
    <dgm:cxn modelId="{B3FA8BD7-C2A3-4E7A-91C4-742F432FD9A5}" type="presParOf" srcId="{23414B27-9933-44A1-99B3-3BCD154F97C3}" destId="{98E922C4-9AD2-499E-BC3F-989A5D40EC84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C324F145-4045-41CB-8696-CA5DF75F4C3F}" type="doc">
      <dgm:prSet loTypeId="urn:microsoft.com/office/officeart/2005/8/layout/h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SV"/>
        </a:p>
      </dgm:t>
    </dgm:pt>
    <dgm:pt modelId="{AC6CAB81-4DE1-439C-9352-AAD2B40B22F3}">
      <dgm:prSet/>
      <dgm:spPr/>
      <dgm:t>
        <a:bodyPr/>
        <a:lstStyle/>
        <a:p>
          <a:pPr rtl="0"/>
          <a:r>
            <a:rPr lang="es-SV" dirty="0" smtClean="0"/>
            <a:t>Continuidad</a:t>
          </a:r>
          <a:endParaRPr lang="es-SV" dirty="0"/>
        </a:p>
      </dgm:t>
    </dgm:pt>
    <dgm:pt modelId="{EC3EE24F-A9A4-4BE4-8E72-C56E31D255C3}" type="parTrans" cxnId="{BF0ECC21-9685-4018-9EF6-17E7197A3F6B}">
      <dgm:prSet/>
      <dgm:spPr/>
      <dgm:t>
        <a:bodyPr/>
        <a:lstStyle/>
        <a:p>
          <a:endParaRPr lang="es-SV"/>
        </a:p>
      </dgm:t>
    </dgm:pt>
    <dgm:pt modelId="{5BC31121-0AAB-4513-997B-2DC36974B8CE}" type="sibTrans" cxnId="{BF0ECC21-9685-4018-9EF6-17E7197A3F6B}">
      <dgm:prSet/>
      <dgm:spPr/>
      <dgm:t>
        <a:bodyPr/>
        <a:lstStyle/>
        <a:p>
          <a:endParaRPr lang="es-SV"/>
        </a:p>
      </dgm:t>
    </dgm:pt>
    <dgm:pt modelId="{1BB2E3C6-EDAD-4812-A6F4-A6CD308D18A1}">
      <dgm:prSet/>
      <dgm:spPr/>
      <dgm:t>
        <a:bodyPr/>
        <a:lstStyle/>
        <a:p>
          <a:pPr rtl="0"/>
          <a:r>
            <a:rPr lang="es-SV" dirty="0" smtClean="0"/>
            <a:t>Respeto a los plazos de respuesta</a:t>
          </a:r>
          <a:endParaRPr lang="es-SV" dirty="0"/>
        </a:p>
      </dgm:t>
    </dgm:pt>
    <dgm:pt modelId="{CF4742AE-DDF1-450B-98ED-5C2D41944869}" type="parTrans" cxnId="{EA90E89D-12CC-4251-92A8-EB8C08451731}">
      <dgm:prSet/>
      <dgm:spPr/>
      <dgm:t>
        <a:bodyPr/>
        <a:lstStyle/>
        <a:p>
          <a:endParaRPr lang="es-SV"/>
        </a:p>
      </dgm:t>
    </dgm:pt>
    <dgm:pt modelId="{7A07312B-2595-47B2-B0E0-A6A3E12BCB14}" type="sibTrans" cxnId="{EA90E89D-12CC-4251-92A8-EB8C08451731}">
      <dgm:prSet/>
      <dgm:spPr/>
      <dgm:t>
        <a:bodyPr/>
        <a:lstStyle/>
        <a:p>
          <a:endParaRPr lang="es-SV"/>
        </a:p>
      </dgm:t>
    </dgm:pt>
    <dgm:pt modelId="{5CC5E31B-4C85-42A0-B129-425DDC9204A0}">
      <dgm:prSet/>
      <dgm:spPr/>
      <dgm:t>
        <a:bodyPr/>
        <a:lstStyle/>
        <a:p>
          <a:pPr rtl="0"/>
          <a:r>
            <a:rPr lang="es-SV" dirty="0" smtClean="0"/>
            <a:t>Informe de oficial de información </a:t>
          </a:r>
          <a:endParaRPr lang="es-SV" dirty="0"/>
        </a:p>
      </dgm:t>
    </dgm:pt>
    <dgm:pt modelId="{2E8D155D-F2EB-4DD0-B7B3-5C79904065E6}" type="parTrans" cxnId="{738A25A4-BB34-4553-A572-968A31249888}">
      <dgm:prSet/>
      <dgm:spPr/>
      <dgm:t>
        <a:bodyPr/>
        <a:lstStyle/>
        <a:p>
          <a:endParaRPr lang="es-SV"/>
        </a:p>
      </dgm:t>
    </dgm:pt>
    <dgm:pt modelId="{272F4816-0568-4A95-8F4E-500F1B684146}" type="sibTrans" cxnId="{738A25A4-BB34-4553-A572-968A31249888}">
      <dgm:prSet/>
      <dgm:spPr/>
      <dgm:t>
        <a:bodyPr/>
        <a:lstStyle/>
        <a:p>
          <a:endParaRPr lang="es-SV"/>
        </a:p>
      </dgm:t>
    </dgm:pt>
    <dgm:pt modelId="{BC472441-8EB4-41B5-995B-681742E59BF8}">
      <dgm:prSet/>
      <dgm:spPr/>
      <dgm:t>
        <a:bodyPr/>
        <a:lstStyle/>
        <a:p>
          <a:pPr rtl="0"/>
          <a:r>
            <a:rPr lang="es-SV" dirty="0" smtClean="0"/>
            <a:t>Los entes deben asegurar la continuidad en el tramite de solicitudes, independientemente del cambio de autoridades.</a:t>
          </a:r>
          <a:endParaRPr lang="es-SV" dirty="0"/>
        </a:p>
      </dgm:t>
    </dgm:pt>
    <dgm:pt modelId="{CEBDCCEE-83A3-4601-A3B5-C8475CF3690D}" type="parTrans" cxnId="{418F3477-DC1C-406C-863A-09FEF6420A2D}">
      <dgm:prSet/>
      <dgm:spPr/>
      <dgm:t>
        <a:bodyPr/>
        <a:lstStyle/>
        <a:p>
          <a:endParaRPr lang="es-SV"/>
        </a:p>
      </dgm:t>
    </dgm:pt>
    <dgm:pt modelId="{A2D4EAE2-DC6C-4FE6-8A5E-95A587C616ED}" type="sibTrans" cxnId="{418F3477-DC1C-406C-863A-09FEF6420A2D}">
      <dgm:prSet/>
      <dgm:spPr/>
      <dgm:t>
        <a:bodyPr/>
        <a:lstStyle/>
        <a:p>
          <a:endParaRPr lang="es-SV"/>
        </a:p>
      </dgm:t>
    </dgm:pt>
    <dgm:pt modelId="{14D536F1-95E6-41D8-8709-99F04652B089}">
      <dgm:prSet/>
      <dgm:spPr/>
      <dgm:t>
        <a:bodyPr/>
        <a:lstStyle/>
        <a:p>
          <a:pPr rtl="0"/>
          <a:r>
            <a:rPr lang="es-SV" dirty="0" smtClean="0"/>
            <a:t>La solicitud debe responderse en el menor tiempo posible, de preferencia antes del cambio de autoridades. En todo caso, la transición,  no justifica el irrespeto a los plazos legales.</a:t>
          </a:r>
          <a:endParaRPr lang="es-SV" dirty="0"/>
        </a:p>
      </dgm:t>
    </dgm:pt>
    <dgm:pt modelId="{92BF7897-C3AA-49AC-BCE5-90CA5A27F96C}" type="parTrans" cxnId="{25603AD0-D474-4D97-89C7-C451E4F0CAF4}">
      <dgm:prSet/>
      <dgm:spPr/>
      <dgm:t>
        <a:bodyPr/>
        <a:lstStyle/>
        <a:p>
          <a:endParaRPr lang="es-SV"/>
        </a:p>
      </dgm:t>
    </dgm:pt>
    <dgm:pt modelId="{F1D4E698-0C33-422B-9F28-2566C1F9F0F4}" type="sibTrans" cxnId="{25603AD0-D474-4D97-89C7-C451E4F0CAF4}">
      <dgm:prSet/>
      <dgm:spPr/>
      <dgm:t>
        <a:bodyPr/>
        <a:lstStyle/>
        <a:p>
          <a:endParaRPr lang="es-SV"/>
        </a:p>
      </dgm:t>
    </dgm:pt>
    <dgm:pt modelId="{7111F1C1-B4F7-4ED7-83A8-8C42BEB19FE6}">
      <dgm:prSet/>
      <dgm:spPr/>
      <dgm:t>
        <a:bodyPr/>
        <a:lstStyle/>
        <a:p>
          <a:pPr rtl="0"/>
          <a:r>
            <a:rPr lang="es-SV" dirty="0" smtClean="0"/>
            <a:t>Los oficiales de información deben comunicar a las autoridades entrantes un listado de las solicitudes en trámite, respetando los datos personales de los solicitantes. </a:t>
          </a:r>
          <a:endParaRPr lang="es-SV" dirty="0"/>
        </a:p>
      </dgm:t>
    </dgm:pt>
    <dgm:pt modelId="{5FB982B7-2684-4CEA-B411-156A8FAF4360}" type="parTrans" cxnId="{4D14C6E6-EE12-40C6-8C58-9EC664481C2A}">
      <dgm:prSet/>
      <dgm:spPr/>
      <dgm:t>
        <a:bodyPr/>
        <a:lstStyle/>
        <a:p>
          <a:endParaRPr lang="es-SV"/>
        </a:p>
      </dgm:t>
    </dgm:pt>
    <dgm:pt modelId="{2CEFAA01-8B87-4F6F-8A16-DB3ED4C0D598}" type="sibTrans" cxnId="{4D14C6E6-EE12-40C6-8C58-9EC664481C2A}">
      <dgm:prSet/>
      <dgm:spPr/>
      <dgm:t>
        <a:bodyPr/>
        <a:lstStyle/>
        <a:p>
          <a:endParaRPr lang="es-SV"/>
        </a:p>
      </dgm:t>
    </dgm:pt>
    <dgm:pt modelId="{FFA87CC6-12D0-4A05-83CF-B872690AAB77}" type="pres">
      <dgm:prSet presAssocID="{C324F145-4045-41CB-8696-CA5DF75F4C3F}" presName="Name0" presStyleCnt="0">
        <dgm:presLayoutVars>
          <dgm:dir/>
          <dgm:animLvl val="lvl"/>
          <dgm:resizeHandles val="exact"/>
        </dgm:presLayoutVars>
      </dgm:prSet>
      <dgm:spPr/>
    </dgm:pt>
    <dgm:pt modelId="{20733C9A-C3E2-49F4-AA33-5630C8652DEF}" type="pres">
      <dgm:prSet presAssocID="{AC6CAB81-4DE1-439C-9352-AAD2B40B22F3}" presName="composite" presStyleCnt="0"/>
      <dgm:spPr/>
    </dgm:pt>
    <dgm:pt modelId="{6BD7D4DC-D519-408F-9E12-AA449EA5E8B5}" type="pres">
      <dgm:prSet presAssocID="{AC6CAB81-4DE1-439C-9352-AAD2B40B22F3}" presName="parTx" presStyleLbl="align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SV"/>
        </a:p>
      </dgm:t>
    </dgm:pt>
    <dgm:pt modelId="{B8255899-588B-4B64-BA27-A395F5741810}" type="pres">
      <dgm:prSet presAssocID="{AC6CAB81-4DE1-439C-9352-AAD2B40B22F3}" presName="desTx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SV"/>
        </a:p>
      </dgm:t>
    </dgm:pt>
    <dgm:pt modelId="{A58FC647-278F-41E8-93AD-9FE1EA427DDF}" type="pres">
      <dgm:prSet presAssocID="{5BC31121-0AAB-4513-997B-2DC36974B8CE}" presName="space" presStyleCnt="0"/>
      <dgm:spPr/>
    </dgm:pt>
    <dgm:pt modelId="{5582B1B1-36A8-4574-8F85-3481EA6FC3A9}" type="pres">
      <dgm:prSet presAssocID="{1BB2E3C6-EDAD-4812-A6F4-A6CD308D18A1}" presName="composite" presStyleCnt="0"/>
      <dgm:spPr/>
    </dgm:pt>
    <dgm:pt modelId="{13053A42-FD61-4726-9E84-95BE1624EDA3}" type="pres">
      <dgm:prSet presAssocID="{1BB2E3C6-EDAD-4812-A6F4-A6CD308D18A1}" presName="parTx" presStyleLbl="align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SV"/>
        </a:p>
      </dgm:t>
    </dgm:pt>
    <dgm:pt modelId="{FD9D8C0F-9CC1-498C-9F99-11B57937A42F}" type="pres">
      <dgm:prSet presAssocID="{1BB2E3C6-EDAD-4812-A6F4-A6CD308D18A1}" presName="desTx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SV"/>
        </a:p>
      </dgm:t>
    </dgm:pt>
    <dgm:pt modelId="{C6EBD852-181C-4D73-BC57-601D79A46FD9}" type="pres">
      <dgm:prSet presAssocID="{7A07312B-2595-47B2-B0E0-A6A3E12BCB14}" presName="space" presStyleCnt="0"/>
      <dgm:spPr/>
    </dgm:pt>
    <dgm:pt modelId="{0D7359B8-E977-4AAC-B293-21D8E58F91A0}" type="pres">
      <dgm:prSet presAssocID="{5CC5E31B-4C85-42A0-B129-425DDC9204A0}" presName="composite" presStyleCnt="0"/>
      <dgm:spPr/>
    </dgm:pt>
    <dgm:pt modelId="{663C0B11-9BA2-45C3-ABFE-73B95AC94C97}" type="pres">
      <dgm:prSet presAssocID="{5CC5E31B-4C85-42A0-B129-425DDC9204A0}" presName="parTx" presStyleLbl="alignNode1" presStyleIdx="2" presStyleCnt="3">
        <dgm:presLayoutVars>
          <dgm:chMax val="0"/>
          <dgm:chPref val="0"/>
          <dgm:bulletEnabled val="1"/>
        </dgm:presLayoutVars>
      </dgm:prSet>
      <dgm:spPr/>
    </dgm:pt>
    <dgm:pt modelId="{3E0FEF50-923A-4E94-A3F1-7840012FE70E}" type="pres">
      <dgm:prSet presAssocID="{5CC5E31B-4C85-42A0-B129-425DDC9204A0}" presName="desTx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SV"/>
        </a:p>
      </dgm:t>
    </dgm:pt>
  </dgm:ptLst>
  <dgm:cxnLst>
    <dgm:cxn modelId="{BF0ECC21-9685-4018-9EF6-17E7197A3F6B}" srcId="{C324F145-4045-41CB-8696-CA5DF75F4C3F}" destId="{AC6CAB81-4DE1-439C-9352-AAD2B40B22F3}" srcOrd="0" destOrd="0" parTransId="{EC3EE24F-A9A4-4BE4-8E72-C56E31D255C3}" sibTransId="{5BC31121-0AAB-4513-997B-2DC36974B8CE}"/>
    <dgm:cxn modelId="{25603AD0-D474-4D97-89C7-C451E4F0CAF4}" srcId="{1BB2E3C6-EDAD-4812-A6F4-A6CD308D18A1}" destId="{14D536F1-95E6-41D8-8709-99F04652B089}" srcOrd="0" destOrd="0" parTransId="{92BF7897-C3AA-49AC-BCE5-90CA5A27F96C}" sibTransId="{F1D4E698-0C33-422B-9F28-2566C1F9F0F4}"/>
    <dgm:cxn modelId="{6440EA79-AB9F-40FA-B926-E40F5A67F028}" type="presOf" srcId="{C324F145-4045-41CB-8696-CA5DF75F4C3F}" destId="{FFA87CC6-12D0-4A05-83CF-B872690AAB77}" srcOrd="0" destOrd="0" presId="urn:microsoft.com/office/officeart/2005/8/layout/hList1"/>
    <dgm:cxn modelId="{A91D445F-67B8-437E-B931-74010B6A8D46}" type="presOf" srcId="{AC6CAB81-4DE1-439C-9352-AAD2B40B22F3}" destId="{6BD7D4DC-D519-408F-9E12-AA449EA5E8B5}" srcOrd="0" destOrd="0" presId="urn:microsoft.com/office/officeart/2005/8/layout/hList1"/>
    <dgm:cxn modelId="{82B600C8-AFFA-46E1-8B2A-51130B1ED8A7}" type="presOf" srcId="{1BB2E3C6-EDAD-4812-A6F4-A6CD308D18A1}" destId="{13053A42-FD61-4726-9E84-95BE1624EDA3}" srcOrd="0" destOrd="0" presId="urn:microsoft.com/office/officeart/2005/8/layout/hList1"/>
    <dgm:cxn modelId="{738A25A4-BB34-4553-A572-968A31249888}" srcId="{C324F145-4045-41CB-8696-CA5DF75F4C3F}" destId="{5CC5E31B-4C85-42A0-B129-425DDC9204A0}" srcOrd="2" destOrd="0" parTransId="{2E8D155D-F2EB-4DD0-B7B3-5C79904065E6}" sibTransId="{272F4816-0568-4A95-8F4E-500F1B684146}"/>
    <dgm:cxn modelId="{418F3477-DC1C-406C-863A-09FEF6420A2D}" srcId="{AC6CAB81-4DE1-439C-9352-AAD2B40B22F3}" destId="{BC472441-8EB4-41B5-995B-681742E59BF8}" srcOrd="0" destOrd="0" parTransId="{CEBDCCEE-83A3-4601-A3B5-C8475CF3690D}" sibTransId="{A2D4EAE2-DC6C-4FE6-8A5E-95A587C616ED}"/>
    <dgm:cxn modelId="{4D14C6E6-EE12-40C6-8C58-9EC664481C2A}" srcId="{5CC5E31B-4C85-42A0-B129-425DDC9204A0}" destId="{7111F1C1-B4F7-4ED7-83A8-8C42BEB19FE6}" srcOrd="0" destOrd="0" parTransId="{5FB982B7-2684-4CEA-B411-156A8FAF4360}" sibTransId="{2CEFAA01-8B87-4F6F-8A16-DB3ED4C0D598}"/>
    <dgm:cxn modelId="{EA90E89D-12CC-4251-92A8-EB8C08451731}" srcId="{C324F145-4045-41CB-8696-CA5DF75F4C3F}" destId="{1BB2E3C6-EDAD-4812-A6F4-A6CD308D18A1}" srcOrd="1" destOrd="0" parTransId="{CF4742AE-DDF1-450B-98ED-5C2D41944869}" sibTransId="{7A07312B-2595-47B2-B0E0-A6A3E12BCB14}"/>
    <dgm:cxn modelId="{ADD9620F-6B47-4757-9CBC-D66CB113877C}" type="presOf" srcId="{14D536F1-95E6-41D8-8709-99F04652B089}" destId="{FD9D8C0F-9CC1-498C-9F99-11B57937A42F}" srcOrd="0" destOrd="0" presId="urn:microsoft.com/office/officeart/2005/8/layout/hList1"/>
    <dgm:cxn modelId="{70BB6177-0F9D-4718-AA15-76AA96ABDEE5}" type="presOf" srcId="{BC472441-8EB4-41B5-995B-681742E59BF8}" destId="{B8255899-588B-4B64-BA27-A395F5741810}" srcOrd="0" destOrd="0" presId="urn:microsoft.com/office/officeart/2005/8/layout/hList1"/>
    <dgm:cxn modelId="{D1B99D26-B0F3-4831-BD4E-6382FD5215E0}" type="presOf" srcId="{7111F1C1-B4F7-4ED7-83A8-8C42BEB19FE6}" destId="{3E0FEF50-923A-4E94-A3F1-7840012FE70E}" srcOrd="0" destOrd="0" presId="urn:microsoft.com/office/officeart/2005/8/layout/hList1"/>
    <dgm:cxn modelId="{0E8C7178-E1C8-4B34-B6EA-E84150DD4B20}" type="presOf" srcId="{5CC5E31B-4C85-42A0-B129-425DDC9204A0}" destId="{663C0B11-9BA2-45C3-ABFE-73B95AC94C97}" srcOrd="0" destOrd="0" presId="urn:microsoft.com/office/officeart/2005/8/layout/hList1"/>
    <dgm:cxn modelId="{5C9C16AE-2B98-42DD-9C2C-EB7C498FE591}" type="presParOf" srcId="{FFA87CC6-12D0-4A05-83CF-B872690AAB77}" destId="{20733C9A-C3E2-49F4-AA33-5630C8652DEF}" srcOrd="0" destOrd="0" presId="urn:microsoft.com/office/officeart/2005/8/layout/hList1"/>
    <dgm:cxn modelId="{F72CABD6-BA7A-40EE-AA74-8C0DF68EBB99}" type="presParOf" srcId="{20733C9A-C3E2-49F4-AA33-5630C8652DEF}" destId="{6BD7D4DC-D519-408F-9E12-AA449EA5E8B5}" srcOrd="0" destOrd="0" presId="urn:microsoft.com/office/officeart/2005/8/layout/hList1"/>
    <dgm:cxn modelId="{0278B527-52B0-4F1F-9951-C3B3FED86779}" type="presParOf" srcId="{20733C9A-C3E2-49F4-AA33-5630C8652DEF}" destId="{B8255899-588B-4B64-BA27-A395F5741810}" srcOrd="1" destOrd="0" presId="urn:microsoft.com/office/officeart/2005/8/layout/hList1"/>
    <dgm:cxn modelId="{C39DAEAA-6B15-4D3A-96C1-3DEF795A3DD3}" type="presParOf" srcId="{FFA87CC6-12D0-4A05-83CF-B872690AAB77}" destId="{A58FC647-278F-41E8-93AD-9FE1EA427DDF}" srcOrd="1" destOrd="0" presId="urn:microsoft.com/office/officeart/2005/8/layout/hList1"/>
    <dgm:cxn modelId="{FB507A70-D94D-4184-AB36-C8578F3A9609}" type="presParOf" srcId="{FFA87CC6-12D0-4A05-83CF-B872690AAB77}" destId="{5582B1B1-36A8-4574-8F85-3481EA6FC3A9}" srcOrd="2" destOrd="0" presId="urn:microsoft.com/office/officeart/2005/8/layout/hList1"/>
    <dgm:cxn modelId="{1AAB5466-0682-4AE1-8BDE-01FF6B6C22CA}" type="presParOf" srcId="{5582B1B1-36A8-4574-8F85-3481EA6FC3A9}" destId="{13053A42-FD61-4726-9E84-95BE1624EDA3}" srcOrd="0" destOrd="0" presId="urn:microsoft.com/office/officeart/2005/8/layout/hList1"/>
    <dgm:cxn modelId="{26600AD7-8826-4018-BC23-108FAFA03693}" type="presParOf" srcId="{5582B1B1-36A8-4574-8F85-3481EA6FC3A9}" destId="{FD9D8C0F-9CC1-498C-9F99-11B57937A42F}" srcOrd="1" destOrd="0" presId="urn:microsoft.com/office/officeart/2005/8/layout/hList1"/>
    <dgm:cxn modelId="{626ABF4F-4CE2-4FB8-8B49-68825E419F2B}" type="presParOf" srcId="{FFA87CC6-12D0-4A05-83CF-B872690AAB77}" destId="{C6EBD852-181C-4D73-BC57-601D79A46FD9}" srcOrd="3" destOrd="0" presId="urn:microsoft.com/office/officeart/2005/8/layout/hList1"/>
    <dgm:cxn modelId="{18321AF3-ACD0-40AF-AA7E-205B417FAF94}" type="presParOf" srcId="{FFA87CC6-12D0-4A05-83CF-B872690AAB77}" destId="{0D7359B8-E977-4AAC-B293-21D8E58F91A0}" srcOrd="4" destOrd="0" presId="urn:microsoft.com/office/officeart/2005/8/layout/hList1"/>
    <dgm:cxn modelId="{61477392-4B7C-4A3B-A8C6-185D3B756ED4}" type="presParOf" srcId="{0D7359B8-E977-4AAC-B293-21D8E58F91A0}" destId="{663C0B11-9BA2-45C3-ABFE-73B95AC94C97}" srcOrd="0" destOrd="0" presId="urn:microsoft.com/office/officeart/2005/8/layout/hList1"/>
    <dgm:cxn modelId="{1171F5F9-8C40-4964-A39D-A2F2D1F5B928}" type="presParOf" srcId="{0D7359B8-E977-4AAC-B293-21D8E58F91A0}" destId="{3E0FEF50-923A-4E94-A3F1-7840012FE70E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11F05996-A235-4153-B553-3058E25DA9D7}" type="doc">
      <dgm:prSet loTypeId="urn:microsoft.com/office/officeart/2005/8/layout/vList6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SV"/>
        </a:p>
      </dgm:t>
    </dgm:pt>
    <dgm:pt modelId="{115E12E0-5251-4F6B-B473-24629F920AF5}">
      <dgm:prSet/>
      <dgm:spPr/>
      <dgm:t>
        <a:bodyPr/>
        <a:lstStyle/>
        <a:p>
          <a:pPr rtl="0"/>
          <a:r>
            <a:rPr lang="es-SV" dirty="0" smtClean="0"/>
            <a:t>Cumplimiento de la normativa especializada</a:t>
          </a:r>
          <a:endParaRPr lang="es-SV" dirty="0"/>
        </a:p>
      </dgm:t>
    </dgm:pt>
    <dgm:pt modelId="{406B5B13-FF95-4B91-83C6-A86991CD2D90}" type="parTrans" cxnId="{229DEE4C-F9FB-4B5B-9AAF-E8885F02FAA0}">
      <dgm:prSet/>
      <dgm:spPr/>
      <dgm:t>
        <a:bodyPr/>
        <a:lstStyle/>
        <a:p>
          <a:endParaRPr lang="es-SV"/>
        </a:p>
      </dgm:t>
    </dgm:pt>
    <dgm:pt modelId="{A197D45D-6BBF-4BBE-87F6-3AA8CBDAFE51}" type="sibTrans" cxnId="{229DEE4C-F9FB-4B5B-9AAF-E8885F02FAA0}">
      <dgm:prSet/>
      <dgm:spPr/>
      <dgm:t>
        <a:bodyPr/>
        <a:lstStyle/>
        <a:p>
          <a:endParaRPr lang="es-SV"/>
        </a:p>
      </dgm:t>
    </dgm:pt>
    <dgm:pt modelId="{DB150C3D-110C-4B5F-9FFB-59108B7C14D2}">
      <dgm:prSet/>
      <dgm:spPr/>
      <dgm:t>
        <a:bodyPr/>
        <a:lstStyle/>
        <a:p>
          <a:pPr rtl="0"/>
          <a:r>
            <a:rPr lang="es-SV" dirty="0" smtClean="0"/>
            <a:t>Función de los titulares</a:t>
          </a:r>
          <a:endParaRPr lang="es-SV" dirty="0"/>
        </a:p>
      </dgm:t>
    </dgm:pt>
    <dgm:pt modelId="{9E159E2E-AAB3-429A-8917-A454B5531703}" type="parTrans" cxnId="{0EAB97CF-87D2-4379-8645-01995F00E31E}">
      <dgm:prSet/>
      <dgm:spPr/>
      <dgm:t>
        <a:bodyPr/>
        <a:lstStyle/>
        <a:p>
          <a:endParaRPr lang="es-SV"/>
        </a:p>
      </dgm:t>
    </dgm:pt>
    <dgm:pt modelId="{36915CB6-E224-4E0F-8551-BA34E89245EE}" type="sibTrans" cxnId="{0EAB97CF-87D2-4379-8645-01995F00E31E}">
      <dgm:prSet/>
      <dgm:spPr/>
      <dgm:t>
        <a:bodyPr/>
        <a:lstStyle/>
        <a:p>
          <a:endParaRPr lang="es-SV"/>
        </a:p>
      </dgm:t>
    </dgm:pt>
    <dgm:pt modelId="{4B0C0183-E962-441E-B458-55E9E3F7319A}">
      <dgm:prSet/>
      <dgm:spPr/>
      <dgm:t>
        <a:bodyPr/>
        <a:lstStyle/>
        <a:p>
          <a:pPr rtl="0"/>
          <a:r>
            <a:rPr lang="es-SV" dirty="0" smtClean="0"/>
            <a:t>Sistema Institucional de Gestión Documental  </a:t>
          </a:r>
          <a:endParaRPr lang="es-SV" dirty="0"/>
        </a:p>
      </dgm:t>
    </dgm:pt>
    <dgm:pt modelId="{5788B997-7396-4F3E-8D5B-5F06314FCE63}" type="parTrans" cxnId="{444BBFF9-3B6C-4764-B834-C6C23D6E9E57}">
      <dgm:prSet/>
      <dgm:spPr/>
      <dgm:t>
        <a:bodyPr/>
        <a:lstStyle/>
        <a:p>
          <a:endParaRPr lang="es-SV"/>
        </a:p>
      </dgm:t>
    </dgm:pt>
    <dgm:pt modelId="{A61365FA-734E-44CB-8FF0-F6D2BAF672EF}" type="sibTrans" cxnId="{444BBFF9-3B6C-4764-B834-C6C23D6E9E57}">
      <dgm:prSet/>
      <dgm:spPr/>
      <dgm:t>
        <a:bodyPr/>
        <a:lstStyle/>
        <a:p>
          <a:endParaRPr lang="es-SV"/>
        </a:p>
      </dgm:t>
    </dgm:pt>
    <dgm:pt modelId="{01E12D4A-3CCF-41ED-9A5A-B7C86D4A151D}">
      <dgm:prSet/>
      <dgm:spPr/>
      <dgm:t>
        <a:bodyPr/>
        <a:lstStyle/>
        <a:p>
          <a:pPr rtl="0"/>
          <a:r>
            <a:rPr lang="es-SV" dirty="0" smtClean="0"/>
            <a:t>9 lineamientos de GDA </a:t>
          </a:r>
          <a:endParaRPr lang="es-SV" dirty="0"/>
        </a:p>
      </dgm:t>
    </dgm:pt>
    <dgm:pt modelId="{F867C8C2-75EF-45C3-8215-419BFADACEFB}" type="parTrans" cxnId="{646182B7-0BEF-4CEC-834B-472DF0E6DF35}">
      <dgm:prSet/>
      <dgm:spPr/>
      <dgm:t>
        <a:bodyPr/>
        <a:lstStyle/>
        <a:p>
          <a:endParaRPr lang="es-SV"/>
        </a:p>
      </dgm:t>
    </dgm:pt>
    <dgm:pt modelId="{BA1E22B9-5508-4232-AF9D-04731CA50838}" type="sibTrans" cxnId="{646182B7-0BEF-4CEC-834B-472DF0E6DF35}">
      <dgm:prSet/>
      <dgm:spPr/>
      <dgm:t>
        <a:bodyPr/>
        <a:lstStyle/>
        <a:p>
          <a:endParaRPr lang="es-SV"/>
        </a:p>
      </dgm:t>
    </dgm:pt>
    <dgm:pt modelId="{0825FD4C-1BDB-4DBF-A978-EFAE12E6D9FF}">
      <dgm:prSet/>
      <dgm:spPr/>
      <dgm:t>
        <a:bodyPr/>
        <a:lstStyle/>
        <a:p>
          <a:pPr rtl="0"/>
          <a:r>
            <a:rPr lang="es-SV" dirty="0" smtClean="0"/>
            <a:t>Aprobación de normativa interna</a:t>
          </a:r>
          <a:endParaRPr lang="es-SV" dirty="0"/>
        </a:p>
      </dgm:t>
    </dgm:pt>
    <dgm:pt modelId="{D1B59F0F-3DFE-41E6-BA23-9D73E7F89C2B}" type="parTrans" cxnId="{5B79BD74-652A-47EC-9736-7D6C104C6411}">
      <dgm:prSet/>
      <dgm:spPr/>
      <dgm:t>
        <a:bodyPr/>
        <a:lstStyle/>
        <a:p>
          <a:endParaRPr lang="es-SV"/>
        </a:p>
      </dgm:t>
    </dgm:pt>
    <dgm:pt modelId="{FBAC4590-EE55-49B4-A0B0-73325E116CCF}" type="sibTrans" cxnId="{5B79BD74-652A-47EC-9736-7D6C104C6411}">
      <dgm:prSet/>
      <dgm:spPr/>
      <dgm:t>
        <a:bodyPr/>
        <a:lstStyle/>
        <a:p>
          <a:endParaRPr lang="es-SV"/>
        </a:p>
      </dgm:t>
    </dgm:pt>
    <dgm:pt modelId="{7285089D-352E-49D9-B97C-7726F4560ADB}">
      <dgm:prSet/>
      <dgm:spPr/>
      <dgm:t>
        <a:bodyPr/>
        <a:lstStyle/>
        <a:p>
          <a:pPr rtl="0"/>
          <a:r>
            <a:rPr lang="es-SV" dirty="0" smtClean="0"/>
            <a:t>Nombramiento de funcionarios </a:t>
          </a:r>
          <a:endParaRPr lang="es-SV" dirty="0"/>
        </a:p>
      </dgm:t>
    </dgm:pt>
    <dgm:pt modelId="{950BB0D9-749F-4C7A-937F-9775C9FE23AD}" type="parTrans" cxnId="{9A7EC551-9F36-4204-B306-A05948A78C7E}">
      <dgm:prSet/>
      <dgm:spPr/>
      <dgm:t>
        <a:bodyPr/>
        <a:lstStyle/>
        <a:p>
          <a:endParaRPr lang="es-SV"/>
        </a:p>
      </dgm:t>
    </dgm:pt>
    <dgm:pt modelId="{48D8E170-25C1-4051-9882-E22B9F5D5211}" type="sibTrans" cxnId="{9A7EC551-9F36-4204-B306-A05948A78C7E}">
      <dgm:prSet/>
      <dgm:spPr/>
      <dgm:t>
        <a:bodyPr/>
        <a:lstStyle/>
        <a:p>
          <a:endParaRPr lang="es-SV"/>
        </a:p>
      </dgm:t>
    </dgm:pt>
    <dgm:pt modelId="{40D54610-F38C-4B16-BA49-AB8EE5FE8F94}">
      <dgm:prSet/>
      <dgm:spPr/>
      <dgm:t>
        <a:bodyPr/>
        <a:lstStyle/>
        <a:p>
          <a:pPr rtl="0"/>
          <a:r>
            <a:rPr lang="es-SV" dirty="0" smtClean="0"/>
            <a:t>Aseguramiento de condiciones de trabajo</a:t>
          </a:r>
          <a:endParaRPr lang="es-SV" dirty="0"/>
        </a:p>
      </dgm:t>
    </dgm:pt>
    <dgm:pt modelId="{90232F1B-A72D-4B7C-B6F4-7CFC7436F2FE}" type="parTrans" cxnId="{213A9A0F-229B-4F9C-8949-6D012E007871}">
      <dgm:prSet/>
      <dgm:spPr/>
      <dgm:t>
        <a:bodyPr/>
        <a:lstStyle/>
        <a:p>
          <a:endParaRPr lang="es-SV"/>
        </a:p>
      </dgm:t>
    </dgm:pt>
    <dgm:pt modelId="{6F5B30AA-63C4-4BB1-9E8B-B6E0E89CC140}" type="sibTrans" cxnId="{213A9A0F-229B-4F9C-8949-6D012E007871}">
      <dgm:prSet/>
      <dgm:spPr/>
      <dgm:t>
        <a:bodyPr/>
        <a:lstStyle/>
        <a:p>
          <a:endParaRPr lang="es-SV"/>
        </a:p>
      </dgm:t>
    </dgm:pt>
    <dgm:pt modelId="{5E14AB94-1CA9-4510-86BB-E34F4DC7A1BB}">
      <dgm:prSet/>
      <dgm:spPr/>
      <dgm:t>
        <a:bodyPr/>
        <a:lstStyle/>
        <a:p>
          <a:pPr rtl="0"/>
          <a:r>
            <a:rPr lang="es-SV" dirty="0" smtClean="0"/>
            <a:t>Las autoridades entrantes deben asumir el compromiso de impulsar la consolidación de los sistemas institucionales de GDA</a:t>
          </a:r>
          <a:endParaRPr lang="es-SV" dirty="0"/>
        </a:p>
      </dgm:t>
    </dgm:pt>
    <dgm:pt modelId="{D3F78182-0D39-4DD8-A610-E6DCDAC69049}" type="parTrans" cxnId="{C3F8EF92-A6BC-4845-B17B-AC38F347CB1E}">
      <dgm:prSet/>
      <dgm:spPr/>
      <dgm:t>
        <a:bodyPr/>
        <a:lstStyle/>
        <a:p>
          <a:endParaRPr lang="es-SV"/>
        </a:p>
      </dgm:t>
    </dgm:pt>
    <dgm:pt modelId="{D9E6DEB7-D417-4402-9E76-AD35CB2DF174}" type="sibTrans" cxnId="{C3F8EF92-A6BC-4845-B17B-AC38F347CB1E}">
      <dgm:prSet/>
      <dgm:spPr/>
      <dgm:t>
        <a:bodyPr/>
        <a:lstStyle/>
        <a:p>
          <a:endParaRPr lang="es-SV"/>
        </a:p>
      </dgm:t>
    </dgm:pt>
    <dgm:pt modelId="{6EC1AE50-9639-4129-990E-8F7EAC219522}" type="pres">
      <dgm:prSet presAssocID="{11F05996-A235-4153-B553-3058E25DA9D7}" presName="Name0" presStyleCnt="0">
        <dgm:presLayoutVars>
          <dgm:dir/>
          <dgm:animLvl val="lvl"/>
          <dgm:resizeHandles/>
        </dgm:presLayoutVars>
      </dgm:prSet>
      <dgm:spPr/>
    </dgm:pt>
    <dgm:pt modelId="{3ED41263-A6A3-41B0-9CAA-2B259022F4D7}" type="pres">
      <dgm:prSet presAssocID="{115E12E0-5251-4F6B-B473-24629F920AF5}" presName="linNode" presStyleCnt="0"/>
      <dgm:spPr/>
    </dgm:pt>
    <dgm:pt modelId="{15D482A4-C27E-483B-80E8-72CE2757F013}" type="pres">
      <dgm:prSet presAssocID="{115E12E0-5251-4F6B-B473-24629F920AF5}" presName="parentShp" presStyleLbl="node1" presStyleIdx="0" presStyleCnt="3">
        <dgm:presLayoutVars>
          <dgm:bulletEnabled val="1"/>
        </dgm:presLayoutVars>
      </dgm:prSet>
      <dgm:spPr/>
    </dgm:pt>
    <dgm:pt modelId="{A04ECCC6-3C1F-408D-BD05-05EE0785D56A}" type="pres">
      <dgm:prSet presAssocID="{115E12E0-5251-4F6B-B473-24629F920AF5}" presName="childShp" presStyleLbl="bg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SV"/>
        </a:p>
      </dgm:t>
    </dgm:pt>
    <dgm:pt modelId="{E0E691EC-17B9-4592-9C76-45DEC07CEF27}" type="pres">
      <dgm:prSet presAssocID="{A197D45D-6BBF-4BBE-87F6-3AA8CBDAFE51}" presName="spacing" presStyleCnt="0"/>
      <dgm:spPr/>
    </dgm:pt>
    <dgm:pt modelId="{92C6C5B0-4E1E-423E-B272-6618B9D63DBF}" type="pres">
      <dgm:prSet presAssocID="{DB150C3D-110C-4B5F-9FFB-59108B7C14D2}" presName="linNode" presStyleCnt="0"/>
      <dgm:spPr/>
    </dgm:pt>
    <dgm:pt modelId="{0727E85E-43AF-44E2-B1C5-D39E7F4D1711}" type="pres">
      <dgm:prSet presAssocID="{DB150C3D-110C-4B5F-9FFB-59108B7C14D2}" presName="parentShp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SV"/>
        </a:p>
      </dgm:t>
    </dgm:pt>
    <dgm:pt modelId="{C0374EDD-89AE-448E-8BC9-1478BAD5A8A1}" type="pres">
      <dgm:prSet presAssocID="{DB150C3D-110C-4B5F-9FFB-59108B7C14D2}" presName="childShp" presStyleLbl="bg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SV"/>
        </a:p>
      </dgm:t>
    </dgm:pt>
    <dgm:pt modelId="{08EC2F73-96CD-440C-A2AA-1D79163DD0E7}" type="pres">
      <dgm:prSet presAssocID="{36915CB6-E224-4E0F-8551-BA34E89245EE}" presName="spacing" presStyleCnt="0"/>
      <dgm:spPr/>
    </dgm:pt>
    <dgm:pt modelId="{C9FFD5AD-9C66-4045-B775-7ADB9F61634A}" type="pres">
      <dgm:prSet presAssocID="{4B0C0183-E962-441E-B458-55E9E3F7319A}" presName="linNode" presStyleCnt="0"/>
      <dgm:spPr/>
    </dgm:pt>
    <dgm:pt modelId="{84CE39FB-0865-42AB-A97D-0F31486607B4}" type="pres">
      <dgm:prSet presAssocID="{4B0C0183-E962-441E-B458-55E9E3F7319A}" presName="parentShp" presStyleLbl="node1" presStyleIdx="2" presStyleCnt="3">
        <dgm:presLayoutVars>
          <dgm:bulletEnabled val="1"/>
        </dgm:presLayoutVars>
      </dgm:prSet>
      <dgm:spPr/>
    </dgm:pt>
    <dgm:pt modelId="{D1278399-74DD-4FE2-97E3-997CFD3E801D}" type="pres">
      <dgm:prSet presAssocID="{4B0C0183-E962-441E-B458-55E9E3F7319A}" presName="childShp" presStyleLbl="bg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SV"/>
        </a:p>
      </dgm:t>
    </dgm:pt>
  </dgm:ptLst>
  <dgm:cxnLst>
    <dgm:cxn modelId="{743862AE-29AB-4F88-AFBC-A98B408CB8B1}" type="presOf" srcId="{7285089D-352E-49D9-B97C-7726F4560ADB}" destId="{C0374EDD-89AE-448E-8BC9-1478BAD5A8A1}" srcOrd="0" destOrd="0" presId="urn:microsoft.com/office/officeart/2005/8/layout/vList6"/>
    <dgm:cxn modelId="{229DEE4C-F9FB-4B5B-9AAF-E8885F02FAA0}" srcId="{11F05996-A235-4153-B553-3058E25DA9D7}" destId="{115E12E0-5251-4F6B-B473-24629F920AF5}" srcOrd="0" destOrd="0" parTransId="{406B5B13-FF95-4B91-83C6-A86991CD2D90}" sibTransId="{A197D45D-6BBF-4BBE-87F6-3AA8CBDAFE51}"/>
    <dgm:cxn modelId="{444BBFF9-3B6C-4764-B834-C6C23D6E9E57}" srcId="{11F05996-A235-4153-B553-3058E25DA9D7}" destId="{4B0C0183-E962-441E-B458-55E9E3F7319A}" srcOrd="2" destOrd="0" parTransId="{5788B997-7396-4F3E-8D5B-5F06314FCE63}" sibTransId="{A61365FA-734E-44CB-8FF0-F6D2BAF672EF}"/>
    <dgm:cxn modelId="{59F71C59-F893-439A-8446-75B99BF455B3}" type="presOf" srcId="{0825FD4C-1BDB-4DBF-A978-EFAE12E6D9FF}" destId="{C0374EDD-89AE-448E-8BC9-1478BAD5A8A1}" srcOrd="0" destOrd="1" presId="urn:microsoft.com/office/officeart/2005/8/layout/vList6"/>
    <dgm:cxn modelId="{E0DC8B38-0D0A-4279-A2B7-877B7CF05DEA}" type="presOf" srcId="{115E12E0-5251-4F6B-B473-24629F920AF5}" destId="{15D482A4-C27E-483B-80E8-72CE2757F013}" srcOrd="0" destOrd="0" presId="urn:microsoft.com/office/officeart/2005/8/layout/vList6"/>
    <dgm:cxn modelId="{213A9A0F-229B-4F9C-8949-6D012E007871}" srcId="{DB150C3D-110C-4B5F-9FFB-59108B7C14D2}" destId="{40D54610-F38C-4B16-BA49-AB8EE5FE8F94}" srcOrd="2" destOrd="0" parTransId="{90232F1B-A72D-4B7C-B6F4-7CFC7436F2FE}" sibTransId="{6F5B30AA-63C4-4BB1-9E8B-B6E0E89CC140}"/>
    <dgm:cxn modelId="{3C061B46-F316-4B08-B9B2-EA37F54793B7}" type="presOf" srcId="{01E12D4A-3CCF-41ED-9A5A-B7C86D4A151D}" destId="{A04ECCC6-3C1F-408D-BD05-05EE0785D56A}" srcOrd="0" destOrd="0" presId="urn:microsoft.com/office/officeart/2005/8/layout/vList6"/>
    <dgm:cxn modelId="{0EAB97CF-87D2-4379-8645-01995F00E31E}" srcId="{11F05996-A235-4153-B553-3058E25DA9D7}" destId="{DB150C3D-110C-4B5F-9FFB-59108B7C14D2}" srcOrd="1" destOrd="0" parTransId="{9E159E2E-AAB3-429A-8917-A454B5531703}" sibTransId="{36915CB6-E224-4E0F-8551-BA34E89245EE}"/>
    <dgm:cxn modelId="{9A7EC551-9F36-4204-B306-A05948A78C7E}" srcId="{DB150C3D-110C-4B5F-9FFB-59108B7C14D2}" destId="{7285089D-352E-49D9-B97C-7726F4560ADB}" srcOrd="0" destOrd="0" parTransId="{950BB0D9-749F-4C7A-937F-9775C9FE23AD}" sibTransId="{48D8E170-25C1-4051-9882-E22B9F5D5211}"/>
    <dgm:cxn modelId="{5B79BD74-652A-47EC-9736-7D6C104C6411}" srcId="{DB150C3D-110C-4B5F-9FFB-59108B7C14D2}" destId="{0825FD4C-1BDB-4DBF-A978-EFAE12E6D9FF}" srcOrd="1" destOrd="0" parTransId="{D1B59F0F-3DFE-41E6-BA23-9D73E7F89C2B}" sibTransId="{FBAC4590-EE55-49B4-A0B0-73325E116CCF}"/>
    <dgm:cxn modelId="{47381984-AD2A-49BB-87EE-C3559163A5CA}" type="presOf" srcId="{5E14AB94-1CA9-4510-86BB-E34F4DC7A1BB}" destId="{D1278399-74DD-4FE2-97E3-997CFD3E801D}" srcOrd="0" destOrd="0" presId="urn:microsoft.com/office/officeart/2005/8/layout/vList6"/>
    <dgm:cxn modelId="{511BCC67-75B5-482B-BD74-7F3C1000B015}" type="presOf" srcId="{40D54610-F38C-4B16-BA49-AB8EE5FE8F94}" destId="{C0374EDD-89AE-448E-8BC9-1478BAD5A8A1}" srcOrd="0" destOrd="2" presId="urn:microsoft.com/office/officeart/2005/8/layout/vList6"/>
    <dgm:cxn modelId="{646182B7-0BEF-4CEC-834B-472DF0E6DF35}" srcId="{115E12E0-5251-4F6B-B473-24629F920AF5}" destId="{01E12D4A-3CCF-41ED-9A5A-B7C86D4A151D}" srcOrd="0" destOrd="0" parTransId="{F867C8C2-75EF-45C3-8215-419BFADACEFB}" sibTransId="{BA1E22B9-5508-4232-AF9D-04731CA50838}"/>
    <dgm:cxn modelId="{4E19DAAD-317A-4587-A407-7C06AC4C9184}" type="presOf" srcId="{4B0C0183-E962-441E-B458-55E9E3F7319A}" destId="{84CE39FB-0865-42AB-A97D-0F31486607B4}" srcOrd="0" destOrd="0" presId="urn:microsoft.com/office/officeart/2005/8/layout/vList6"/>
    <dgm:cxn modelId="{C3F8EF92-A6BC-4845-B17B-AC38F347CB1E}" srcId="{4B0C0183-E962-441E-B458-55E9E3F7319A}" destId="{5E14AB94-1CA9-4510-86BB-E34F4DC7A1BB}" srcOrd="0" destOrd="0" parTransId="{D3F78182-0D39-4DD8-A610-E6DCDAC69049}" sibTransId="{D9E6DEB7-D417-4402-9E76-AD35CB2DF174}"/>
    <dgm:cxn modelId="{BADDC7C1-17BC-4BFA-B2F4-1BBCE8DDCE09}" type="presOf" srcId="{11F05996-A235-4153-B553-3058E25DA9D7}" destId="{6EC1AE50-9639-4129-990E-8F7EAC219522}" srcOrd="0" destOrd="0" presId="urn:microsoft.com/office/officeart/2005/8/layout/vList6"/>
    <dgm:cxn modelId="{D1C06CE8-20B9-42B6-866F-C9F328AD2DAB}" type="presOf" srcId="{DB150C3D-110C-4B5F-9FFB-59108B7C14D2}" destId="{0727E85E-43AF-44E2-B1C5-D39E7F4D1711}" srcOrd="0" destOrd="0" presId="urn:microsoft.com/office/officeart/2005/8/layout/vList6"/>
    <dgm:cxn modelId="{7F57486A-EE17-4D9D-B8C1-6E2ECD485BDC}" type="presParOf" srcId="{6EC1AE50-9639-4129-990E-8F7EAC219522}" destId="{3ED41263-A6A3-41B0-9CAA-2B259022F4D7}" srcOrd="0" destOrd="0" presId="urn:microsoft.com/office/officeart/2005/8/layout/vList6"/>
    <dgm:cxn modelId="{480C0949-4117-4070-9A5E-789F1A8BD26C}" type="presParOf" srcId="{3ED41263-A6A3-41B0-9CAA-2B259022F4D7}" destId="{15D482A4-C27E-483B-80E8-72CE2757F013}" srcOrd="0" destOrd="0" presId="urn:microsoft.com/office/officeart/2005/8/layout/vList6"/>
    <dgm:cxn modelId="{6DB1CC98-38D5-4CE1-A7BB-4EB951268210}" type="presParOf" srcId="{3ED41263-A6A3-41B0-9CAA-2B259022F4D7}" destId="{A04ECCC6-3C1F-408D-BD05-05EE0785D56A}" srcOrd="1" destOrd="0" presId="urn:microsoft.com/office/officeart/2005/8/layout/vList6"/>
    <dgm:cxn modelId="{49BB4D47-FC65-4D9A-B61A-519E593CACD7}" type="presParOf" srcId="{6EC1AE50-9639-4129-990E-8F7EAC219522}" destId="{E0E691EC-17B9-4592-9C76-45DEC07CEF27}" srcOrd="1" destOrd="0" presId="urn:microsoft.com/office/officeart/2005/8/layout/vList6"/>
    <dgm:cxn modelId="{D215FDDA-DB36-41E0-82AF-06B7B31A15A8}" type="presParOf" srcId="{6EC1AE50-9639-4129-990E-8F7EAC219522}" destId="{92C6C5B0-4E1E-423E-B272-6618B9D63DBF}" srcOrd="2" destOrd="0" presId="urn:microsoft.com/office/officeart/2005/8/layout/vList6"/>
    <dgm:cxn modelId="{858BE6E0-413A-45A4-8638-8F3D671A379D}" type="presParOf" srcId="{92C6C5B0-4E1E-423E-B272-6618B9D63DBF}" destId="{0727E85E-43AF-44E2-B1C5-D39E7F4D1711}" srcOrd="0" destOrd="0" presId="urn:microsoft.com/office/officeart/2005/8/layout/vList6"/>
    <dgm:cxn modelId="{9D750BFC-951A-473E-A781-E5E6C78215FF}" type="presParOf" srcId="{92C6C5B0-4E1E-423E-B272-6618B9D63DBF}" destId="{C0374EDD-89AE-448E-8BC9-1478BAD5A8A1}" srcOrd="1" destOrd="0" presId="urn:microsoft.com/office/officeart/2005/8/layout/vList6"/>
    <dgm:cxn modelId="{723E115F-76A4-493F-8E8D-08DBE95F9BFC}" type="presParOf" srcId="{6EC1AE50-9639-4129-990E-8F7EAC219522}" destId="{08EC2F73-96CD-440C-A2AA-1D79163DD0E7}" srcOrd="3" destOrd="0" presId="urn:microsoft.com/office/officeart/2005/8/layout/vList6"/>
    <dgm:cxn modelId="{1B08B24D-9760-4602-AF35-FE97844D0BF4}" type="presParOf" srcId="{6EC1AE50-9639-4129-990E-8F7EAC219522}" destId="{C9FFD5AD-9C66-4045-B775-7ADB9F61634A}" srcOrd="4" destOrd="0" presId="urn:microsoft.com/office/officeart/2005/8/layout/vList6"/>
    <dgm:cxn modelId="{5569AFB5-3995-4475-9012-25B475C2138D}" type="presParOf" srcId="{C9FFD5AD-9C66-4045-B775-7ADB9F61634A}" destId="{84CE39FB-0865-42AB-A97D-0F31486607B4}" srcOrd="0" destOrd="0" presId="urn:microsoft.com/office/officeart/2005/8/layout/vList6"/>
    <dgm:cxn modelId="{5036F2DC-10AE-4795-AC15-50A740495376}" type="presParOf" srcId="{C9FFD5AD-9C66-4045-B775-7ADB9F61634A}" destId="{D1278399-74DD-4FE2-97E3-997CFD3E801D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357792E7-86DF-4847-8636-FEA6199623FD}" type="doc">
      <dgm:prSet loTypeId="urn:microsoft.com/office/officeart/2005/8/layout/h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SV"/>
        </a:p>
      </dgm:t>
    </dgm:pt>
    <dgm:pt modelId="{C86EFBB7-8807-4DF4-8E85-36D6F79A8AA6}">
      <dgm:prSet custT="1"/>
      <dgm:spPr/>
      <dgm:t>
        <a:bodyPr/>
        <a:lstStyle/>
        <a:p>
          <a:pPr rtl="0"/>
          <a:r>
            <a:rPr lang="es-SV" sz="1800" dirty="0" smtClean="0"/>
            <a:t>Deber de conservación </a:t>
          </a:r>
          <a:endParaRPr lang="es-SV" sz="1800" dirty="0"/>
        </a:p>
      </dgm:t>
    </dgm:pt>
    <dgm:pt modelId="{C3DCFA30-1302-4EA4-929A-A28CF26B8312}" type="parTrans" cxnId="{5A751E04-9C21-4411-8488-880DD9BC3FBE}">
      <dgm:prSet/>
      <dgm:spPr/>
      <dgm:t>
        <a:bodyPr/>
        <a:lstStyle/>
        <a:p>
          <a:endParaRPr lang="es-SV"/>
        </a:p>
      </dgm:t>
    </dgm:pt>
    <dgm:pt modelId="{015BB54C-053A-4A60-8380-ED5B98D8792C}" type="sibTrans" cxnId="{5A751E04-9C21-4411-8488-880DD9BC3FBE}">
      <dgm:prSet/>
      <dgm:spPr/>
      <dgm:t>
        <a:bodyPr/>
        <a:lstStyle/>
        <a:p>
          <a:endParaRPr lang="es-SV"/>
        </a:p>
      </dgm:t>
    </dgm:pt>
    <dgm:pt modelId="{A6874395-8A08-492B-AF68-0D808CC24CAB}">
      <dgm:prSet/>
      <dgm:spPr/>
      <dgm:t>
        <a:bodyPr/>
        <a:lstStyle/>
        <a:p>
          <a:pPr rtl="0"/>
          <a:r>
            <a:rPr lang="es-SV" dirty="0" smtClean="0"/>
            <a:t>Atención a documentos electrónicos </a:t>
          </a:r>
          <a:endParaRPr lang="es-SV" dirty="0"/>
        </a:p>
      </dgm:t>
    </dgm:pt>
    <dgm:pt modelId="{A88887BF-B6C7-4F7B-AE44-1B777B6D1E40}" type="parTrans" cxnId="{4B141A52-1F18-440B-861D-FC123A921BC8}">
      <dgm:prSet/>
      <dgm:spPr/>
      <dgm:t>
        <a:bodyPr/>
        <a:lstStyle/>
        <a:p>
          <a:endParaRPr lang="es-SV"/>
        </a:p>
      </dgm:t>
    </dgm:pt>
    <dgm:pt modelId="{64298380-BFF6-4219-99F1-D698A54EAC0D}" type="sibTrans" cxnId="{4B141A52-1F18-440B-861D-FC123A921BC8}">
      <dgm:prSet/>
      <dgm:spPr/>
      <dgm:t>
        <a:bodyPr/>
        <a:lstStyle/>
        <a:p>
          <a:endParaRPr lang="es-SV"/>
        </a:p>
      </dgm:t>
    </dgm:pt>
    <dgm:pt modelId="{1064D5F1-31A5-423E-9AB8-57272CB8998D}">
      <dgm:prSet custT="1"/>
      <dgm:spPr/>
      <dgm:t>
        <a:bodyPr/>
        <a:lstStyle/>
        <a:p>
          <a:pPr rtl="0"/>
          <a:r>
            <a:rPr lang="es-SV" sz="2400" dirty="0" smtClean="0"/>
            <a:t>Inventarios</a:t>
          </a:r>
          <a:endParaRPr lang="es-SV" sz="1900" dirty="0"/>
        </a:p>
      </dgm:t>
    </dgm:pt>
    <dgm:pt modelId="{F7B8FEE2-1AD1-4055-BDEC-13211B78A3D5}" type="parTrans" cxnId="{F2D7C4C2-9610-4ADE-B8EB-238777840FB1}">
      <dgm:prSet/>
      <dgm:spPr/>
      <dgm:t>
        <a:bodyPr/>
        <a:lstStyle/>
        <a:p>
          <a:endParaRPr lang="es-SV"/>
        </a:p>
      </dgm:t>
    </dgm:pt>
    <dgm:pt modelId="{958B2557-A2D0-4189-A0DF-201C60B8D26C}" type="sibTrans" cxnId="{F2D7C4C2-9610-4ADE-B8EB-238777840FB1}">
      <dgm:prSet/>
      <dgm:spPr/>
      <dgm:t>
        <a:bodyPr/>
        <a:lstStyle/>
        <a:p>
          <a:endParaRPr lang="es-SV"/>
        </a:p>
      </dgm:t>
    </dgm:pt>
    <dgm:pt modelId="{3F01A502-9E84-4991-A849-273B3555330A}">
      <dgm:prSet/>
      <dgm:spPr/>
      <dgm:t>
        <a:bodyPr/>
        <a:lstStyle/>
        <a:p>
          <a:pPr rtl="0"/>
          <a:r>
            <a:rPr lang="es-SV" dirty="0" smtClean="0"/>
            <a:t>Informe al OGDA </a:t>
          </a:r>
          <a:endParaRPr lang="es-SV" dirty="0"/>
        </a:p>
      </dgm:t>
    </dgm:pt>
    <dgm:pt modelId="{5D410065-0656-4BFB-A710-EC4D145EEA24}" type="parTrans" cxnId="{D1B49C7C-2690-4094-9E32-BAA2B563FABD}">
      <dgm:prSet/>
      <dgm:spPr/>
      <dgm:t>
        <a:bodyPr/>
        <a:lstStyle/>
        <a:p>
          <a:endParaRPr lang="es-SV"/>
        </a:p>
      </dgm:t>
    </dgm:pt>
    <dgm:pt modelId="{F13A4115-2F2D-4FE4-964E-BE104DC13912}" type="sibTrans" cxnId="{D1B49C7C-2690-4094-9E32-BAA2B563FABD}">
      <dgm:prSet/>
      <dgm:spPr/>
      <dgm:t>
        <a:bodyPr/>
        <a:lstStyle/>
        <a:p>
          <a:endParaRPr lang="es-SV"/>
        </a:p>
      </dgm:t>
    </dgm:pt>
    <dgm:pt modelId="{341D759E-42E6-431A-9048-6316D1092AB3}">
      <dgm:prSet/>
      <dgm:spPr/>
      <dgm:t>
        <a:bodyPr/>
        <a:lstStyle/>
        <a:p>
          <a:pPr rtl="0"/>
          <a:r>
            <a:rPr lang="es-SV" dirty="0" smtClean="0"/>
            <a:t>Las autoridades cuentan con un mandato legal de conservación de los documentos que producen.</a:t>
          </a:r>
          <a:endParaRPr lang="es-SV" dirty="0"/>
        </a:p>
      </dgm:t>
    </dgm:pt>
    <dgm:pt modelId="{0732057B-CF58-4D3B-8502-5332BE694B4F}" type="parTrans" cxnId="{62ACD0AF-9BDE-4EA3-B678-3516FCBAC401}">
      <dgm:prSet/>
      <dgm:spPr/>
      <dgm:t>
        <a:bodyPr/>
        <a:lstStyle/>
        <a:p>
          <a:endParaRPr lang="es-SV"/>
        </a:p>
      </dgm:t>
    </dgm:pt>
    <dgm:pt modelId="{D4B2F1AC-3973-478D-AAF4-4021B84A4758}" type="sibTrans" cxnId="{62ACD0AF-9BDE-4EA3-B678-3516FCBAC401}">
      <dgm:prSet/>
      <dgm:spPr/>
      <dgm:t>
        <a:bodyPr/>
        <a:lstStyle/>
        <a:p>
          <a:endParaRPr lang="es-SV"/>
        </a:p>
      </dgm:t>
    </dgm:pt>
    <dgm:pt modelId="{41FB27E5-6CF0-49AD-BC04-56C5540C1383}">
      <dgm:prSet/>
      <dgm:spPr/>
      <dgm:t>
        <a:bodyPr/>
        <a:lstStyle/>
        <a:p>
          <a:pPr rtl="0"/>
          <a:r>
            <a:rPr lang="es-SV" dirty="0" smtClean="0"/>
            <a:t>Su incumplimiento puede derivar en responsabilidad administrativa o penal.</a:t>
          </a:r>
          <a:endParaRPr lang="es-SV" dirty="0"/>
        </a:p>
      </dgm:t>
    </dgm:pt>
    <dgm:pt modelId="{6B999264-5A35-457E-96DF-688934F1C844}" type="parTrans" cxnId="{3318F9D5-6606-4F4F-A4C6-7124DC531610}">
      <dgm:prSet/>
      <dgm:spPr/>
      <dgm:t>
        <a:bodyPr/>
        <a:lstStyle/>
        <a:p>
          <a:endParaRPr lang="es-SV"/>
        </a:p>
      </dgm:t>
    </dgm:pt>
    <dgm:pt modelId="{C6798E12-7DAD-4856-A7F9-70C6BF4F252A}" type="sibTrans" cxnId="{3318F9D5-6606-4F4F-A4C6-7124DC531610}">
      <dgm:prSet/>
      <dgm:spPr/>
      <dgm:t>
        <a:bodyPr/>
        <a:lstStyle/>
        <a:p>
          <a:endParaRPr lang="es-SV"/>
        </a:p>
      </dgm:t>
    </dgm:pt>
    <dgm:pt modelId="{55512718-E4E0-442F-87A5-4CAEB55B9553}">
      <dgm:prSet/>
      <dgm:spPr/>
      <dgm:t>
        <a:bodyPr/>
        <a:lstStyle/>
        <a:p>
          <a:pPr rtl="0"/>
          <a:r>
            <a:rPr lang="es-SV" dirty="0" smtClean="0"/>
            <a:t>El formato de los documentos no afecta su mandato conservación.</a:t>
          </a:r>
          <a:endParaRPr lang="es-SV" dirty="0"/>
        </a:p>
      </dgm:t>
    </dgm:pt>
    <dgm:pt modelId="{26F448B0-FD6F-47E5-9003-7898540C9217}" type="parTrans" cxnId="{AB976690-879F-420B-AE6F-D6BCC0353F7B}">
      <dgm:prSet/>
      <dgm:spPr/>
      <dgm:t>
        <a:bodyPr/>
        <a:lstStyle/>
        <a:p>
          <a:endParaRPr lang="es-SV"/>
        </a:p>
      </dgm:t>
    </dgm:pt>
    <dgm:pt modelId="{82BD3C70-DEC7-4166-8ED1-646738A39E3F}" type="sibTrans" cxnId="{AB976690-879F-420B-AE6F-D6BCC0353F7B}">
      <dgm:prSet/>
      <dgm:spPr/>
      <dgm:t>
        <a:bodyPr/>
        <a:lstStyle/>
        <a:p>
          <a:endParaRPr lang="es-SV"/>
        </a:p>
      </dgm:t>
    </dgm:pt>
    <dgm:pt modelId="{F6BEDFBB-CC1A-4976-9541-13006D510611}">
      <dgm:prSet/>
      <dgm:spPr/>
      <dgm:t>
        <a:bodyPr/>
        <a:lstStyle/>
        <a:p>
          <a:pPr rtl="0"/>
          <a:r>
            <a:rPr lang="es-SV" dirty="0" smtClean="0"/>
            <a:t>Información en formato electrónico.</a:t>
          </a:r>
          <a:endParaRPr lang="es-SV" dirty="0"/>
        </a:p>
      </dgm:t>
    </dgm:pt>
    <dgm:pt modelId="{DE6779AC-93F4-4E15-8AE2-B68592E68039}" type="parTrans" cxnId="{348AC742-F3E7-457B-9F13-B9366B0EFCD4}">
      <dgm:prSet/>
      <dgm:spPr/>
      <dgm:t>
        <a:bodyPr/>
        <a:lstStyle/>
        <a:p>
          <a:endParaRPr lang="es-SV"/>
        </a:p>
      </dgm:t>
    </dgm:pt>
    <dgm:pt modelId="{69757911-8C15-40A1-882F-F8D19D0370CE}" type="sibTrans" cxnId="{348AC742-F3E7-457B-9F13-B9366B0EFCD4}">
      <dgm:prSet/>
      <dgm:spPr/>
      <dgm:t>
        <a:bodyPr/>
        <a:lstStyle/>
        <a:p>
          <a:endParaRPr lang="es-SV"/>
        </a:p>
      </dgm:t>
    </dgm:pt>
    <dgm:pt modelId="{D9FE466B-D5F3-4590-B910-EABB94333D31}">
      <dgm:prSet/>
      <dgm:spPr/>
      <dgm:t>
        <a:bodyPr/>
        <a:lstStyle/>
        <a:p>
          <a:pPr rtl="0"/>
          <a:r>
            <a:rPr lang="es-SV" dirty="0" smtClean="0"/>
            <a:t>Registro de correos electrónicos.</a:t>
          </a:r>
          <a:endParaRPr lang="es-SV" dirty="0"/>
        </a:p>
      </dgm:t>
    </dgm:pt>
    <dgm:pt modelId="{B7B60005-E291-4EB8-965E-31D035AC27DF}" type="parTrans" cxnId="{36413E75-A5B6-480B-9BC6-D62677967AF2}">
      <dgm:prSet/>
      <dgm:spPr/>
      <dgm:t>
        <a:bodyPr/>
        <a:lstStyle/>
        <a:p>
          <a:endParaRPr lang="es-SV"/>
        </a:p>
      </dgm:t>
    </dgm:pt>
    <dgm:pt modelId="{8727FFF6-879B-4CDB-B4A6-19B13BDFC1FB}" type="sibTrans" cxnId="{36413E75-A5B6-480B-9BC6-D62677967AF2}">
      <dgm:prSet/>
      <dgm:spPr/>
      <dgm:t>
        <a:bodyPr/>
        <a:lstStyle/>
        <a:p>
          <a:endParaRPr lang="es-SV"/>
        </a:p>
      </dgm:t>
    </dgm:pt>
    <dgm:pt modelId="{B39EB586-8C27-4F17-891D-180524B56269}">
      <dgm:prSet/>
      <dgm:spPr/>
      <dgm:t>
        <a:bodyPr/>
        <a:lstStyle/>
        <a:p>
          <a:pPr rtl="0"/>
          <a:r>
            <a:rPr lang="es-SV" dirty="0" smtClean="0"/>
            <a:t>Cada unidad administrativa  debe llevar inventarios sobre los documentos que posee.</a:t>
          </a:r>
          <a:endParaRPr lang="es-SV" dirty="0"/>
        </a:p>
      </dgm:t>
    </dgm:pt>
    <dgm:pt modelId="{3A0DA9C5-5946-4063-AD2A-CBBD284F63C9}" type="parTrans" cxnId="{43CD161C-0AB7-42D2-802E-DAC5AB7238E8}">
      <dgm:prSet/>
      <dgm:spPr/>
      <dgm:t>
        <a:bodyPr/>
        <a:lstStyle/>
        <a:p>
          <a:endParaRPr lang="es-SV"/>
        </a:p>
      </dgm:t>
    </dgm:pt>
    <dgm:pt modelId="{F773BF58-5051-441C-B582-3FDACD022A4C}" type="sibTrans" cxnId="{43CD161C-0AB7-42D2-802E-DAC5AB7238E8}">
      <dgm:prSet/>
      <dgm:spPr/>
      <dgm:t>
        <a:bodyPr/>
        <a:lstStyle/>
        <a:p>
          <a:endParaRPr lang="es-SV"/>
        </a:p>
      </dgm:t>
    </dgm:pt>
    <dgm:pt modelId="{5617CDC2-1CC0-47A2-8126-06B6942C7954}">
      <dgm:prSet/>
      <dgm:spPr/>
      <dgm:t>
        <a:bodyPr/>
        <a:lstStyle/>
        <a:p>
          <a:pPr rtl="0"/>
          <a:r>
            <a:rPr lang="es-SV" dirty="0" smtClean="0"/>
            <a:t>Especial atención a las unidades que presenten cambio de autoridades.</a:t>
          </a:r>
          <a:endParaRPr lang="es-SV" dirty="0"/>
        </a:p>
      </dgm:t>
    </dgm:pt>
    <dgm:pt modelId="{3C636B03-D084-45AB-8488-1231C7A6D49B}" type="parTrans" cxnId="{62C58F97-1CEA-4901-91D8-5B322A18A3B5}">
      <dgm:prSet/>
      <dgm:spPr/>
      <dgm:t>
        <a:bodyPr/>
        <a:lstStyle/>
        <a:p>
          <a:endParaRPr lang="es-SV"/>
        </a:p>
      </dgm:t>
    </dgm:pt>
    <dgm:pt modelId="{DA9D6A10-8010-4AC7-A3B0-331033D00ED0}" type="sibTrans" cxnId="{62C58F97-1CEA-4901-91D8-5B322A18A3B5}">
      <dgm:prSet/>
      <dgm:spPr/>
      <dgm:t>
        <a:bodyPr/>
        <a:lstStyle/>
        <a:p>
          <a:endParaRPr lang="es-SV"/>
        </a:p>
      </dgm:t>
    </dgm:pt>
    <dgm:pt modelId="{913B0BB5-9E60-4EE8-BD34-A5954C294AF1}">
      <dgm:prSet/>
      <dgm:spPr/>
      <dgm:t>
        <a:bodyPr/>
        <a:lstStyle/>
        <a:p>
          <a:pPr rtl="0"/>
          <a:r>
            <a:rPr lang="es-SV" dirty="0" smtClean="0"/>
            <a:t>Los Oficiales  de Gestión Documental de cada institución deben resguardar los inventarios de todas las unidades del ente.</a:t>
          </a:r>
          <a:endParaRPr lang="es-SV" dirty="0"/>
        </a:p>
      </dgm:t>
    </dgm:pt>
    <dgm:pt modelId="{1A32781C-AAF3-4B7C-A9AF-D8465513B499}" type="parTrans" cxnId="{8C86DBC2-009C-4BD4-A5AA-9ED29D9D3515}">
      <dgm:prSet/>
      <dgm:spPr/>
      <dgm:t>
        <a:bodyPr/>
        <a:lstStyle/>
        <a:p>
          <a:endParaRPr lang="es-SV"/>
        </a:p>
      </dgm:t>
    </dgm:pt>
    <dgm:pt modelId="{F88C086A-0942-4E6B-8FD2-E5D66FE12C31}" type="sibTrans" cxnId="{8C86DBC2-009C-4BD4-A5AA-9ED29D9D3515}">
      <dgm:prSet/>
      <dgm:spPr/>
      <dgm:t>
        <a:bodyPr/>
        <a:lstStyle/>
        <a:p>
          <a:endParaRPr lang="es-SV"/>
        </a:p>
      </dgm:t>
    </dgm:pt>
    <dgm:pt modelId="{88FA7454-1C4B-4A2E-90B6-2A5E72F8F1D1}">
      <dgm:prSet/>
      <dgm:spPr/>
      <dgm:t>
        <a:bodyPr/>
        <a:lstStyle/>
        <a:p>
          <a:pPr rtl="0"/>
          <a:r>
            <a:rPr lang="es-SV" dirty="0" smtClean="0"/>
            <a:t>Los oficiales participaran en la entrega de puestos, particularmente registrando la entrega de los documentos de cada puesto.</a:t>
          </a:r>
          <a:endParaRPr lang="es-SV" dirty="0"/>
        </a:p>
      </dgm:t>
    </dgm:pt>
    <dgm:pt modelId="{78D774FF-2B00-4C63-A0CD-375A19EAB525}" type="parTrans" cxnId="{E63C4050-CFE6-4714-9400-00CE50AF339B}">
      <dgm:prSet/>
      <dgm:spPr/>
      <dgm:t>
        <a:bodyPr/>
        <a:lstStyle/>
        <a:p>
          <a:endParaRPr lang="es-SV"/>
        </a:p>
      </dgm:t>
    </dgm:pt>
    <dgm:pt modelId="{689186A8-5897-44A7-96E2-67E1B02FB896}" type="sibTrans" cxnId="{E63C4050-CFE6-4714-9400-00CE50AF339B}">
      <dgm:prSet/>
      <dgm:spPr/>
      <dgm:t>
        <a:bodyPr/>
        <a:lstStyle/>
        <a:p>
          <a:endParaRPr lang="es-SV"/>
        </a:p>
      </dgm:t>
    </dgm:pt>
    <dgm:pt modelId="{6C0EC3E2-634D-42AC-85C7-42BB06A3BF5C}" type="pres">
      <dgm:prSet presAssocID="{357792E7-86DF-4847-8636-FEA6199623FD}" presName="Name0" presStyleCnt="0">
        <dgm:presLayoutVars>
          <dgm:dir/>
          <dgm:animLvl val="lvl"/>
          <dgm:resizeHandles val="exact"/>
        </dgm:presLayoutVars>
      </dgm:prSet>
      <dgm:spPr/>
    </dgm:pt>
    <dgm:pt modelId="{75EC1177-C261-4658-A4E3-1D3ECD399194}" type="pres">
      <dgm:prSet presAssocID="{C86EFBB7-8807-4DF4-8E85-36D6F79A8AA6}" presName="composite" presStyleCnt="0"/>
      <dgm:spPr/>
    </dgm:pt>
    <dgm:pt modelId="{0F803E1B-E69E-4B92-859B-C19B4C630D91}" type="pres">
      <dgm:prSet presAssocID="{C86EFBB7-8807-4DF4-8E85-36D6F79A8AA6}" presName="parTx" presStyleLbl="alignNode1" presStyleIdx="0" presStyleCnt="4">
        <dgm:presLayoutVars>
          <dgm:chMax val="0"/>
          <dgm:chPref val="0"/>
          <dgm:bulletEnabled val="1"/>
        </dgm:presLayoutVars>
      </dgm:prSet>
      <dgm:spPr/>
    </dgm:pt>
    <dgm:pt modelId="{354D6B02-1CCF-4B5D-A9A3-9771DDBCE305}" type="pres">
      <dgm:prSet presAssocID="{C86EFBB7-8807-4DF4-8E85-36D6F79A8AA6}" presName="desTx" presStyleLbl="alignAccFollowNode1" presStyleIdx="0" presStyleCnt="4">
        <dgm:presLayoutVars>
          <dgm:bulletEnabled val="1"/>
        </dgm:presLayoutVars>
      </dgm:prSet>
      <dgm:spPr/>
      <dgm:t>
        <a:bodyPr/>
        <a:lstStyle/>
        <a:p>
          <a:endParaRPr lang="es-SV"/>
        </a:p>
      </dgm:t>
    </dgm:pt>
    <dgm:pt modelId="{5F211B22-1FB8-4861-86DF-FEF40EF8F50C}" type="pres">
      <dgm:prSet presAssocID="{015BB54C-053A-4A60-8380-ED5B98D8792C}" presName="space" presStyleCnt="0"/>
      <dgm:spPr/>
    </dgm:pt>
    <dgm:pt modelId="{56F5DB99-C09B-4135-A199-27C534463017}" type="pres">
      <dgm:prSet presAssocID="{A6874395-8A08-492B-AF68-0D808CC24CAB}" presName="composite" presStyleCnt="0"/>
      <dgm:spPr/>
    </dgm:pt>
    <dgm:pt modelId="{D1A175F3-F0E7-46E1-8EA5-41A81B0B0C0A}" type="pres">
      <dgm:prSet presAssocID="{A6874395-8A08-492B-AF68-0D808CC24CAB}" presName="parTx" presStyleLbl="alignNode1" presStyleIdx="1" presStyleCnt="4">
        <dgm:presLayoutVars>
          <dgm:chMax val="0"/>
          <dgm:chPref val="0"/>
          <dgm:bulletEnabled val="1"/>
        </dgm:presLayoutVars>
      </dgm:prSet>
      <dgm:spPr/>
    </dgm:pt>
    <dgm:pt modelId="{E52E07B0-E313-413D-A636-6DE01611061C}" type="pres">
      <dgm:prSet presAssocID="{A6874395-8A08-492B-AF68-0D808CC24CAB}" presName="desTx" presStyleLbl="alignAccFollowNode1" presStyleIdx="1" presStyleCnt="4">
        <dgm:presLayoutVars>
          <dgm:bulletEnabled val="1"/>
        </dgm:presLayoutVars>
      </dgm:prSet>
      <dgm:spPr/>
      <dgm:t>
        <a:bodyPr/>
        <a:lstStyle/>
        <a:p>
          <a:endParaRPr lang="es-SV"/>
        </a:p>
      </dgm:t>
    </dgm:pt>
    <dgm:pt modelId="{746A5499-C955-4641-9CF0-3B61EA90E463}" type="pres">
      <dgm:prSet presAssocID="{64298380-BFF6-4219-99F1-D698A54EAC0D}" presName="space" presStyleCnt="0"/>
      <dgm:spPr/>
    </dgm:pt>
    <dgm:pt modelId="{57AA998D-DE7C-4C83-AE74-B93EA54951B0}" type="pres">
      <dgm:prSet presAssocID="{1064D5F1-31A5-423E-9AB8-57272CB8998D}" presName="composite" presStyleCnt="0"/>
      <dgm:spPr/>
    </dgm:pt>
    <dgm:pt modelId="{5C50D479-5E12-4B16-8A1C-A2FDAD819DD3}" type="pres">
      <dgm:prSet presAssocID="{1064D5F1-31A5-423E-9AB8-57272CB8998D}" presName="parTx" presStyleLbl="alignNode1" presStyleIdx="2" presStyleCnt="4">
        <dgm:presLayoutVars>
          <dgm:chMax val="0"/>
          <dgm:chPref val="0"/>
          <dgm:bulletEnabled val="1"/>
        </dgm:presLayoutVars>
      </dgm:prSet>
      <dgm:spPr/>
    </dgm:pt>
    <dgm:pt modelId="{0E2C00B9-6872-4B5A-A008-F23A9C309922}" type="pres">
      <dgm:prSet presAssocID="{1064D5F1-31A5-423E-9AB8-57272CB8998D}" presName="desTx" presStyleLbl="alignAccFollowNode1" presStyleIdx="2" presStyleCnt="4">
        <dgm:presLayoutVars>
          <dgm:bulletEnabled val="1"/>
        </dgm:presLayoutVars>
      </dgm:prSet>
      <dgm:spPr/>
      <dgm:t>
        <a:bodyPr/>
        <a:lstStyle/>
        <a:p>
          <a:endParaRPr lang="es-SV"/>
        </a:p>
      </dgm:t>
    </dgm:pt>
    <dgm:pt modelId="{910C8460-6A74-4AEA-95BF-7EC2DE1E1A1E}" type="pres">
      <dgm:prSet presAssocID="{958B2557-A2D0-4189-A0DF-201C60B8D26C}" presName="space" presStyleCnt="0"/>
      <dgm:spPr/>
    </dgm:pt>
    <dgm:pt modelId="{8F529AF5-3752-4A69-9F88-B4D05756C356}" type="pres">
      <dgm:prSet presAssocID="{3F01A502-9E84-4991-A849-273B3555330A}" presName="composite" presStyleCnt="0"/>
      <dgm:spPr/>
    </dgm:pt>
    <dgm:pt modelId="{7C1830FC-510D-4F2D-8F66-05C011272E1E}" type="pres">
      <dgm:prSet presAssocID="{3F01A502-9E84-4991-A849-273B3555330A}" presName="parTx" presStyleLbl="alignNode1" presStyleIdx="3" presStyleCnt="4">
        <dgm:presLayoutVars>
          <dgm:chMax val="0"/>
          <dgm:chPref val="0"/>
          <dgm:bulletEnabled val="1"/>
        </dgm:presLayoutVars>
      </dgm:prSet>
      <dgm:spPr/>
    </dgm:pt>
    <dgm:pt modelId="{764DD4A8-40CF-43B9-A74C-50AC059AB84C}" type="pres">
      <dgm:prSet presAssocID="{3F01A502-9E84-4991-A849-273B3555330A}" presName="desTx" presStyleLbl="alignAccFollowNode1" presStyleIdx="3" presStyleCnt="4">
        <dgm:presLayoutVars>
          <dgm:bulletEnabled val="1"/>
        </dgm:presLayoutVars>
      </dgm:prSet>
      <dgm:spPr/>
      <dgm:t>
        <a:bodyPr/>
        <a:lstStyle/>
        <a:p>
          <a:endParaRPr lang="es-SV"/>
        </a:p>
      </dgm:t>
    </dgm:pt>
  </dgm:ptLst>
  <dgm:cxnLst>
    <dgm:cxn modelId="{5813161B-C400-4B7D-80EA-59F1D1B29131}" type="presOf" srcId="{357792E7-86DF-4847-8636-FEA6199623FD}" destId="{6C0EC3E2-634D-42AC-85C7-42BB06A3BF5C}" srcOrd="0" destOrd="0" presId="urn:microsoft.com/office/officeart/2005/8/layout/hList1"/>
    <dgm:cxn modelId="{FD0B3FAB-F5BC-4005-AACE-77330C40AD31}" type="presOf" srcId="{F6BEDFBB-CC1A-4976-9541-13006D510611}" destId="{E52E07B0-E313-413D-A636-6DE01611061C}" srcOrd="0" destOrd="1" presId="urn:microsoft.com/office/officeart/2005/8/layout/hList1"/>
    <dgm:cxn modelId="{061A4F68-4577-48BB-BE25-EF5B70D1EA44}" type="presOf" srcId="{A6874395-8A08-492B-AF68-0D808CC24CAB}" destId="{D1A175F3-F0E7-46E1-8EA5-41A81B0B0C0A}" srcOrd="0" destOrd="0" presId="urn:microsoft.com/office/officeart/2005/8/layout/hList1"/>
    <dgm:cxn modelId="{3318F9D5-6606-4F4F-A4C6-7124DC531610}" srcId="{C86EFBB7-8807-4DF4-8E85-36D6F79A8AA6}" destId="{41FB27E5-6CF0-49AD-BC04-56C5540C1383}" srcOrd="1" destOrd="0" parTransId="{6B999264-5A35-457E-96DF-688934F1C844}" sibTransId="{C6798E12-7DAD-4856-A7F9-70C6BF4F252A}"/>
    <dgm:cxn modelId="{62ACD0AF-9BDE-4EA3-B678-3516FCBAC401}" srcId="{C86EFBB7-8807-4DF4-8E85-36D6F79A8AA6}" destId="{341D759E-42E6-431A-9048-6316D1092AB3}" srcOrd="0" destOrd="0" parTransId="{0732057B-CF58-4D3B-8502-5332BE694B4F}" sibTransId="{D4B2F1AC-3973-478D-AAF4-4021B84A4758}"/>
    <dgm:cxn modelId="{7E20A53A-E5E8-4524-8DB4-5AE3F882EC29}" type="presOf" srcId="{1064D5F1-31A5-423E-9AB8-57272CB8998D}" destId="{5C50D479-5E12-4B16-8A1C-A2FDAD819DD3}" srcOrd="0" destOrd="0" presId="urn:microsoft.com/office/officeart/2005/8/layout/hList1"/>
    <dgm:cxn modelId="{43CD161C-0AB7-42D2-802E-DAC5AB7238E8}" srcId="{1064D5F1-31A5-423E-9AB8-57272CB8998D}" destId="{B39EB586-8C27-4F17-891D-180524B56269}" srcOrd="0" destOrd="0" parTransId="{3A0DA9C5-5946-4063-AD2A-CBBD284F63C9}" sibTransId="{F773BF58-5051-441C-B582-3FDACD022A4C}"/>
    <dgm:cxn modelId="{539BD203-4E7A-48D7-8948-2C3BA9C95588}" type="presOf" srcId="{341D759E-42E6-431A-9048-6316D1092AB3}" destId="{354D6B02-1CCF-4B5D-A9A3-9771DDBCE305}" srcOrd="0" destOrd="0" presId="urn:microsoft.com/office/officeart/2005/8/layout/hList1"/>
    <dgm:cxn modelId="{0CC471EE-77B7-443A-8CFA-43C49D488DEF}" type="presOf" srcId="{88FA7454-1C4B-4A2E-90B6-2A5E72F8F1D1}" destId="{764DD4A8-40CF-43B9-A74C-50AC059AB84C}" srcOrd="0" destOrd="1" presId="urn:microsoft.com/office/officeart/2005/8/layout/hList1"/>
    <dgm:cxn modelId="{28E4B85A-2C9A-42B4-939F-9952333CDD0B}" type="presOf" srcId="{C86EFBB7-8807-4DF4-8E85-36D6F79A8AA6}" destId="{0F803E1B-E69E-4B92-859B-C19B4C630D91}" srcOrd="0" destOrd="0" presId="urn:microsoft.com/office/officeart/2005/8/layout/hList1"/>
    <dgm:cxn modelId="{F2D7C4C2-9610-4ADE-B8EB-238777840FB1}" srcId="{357792E7-86DF-4847-8636-FEA6199623FD}" destId="{1064D5F1-31A5-423E-9AB8-57272CB8998D}" srcOrd="2" destOrd="0" parTransId="{F7B8FEE2-1AD1-4055-BDEC-13211B78A3D5}" sibTransId="{958B2557-A2D0-4189-A0DF-201C60B8D26C}"/>
    <dgm:cxn modelId="{348AC742-F3E7-457B-9F13-B9366B0EFCD4}" srcId="{A6874395-8A08-492B-AF68-0D808CC24CAB}" destId="{F6BEDFBB-CC1A-4976-9541-13006D510611}" srcOrd="1" destOrd="0" parTransId="{DE6779AC-93F4-4E15-8AE2-B68592E68039}" sibTransId="{69757911-8C15-40A1-882F-F8D19D0370CE}"/>
    <dgm:cxn modelId="{D1B49C7C-2690-4094-9E32-BAA2B563FABD}" srcId="{357792E7-86DF-4847-8636-FEA6199623FD}" destId="{3F01A502-9E84-4991-A849-273B3555330A}" srcOrd="3" destOrd="0" parTransId="{5D410065-0656-4BFB-A710-EC4D145EEA24}" sibTransId="{F13A4115-2F2D-4FE4-964E-BE104DC13912}"/>
    <dgm:cxn modelId="{3FB9EDB1-407A-4EBD-A6CC-392D8732DE6F}" type="presOf" srcId="{3F01A502-9E84-4991-A849-273B3555330A}" destId="{7C1830FC-510D-4F2D-8F66-05C011272E1E}" srcOrd="0" destOrd="0" presId="urn:microsoft.com/office/officeart/2005/8/layout/hList1"/>
    <dgm:cxn modelId="{4B141A52-1F18-440B-861D-FC123A921BC8}" srcId="{357792E7-86DF-4847-8636-FEA6199623FD}" destId="{A6874395-8A08-492B-AF68-0D808CC24CAB}" srcOrd="1" destOrd="0" parTransId="{A88887BF-B6C7-4F7B-AE44-1B777B6D1E40}" sibTransId="{64298380-BFF6-4219-99F1-D698A54EAC0D}"/>
    <dgm:cxn modelId="{36E361B1-8429-4DF8-B1CC-19358ACF915B}" type="presOf" srcId="{55512718-E4E0-442F-87A5-4CAEB55B9553}" destId="{E52E07B0-E313-413D-A636-6DE01611061C}" srcOrd="0" destOrd="0" presId="urn:microsoft.com/office/officeart/2005/8/layout/hList1"/>
    <dgm:cxn modelId="{E63C4050-CFE6-4714-9400-00CE50AF339B}" srcId="{3F01A502-9E84-4991-A849-273B3555330A}" destId="{88FA7454-1C4B-4A2E-90B6-2A5E72F8F1D1}" srcOrd="1" destOrd="0" parTransId="{78D774FF-2B00-4C63-A0CD-375A19EAB525}" sibTransId="{689186A8-5897-44A7-96E2-67E1B02FB896}"/>
    <dgm:cxn modelId="{8C86DBC2-009C-4BD4-A5AA-9ED29D9D3515}" srcId="{3F01A502-9E84-4991-A849-273B3555330A}" destId="{913B0BB5-9E60-4EE8-BD34-A5954C294AF1}" srcOrd="0" destOrd="0" parTransId="{1A32781C-AAF3-4B7C-A9AF-D8465513B499}" sibTransId="{F88C086A-0942-4E6B-8FD2-E5D66FE12C31}"/>
    <dgm:cxn modelId="{EA8076FD-1418-46FF-92EB-AC966BEF043D}" type="presOf" srcId="{D9FE466B-D5F3-4590-B910-EABB94333D31}" destId="{E52E07B0-E313-413D-A636-6DE01611061C}" srcOrd="0" destOrd="2" presId="urn:microsoft.com/office/officeart/2005/8/layout/hList1"/>
    <dgm:cxn modelId="{67CF6410-77E2-4CDB-90F3-3299E709C117}" type="presOf" srcId="{B39EB586-8C27-4F17-891D-180524B56269}" destId="{0E2C00B9-6872-4B5A-A008-F23A9C309922}" srcOrd="0" destOrd="0" presId="urn:microsoft.com/office/officeart/2005/8/layout/hList1"/>
    <dgm:cxn modelId="{36413E75-A5B6-480B-9BC6-D62677967AF2}" srcId="{A6874395-8A08-492B-AF68-0D808CC24CAB}" destId="{D9FE466B-D5F3-4590-B910-EABB94333D31}" srcOrd="2" destOrd="0" parTransId="{B7B60005-E291-4EB8-965E-31D035AC27DF}" sibTransId="{8727FFF6-879B-4CDB-B4A6-19B13BDFC1FB}"/>
    <dgm:cxn modelId="{AB976690-879F-420B-AE6F-D6BCC0353F7B}" srcId="{A6874395-8A08-492B-AF68-0D808CC24CAB}" destId="{55512718-E4E0-442F-87A5-4CAEB55B9553}" srcOrd="0" destOrd="0" parTransId="{26F448B0-FD6F-47E5-9003-7898540C9217}" sibTransId="{82BD3C70-DEC7-4166-8ED1-646738A39E3F}"/>
    <dgm:cxn modelId="{C54F132C-7548-4EA4-802A-F30F792C79AE}" type="presOf" srcId="{41FB27E5-6CF0-49AD-BC04-56C5540C1383}" destId="{354D6B02-1CCF-4B5D-A9A3-9771DDBCE305}" srcOrd="0" destOrd="1" presId="urn:microsoft.com/office/officeart/2005/8/layout/hList1"/>
    <dgm:cxn modelId="{5A751E04-9C21-4411-8488-880DD9BC3FBE}" srcId="{357792E7-86DF-4847-8636-FEA6199623FD}" destId="{C86EFBB7-8807-4DF4-8E85-36D6F79A8AA6}" srcOrd="0" destOrd="0" parTransId="{C3DCFA30-1302-4EA4-929A-A28CF26B8312}" sibTransId="{015BB54C-053A-4A60-8380-ED5B98D8792C}"/>
    <dgm:cxn modelId="{C630BEDA-C34A-49B1-8537-EF11BE4427B6}" type="presOf" srcId="{913B0BB5-9E60-4EE8-BD34-A5954C294AF1}" destId="{764DD4A8-40CF-43B9-A74C-50AC059AB84C}" srcOrd="0" destOrd="0" presId="urn:microsoft.com/office/officeart/2005/8/layout/hList1"/>
    <dgm:cxn modelId="{62C58F97-1CEA-4901-91D8-5B322A18A3B5}" srcId="{1064D5F1-31A5-423E-9AB8-57272CB8998D}" destId="{5617CDC2-1CC0-47A2-8126-06B6942C7954}" srcOrd="1" destOrd="0" parTransId="{3C636B03-D084-45AB-8488-1231C7A6D49B}" sibTransId="{DA9D6A10-8010-4AC7-A3B0-331033D00ED0}"/>
    <dgm:cxn modelId="{62968C21-5DFE-447F-9A19-61D6A1A822CF}" type="presOf" srcId="{5617CDC2-1CC0-47A2-8126-06B6942C7954}" destId="{0E2C00B9-6872-4B5A-A008-F23A9C309922}" srcOrd="0" destOrd="1" presId="urn:microsoft.com/office/officeart/2005/8/layout/hList1"/>
    <dgm:cxn modelId="{0F1AAB36-D631-42DB-9B8A-1EA38ECA202F}" type="presParOf" srcId="{6C0EC3E2-634D-42AC-85C7-42BB06A3BF5C}" destId="{75EC1177-C261-4658-A4E3-1D3ECD399194}" srcOrd="0" destOrd="0" presId="urn:microsoft.com/office/officeart/2005/8/layout/hList1"/>
    <dgm:cxn modelId="{9DED368A-5E59-4A40-A5AF-3E9EF47E898C}" type="presParOf" srcId="{75EC1177-C261-4658-A4E3-1D3ECD399194}" destId="{0F803E1B-E69E-4B92-859B-C19B4C630D91}" srcOrd="0" destOrd="0" presId="urn:microsoft.com/office/officeart/2005/8/layout/hList1"/>
    <dgm:cxn modelId="{9F860BB1-E058-4FB8-BA3C-1ED688FC620E}" type="presParOf" srcId="{75EC1177-C261-4658-A4E3-1D3ECD399194}" destId="{354D6B02-1CCF-4B5D-A9A3-9771DDBCE305}" srcOrd="1" destOrd="0" presId="urn:microsoft.com/office/officeart/2005/8/layout/hList1"/>
    <dgm:cxn modelId="{72222A7D-4ECF-44B7-988C-2BB011F6648C}" type="presParOf" srcId="{6C0EC3E2-634D-42AC-85C7-42BB06A3BF5C}" destId="{5F211B22-1FB8-4861-86DF-FEF40EF8F50C}" srcOrd="1" destOrd="0" presId="urn:microsoft.com/office/officeart/2005/8/layout/hList1"/>
    <dgm:cxn modelId="{8E253005-8FD8-4EBC-AD9C-4003D50C86F4}" type="presParOf" srcId="{6C0EC3E2-634D-42AC-85C7-42BB06A3BF5C}" destId="{56F5DB99-C09B-4135-A199-27C534463017}" srcOrd="2" destOrd="0" presId="urn:microsoft.com/office/officeart/2005/8/layout/hList1"/>
    <dgm:cxn modelId="{73D7A358-2036-4390-8EAD-0D874AC933A1}" type="presParOf" srcId="{56F5DB99-C09B-4135-A199-27C534463017}" destId="{D1A175F3-F0E7-46E1-8EA5-41A81B0B0C0A}" srcOrd="0" destOrd="0" presId="urn:microsoft.com/office/officeart/2005/8/layout/hList1"/>
    <dgm:cxn modelId="{D09E6D27-9090-4E4D-8124-DEF5C370975D}" type="presParOf" srcId="{56F5DB99-C09B-4135-A199-27C534463017}" destId="{E52E07B0-E313-413D-A636-6DE01611061C}" srcOrd="1" destOrd="0" presId="urn:microsoft.com/office/officeart/2005/8/layout/hList1"/>
    <dgm:cxn modelId="{D07FB146-770B-4649-9C7E-677763A3016C}" type="presParOf" srcId="{6C0EC3E2-634D-42AC-85C7-42BB06A3BF5C}" destId="{746A5499-C955-4641-9CF0-3B61EA90E463}" srcOrd="3" destOrd="0" presId="urn:microsoft.com/office/officeart/2005/8/layout/hList1"/>
    <dgm:cxn modelId="{F04B7757-94A3-45F6-88B7-987592F899C7}" type="presParOf" srcId="{6C0EC3E2-634D-42AC-85C7-42BB06A3BF5C}" destId="{57AA998D-DE7C-4C83-AE74-B93EA54951B0}" srcOrd="4" destOrd="0" presId="urn:microsoft.com/office/officeart/2005/8/layout/hList1"/>
    <dgm:cxn modelId="{0B7769DA-CD92-43E0-B4BC-F253CDDF1D36}" type="presParOf" srcId="{57AA998D-DE7C-4C83-AE74-B93EA54951B0}" destId="{5C50D479-5E12-4B16-8A1C-A2FDAD819DD3}" srcOrd="0" destOrd="0" presId="urn:microsoft.com/office/officeart/2005/8/layout/hList1"/>
    <dgm:cxn modelId="{429B5EE4-B8DF-46A4-9058-033A9E17BAE0}" type="presParOf" srcId="{57AA998D-DE7C-4C83-AE74-B93EA54951B0}" destId="{0E2C00B9-6872-4B5A-A008-F23A9C309922}" srcOrd="1" destOrd="0" presId="urn:microsoft.com/office/officeart/2005/8/layout/hList1"/>
    <dgm:cxn modelId="{BF7B5C3C-52CC-463A-BF4D-5854A67D0DEA}" type="presParOf" srcId="{6C0EC3E2-634D-42AC-85C7-42BB06A3BF5C}" destId="{910C8460-6A74-4AEA-95BF-7EC2DE1E1A1E}" srcOrd="5" destOrd="0" presId="urn:microsoft.com/office/officeart/2005/8/layout/hList1"/>
    <dgm:cxn modelId="{F04070FC-C306-4E9F-833A-D4575BCBF8F9}" type="presParOf" srcId="{6C0EC3E2-634D-42AC-85C7-42BB06A3BF5C}" destId="{8F529AF5-3752-4A69-9F88-B4D05756C356}" srcOrd="6" destOrd="0" presId="urn:microsoft.com/office/officeart/2005/8/layout/hList1"/>
    <dgm:cxn modelId="{3BD62AD0-B1C0-421D-853B-1D6F1D3CDA21}" type="presParOf" srcId="{8F529AF5-3752-4A69-9F88-B4D05756C356}" destId="{7C1830FC-510D-4F2D-8F66-05C011272E1E}" srcOrd="0" destOrd="0" presId="urn:microsoft.com/office/officeart/2005/8/layout/hList1"/>
    <dgm:cxn modelId="{7DE79502-7CB4-4D26-A190-B0CBA3931D55}" type="presParOf" srcId="{8F529AF5-3752-4A69-9F88-B4D05756C356}" destId="{764DD4A8-40CF-43B9-A74C-50AC059AB84C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581ACDFD-19E8-425D-B9DF-C4F162C6E4D6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SV"/>
        </a:p>
      </dgm:t>
    </dgm:pt>
    <dgm:pt modelId="{7EE27F77-4FBD-419F-AC40-53F75B09E3D0}">
      <dgm:prSet custT="1"/>
      <dgm:spPr/>
      <dgm:t>
        <a:bodyPr/>
        <a:lstStyle/>
        <a:p>
          <a:pPr rtl="0"/>
          <a:r>
            <a:rPr lang="es-SV" sz="2000" dirty="0" smtClean="0"/>
            <a:t>El Instituto recomienda abstenerse de iniciar procedimientos de expurgo o eliminación documental, y suspender los ya iniciados, antes de la toma de posesión de las autoridades entrantes.</a:t>
          </a:r>
          <a:endParaRPr lang="es-SV" sz="2000" dirty="0"/>
        </a:p>
      </dgm:t>
    </dgm:pt>
    <dgm:pt modelId="{B8503884-EDA2-479B-8078-A50E7E954EB0}" type="parTrans" cxnId="{2DE0A7B2-B785-4AC0-ACB4-44F9C1B89A7C}">
      <dgm:prSet/>
      <dgm:spPr/>
      <dgm:t>
        <a:bodyPr/>
        <a:lstStyle/>
        <a:p>
          <a:endParaRPr lang="es-SV"/>
        </a:p>
      </dgm:t>
    </dgm:pt>
    <dgm:pt modelId="{BFA437DD-EAB3-45BC-9DEE-AFA9615E46B4}" type="sibTrans" cxnId="{2DE0A7B2-B785-4AC0-ACB4-44F9C1B89A7C}">
      <dgm:prSet/>
      <dgm:spPr/>
      <dgm:t>
        <a:bodyPr/>
        <a:lstStyle/>
        <a:p>
          <a:endParaRPr lang="es-SV"/>
        </a:p>
      </dgm:t>
    </dgm:pt>
    <dgm:pt modelId="{F2E1082D-0427-4986-831D-C7E6D6C40CA1}" type="pres">
      <dgm:prSet presAssocID="{581ACDFD-19E8-425D-B9DF-C4F162C6E4D6}" presName="diagram" presStyleCnt="0">
        <dgm:presLayoutVars>
          <dgm:dir/>
          <dgm:resizeHandles val="exact"/>
        </dgm:presLayoutVars>
      </dgm:prSet>
      <dgm:spPr/>
    </dgm:pt>
    <dgm:pt modelId="{C50E7BBD-3661-43D7-8040-3EF2DB6EBCDD}" type="pres">
      <dgm:prSet presAssocID="{7EE27F77-4FBD-419F-AC40-53F75B09E3D0}" presName="node" presStyleLbl="node1" presStyleIdx="0" presStyleCnt="1" custScaleX="1014851" custLinFactNeighborX="-7078" custLinFactNeighborY="-68370">
        <dgm:presLayoutVars>
          <dgm:bulletEnabled val="1"/>
        </dgm:presLayoutVars>
      </dgm:prSet>
      <dgm:spPr/>
    </dgm:pt>
  </dgm:ptLst>
  <dgm:cxnLst>
    <dgm:cxn modelId="{2CAEA8A1-C03A-4FAE-9B24-231822B6D6D2}" type="presOf" srcId="{581ACDFD-19E8-425D-B9DF-C4F162C6E4D6}" destId="{F2E1082D-0427-4986-831D-C7E6D6C40CA1}" srcOrd="0" destOrd="0" presId="urn:microsoft.com/office/officeart/2005/8/layout/default"/>
    <dgm:cxn modelId="{2DE0A7B2-B785-4AC0-ACB4-44F9C1B89A7C}" srcId="{581ACDFD-19E8-425D-B9DF-C4F162C6E4D6}" destId="{7EE27F77-4FBD-419F-AC40-53F75B09E3D0}" srcOrd="0" destOrd="0" parTransId="{B8503884-EDA2-479B-8078-A50E7E954EB0}" sibTransId="{BFA437DD-EAB3-45BC-9DEE-AFA9615E46B4}"/>
    <dgm:cxn modelId="{006D34C3-2C63-4C1B-9D1C-6A556A4597B2}" type="presOf" srcId="{7EE27F77-4FBD-419F-AC40-53F75B09E3D0}" destId="{C50E7BBD-3661-43D7-8040-3EF2DB6EBCDD}" srcOrd="0" destOrd="0" presId="urn:microsoft.com/office/officeart/2005/8/layout/default"/>
    <dgm:cxn modelId="{8495CEAA-02EB-4E87-B90F-EA788CB9AAFB}" type="presParOf" srcId="{F2E1082D-0427-4986-831D-C7E6D6C40CA1}" destId="{C50E7BBD-3661-43D7-8040-3EF2DB6EBCDD}" srcOrd="0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CA86CF0-2897-4D3F-8335-FB58E4618DA6}">
      <dsp:nvSpPr>
        <dsp:cNvPr id="0" name=""/>
        <dsp:cNvSpPr/>
      </dsp:nvSpPr>
      <dsp:spPr>
        <a:xfrm>
          <a:off x="2568" y="654745"/>
          <a:ext cx="3968968" cy="1587587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640" tIns="20320" rIns="0" bIns="20320" numCol="1" spcCol="1270" anchor="ctr" anchorCtr="0">
          <a:noAutofit/>
        </a:bodyPr>
        <a:lstStyle/>
        <a:p>
          <a:pPr lvl="0" algn="ctr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SV" sz="3200" kern="1200" dirty="0" smtClean="0"/>
            <a:t>Transparencia en períodos de transición: </a:t>
          </a:r>
          <a:endParaRPr lang="es-SV" sz="3200" kern="1200" dirty="0"/>
        </a:p>
      </dsp:txBody>
      <dsp:txXfrm>
        <a:off x="796362" y="654745"/>
        <a:ext cx="2381381" cy="1587587"/>
      </dsp:txXfrm>
    </dsp:sp>
    <dsp:sp modelId="{8B087B94-EFBB-4AB8-B2CC-EC1C2332ED83}">
      <dsp:nvSpPr>
        <dsp:cNvPr id="0" name=""/>
        <dsp:cNvSpPr/>
      </dsp:nvSpPr>
      <dsp:spPr>
        <a:xfrm>
          <a:off x="3455571" y="789690"/>
          <a:ext cx="3294244" cy="1317697"/>
        </a:xfrm>
        <a:prstGeom prst="chevron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940" tIns="13970" rIns="0" bIns="13970" numCol="1" spcCol="1270" anchor="ctr" anchorCtr="0">
          <a:noAutofit/>
        </a:bodyPr>
        <a:lstStyle/>
        <a:p>
          <a:pPr lvl="0" algn="ctr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SV" sz="2200" kern="1200" smtClean="0"/>
            <a:t>Experiencia con municipalidades.</a:t>
          </a:r>
          <a:endParaRPr lang="es-SV" sz="2200" kern="1200"/>
        </a:p>
      </dsp:txBody>
      <dsp:txXfrm>
        <a:off x="4114420" y="789690"/>
        <a:ext cx="1976547" cy="1317697"/>
      </dsp:txXfrm>
    </dsp:sp>
    <dsp:sp modelId="{220DE530-291C-46B4-80B7-77912C8A443B}">
      <dsp:nvSpPr>
        <dsp:cNvPr id="0" name=""/>
        <dsp:cNvSpPr/>
      </dsp:nvSpPr>
      <dsp:spPr>
        <a:xfrm>
          <a:off x="6288621" y="789690"/>
          <a:ext cx="3294244" cy="1317697"/>
        </a:xfrm>
        <a:prstGeom prst="chevron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940" tIns="13970" rIns="0" bIns="13970" numCol="1" spcCol="1270" anchor="ctr" anchorCtr="0">
          <a:noAutofit/>
        </a:bodyPr>
        <a:lstStyle/>
        <a:p>
          <a:pPr lvl="0" algn="ctr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SV" sz="2200" kern="1200" smtClean="0"/>
            <a:t>Situación de riesgo.  </a:t>
          </a:r>
          <a:endParaRPr lang="es-SV" sz="2200" kern="1200"/>
        </a:p>
      </dsp:txBody>
      <dsp:txXfrm>
        <a:off x="6947470" y="789690"/>
        <a:ext cx="1976547" cy="131769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7460E31-4FA4-4621-8EE7-ADCE28AA772F}">
      <dsp:nvSpPr>
        <dsp:cNvPr id="0" name=""/>
        <dsp:cNvSpPr/>
      </dsp:nvSpPr>
      <dsp:spPr>
        <a:xfrm>
          <a:off x="-5882549" y="-900250"/>
          <a:ext cx="7003121" cy="7003121"/>
        </a:xfrm>
        <a:prstGeom prst="blockArc">
          <a:avLst>
            <a:gd name="adj1" fmla="val 18900000"/>
            <a:gd name="adj2" fmla="val 2700000"/>
            <a:gd name="adj3" fmla="val 308"/>
          </a:avLst>
        </a:prstGeom>
        <a:noFill/>
        <a:ln w="12700" cap="flat" cmpd="sng" algn="ctr">
          <a:solidFill>
            <a:schemeClr val="accent1">
              <a:tint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77ACFCF-FCDF-4BDD-8B52-94B7DDB619AD}">
      <dsp:nvSpPr>
        <dsp:cNvPr id="0" name=""/>
        <dsp:cNvSpPr/>
      </dsp:nvSpPr>
      <dsp:spPr>
        <a:xfrm>
          <a:off x="417437" y="273969"/>
          <a:ext cx="9488965" cy="547731"/>
        </a:xfrm>
        <a:prstGeom prst="rect">
          <a:avLst/>
        </a:prstGeom>
        <a:gradFill rotWithShape="0">
          <a:gsLst>
            <a:gs pos="0">
              <a:schemeClr val="accent1">
                <a:alpha val="9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alpha val="9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alpha val="9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34762" tIns="71120" rIns="71120" bIns="71120" numCol="1" spcCol="1270" anchor="ctr" anchorCtr="0">
          <a:noAutofit/>
        </a:bodyPr>
        <a:lstStyle/>
        <a:p>
          <a:pPr lvl="0" algn="l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SV" sz="2800" kern="1200" smtClean="0"/>
            <a:t>Oficiales de información y GDA</a:t>
          </a:r>
          <a:endParaRPr lang="es-SV" sz="2800" kern="1200"/>
        </a:p>
      </dsp:txBody>
      <dsp:txXfrm>
        <a:off x="417437" y="273969"/>
        <a:ext cx="9488965" cy="547731"/>
      </dsp:txXfrm>
    </dsp:sp>
    <dsp:sp modelId="{589B9E77-496E-49CD-A321-CBFBB44FAA87}">
      <dsp:nvSpPr>
        <dsp:cNvPr id="0" name=""/>
        <dsp:cNvSpPr/>
      </dsp:nvSpPr>
      <dsp:spPr>
        <a:xfrm>
          <a:off x="75104" y="205503"/>
          <a:ext cx="684664" cy="684664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2D19F856-7184-4A2F-A03D-33852A41914D}">
      <dsp:nvSpPr>
        <dsp:cNvPr id="0" name=""/>
        <dsp:cNvSpPr/>
      </dsp:nvSpPr>
      <dsp:spPr>
        <a:xfrm>
          <a:off x="867984" y="1095463"/>
          <a:ext cx="9038419" cy="547731"/>
        </a:xfrm>
        <a:prstGeom prst="rect">
          <a:avLst/>
        </a:prstGeom>
        <a:gradFill rotWithShape="0">
          <a:gsLst>
            <a:gs pos="0">
              <a:schemeClr val="accent1">
                <a:alpha val="90000"/>
                <a:hueOff val="0"/>
                <a:satOff val="0"/>
                <a:lumOff val="0"/>
                <a:alphaOff val="-8000"/>
                <a:satMod val="103000"/>
                <a:lumMod val="102000"/>
                <a:tint val="94000"/>
              </a:schemeClr>
            </a:gs>
            <a:gs pos="50000">
              <a:schemeClr val="accent1">
                <a:alpha val="90000"/>
                <a:hueOff val="0"/>
                <a:satOff val="0"/>
                <a:lumOff val="0"/>
                <a:alphaOff val="-8000"/>
                <a:satMod val="110000"/>
                <a:lumMod val="100000"/>
                <a:shade val="100000"/>
              </a:schemeClr>
            </a:gs>
            <a:gs pos="100000">
              <a:schemeClr val="accent1">
                <a:alpha val="90000"/>
                <a:hueOff val="0"/>
                <a:satOff val="0"/>
                <a:lumOff val="0"/>
                <a:alphaOff val="-800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34762" tIns="71120" rIns="71120" bIns="71120" numCol="1" spcCol="1270" anchor="ctr" anchorCtr="0">
          <a:noAutofit/>
        </a:bodyPr>
        <a:lstStyle/>
        <a:p>
          <a:pPr lvl="0" algn="l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SV" sz="2800" kern="1200" smtClean="0"/>
            <a:t>Publicación de información oficiosa </a:t>
          </a:r>
          <a:endParaRPr lang="es-SV" sz="2800" kern="1200"/>
        </a:p>
      </dsp:txBody>
      <dsp:txXfrm>
        <a:off x="867984" y="1095463"/>
        <a:ext cx="9038419" cy="547731"/>
      </dsp:txXfrm>
    </dsp:sp>
    <dsp:sp modelId="{1EFE72A8-AEB2-457C-9E3B-30ED517538E5}">
      <dsp:nvSpPr>
        <dsp:cNvPr id="0" name=""/>
        <dsp:cNvSpPr/>
      </dsp:nvSpPr>
      <dsp:spPr>
        <a:xfrm>
          <a:off x="525651" y="1026997"/>
          <a:ext cx="684664" cy="684664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alpha val="90000"/>
              <a:hueOff val="0"/>
              <a:satOff val="0"/>
              <a:lumOff val="0"/>
              <a:alphaOff val="-800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31F72A96-9F1E-4F9B-91B1-700EE96D06AC}">
      <dsp:nvSpPr>
        <dsp:cNvPr id="0" name=""/>
        <dsp:cNvSpPr/>
      </dsp:nvSpPr>
      <dsp:spPr>
        <a:xfrm>
          <a:off x="1074007" y="1916957"/>
          <a:ext cx="8832395" cy="547731"/>
        </a:xfrm>
        <a:prstGeom prst="rect">
          <a:avLst/>
        </a:prstGeom>
        <a:gradFill rotWithShape="0">
          <a:gsLst>
            <a:gs pos="0">
              <a:schemeClr val="accent1">
                <a:alpha val="90000"/>
                <a:hueOff val="0"/>
                <a:satOff val="0"/>
                <a:lumOff val="0"/>
                <a:alphaOff val="-16000"/>
                <a:satMod val="103000"/>
                <a:lumMod val="102000"/>
                <a:tint val="94000"/>
              </a:schemeClr>
            </a:gs>
            <a:gs pos="50000">
              <a:schemeClr val="accent1">
                <a:alpha val="90000"/>
                <a:hueOff val="0"/>
                <a:satOff val="0"/>
                <a:lumOff val="0"/>
                <a:alphaOff val="-16000"/>
                <a:satMod val="110000"/>
                <a:lumMod val="100000"/>
                <a:shade val="100000"/>
              </a:schemeClr>
            </a:gs>
            <a:gs pos="100000">
              <a:schemeClr val="accent1">
                <a:alpha val="90000"/>
                <a:hueOff val="0"/>
                <a:satOff val="0"/>
                <a:lumOff val="0"/>
                <a:alphaOff val="-1600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34762" tIns="71120" rIns="71120" bIns="71120" numCol="1" spcCol="1270" anchor="ctr" anchorCtr="0">
          <a:noAutofit/>
        </a:bodyPr>
        <a:lstStyle/>
        <a:p>
          <a:pPr lvl="0" algn="l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SV" sz="2800" kern="1200" smtClean="0"/>
            <a:t>Manejo de información reservada o confidencial </a:t>
          </a:r>
          <a:endParaRPr lang="es-SV" sz="2800" kern="1200"/>
        </a:p>
      </dsp:txBody>
      <dsp:txXfrm>
        <a:off x="1074007" y="1916957"/>
        <a:ext cx="8832395" cy="547731"/>
      </dsp:txXfrm>
    </dsp:sp>
    <dsp:sp modelId="{2B7E9807-85FC-4A06-8A1A-BA990A3FF679}">
      <dsp:nvSpPr>
        <dsp:cNvPr id="0" name=""/>
        <dsp:cNvSpPr/>
      </dsp:nvSpPr>
      <dsp:spPr>
        <a:xfrm>
          <a:off x="731675" y="1848490"/>
          <a:ext cx="684664" cy="684664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alpha val="90000"/>
              <a:hueOff val="0"/>
              <a:satOff val="0"/>
              <a:lumOff val="0"/>
              <a:alphaOff val="-1600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94DE2E19-9BAF-4826-9DAA-D05E2EDDA5EA}">
      <dsp:nvSpPr>
        <dsp:cNvPr id="0" name=""/>
        <dsp:cNvSpPr/>
      </dsp:nvSpPr>
      <dsp:spPr>
        <a:xfrm>
          <a:off x="1074007" y="2737930"/>
          <a:ext cx="8832395" cy="547731"/>
        </a:xfrm>
        <a:prstGeom prst="rect">
          <a:avLst/>
        </a:prstGeom>
        <a:gradFill rotWithShape="0">
          <a:gsLst>
            <a:gs pos="0">
              <a:schemeClr val="accent1">
                <a:alpha val="90000"/>
                <a:hueOff val="0"/>
                <a:satOff val="0"/>
                <a:lumOff val="0"/>
                <a:alphaOff val="-24000"/>
                <a:satMod val="103000"/>
                <a:lumMod val="102000"/>
                <a:tint val="94000"/>
              </a:schemeClr>
            </a:gs>
            <a:gs pos="50000">
              <a:schemeClr val="accent1">
                <a:alpha val="90000"/>
                <a:hueOff val="0"/>
                <a:satOff val="0"/>
                <a:lumOff val="0"/>
                <a:alphaOff val="-24000"/>
                <a:satMod val="110000"/>
                <a:lumMod val="100000"/>
                <a:shade val="100000"/>
              </a:schemeClr>
            </a:gs>
            <a:gs pos="100000">
              <a:schemeClr val="accent1">
                <a:alpha val="90000"/>
                <a:hueOff val="0"/>
                <a:satOff val="0"/>
                <a:lumOff val="0"/>
                <a:alphaOff val="-2400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34762" tIns="71120" rIns="71120" bIns="71120" numCol="1" spcCol="1270" anchor="ctr" anchorCtr="0">
          <a:noAutofit/>
        </a:bodyPr>
        <a:lstStyle/>
        <a:p>
          <a:pPr lvl="0" algn="l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SV" sz="2800" kern="1200" smtClean="0"/>
            <a:t>Trámite de solicitudes </a:t>
          </a:r>
          <a:endParaRPr lang="es-SV" sz="2800" kern="1200"/>
        </a:p>
      </dsp:txBody>
      <dsp:txXfrm>
        <a:off x="1074007" y="2737930"/>
        <a:ext cx="8832395" cy="547731"/>
      </dsp:txXfrm>
    </dsp:sp>
    <dsp:sp modelId="{910D9FB5-311C-4FCB-8DD1-38E9FCCDD0C1}">
      <dsp:nvSpPr>
        <dsp:cNvPr id="0" name=""/>
        <dsp:cNvSpPr/>
      </dsp:nvSpPr>
      <dsp:spPr>
        <a:xfrm>
          <a:off x="731675" y="2669464"/>
          <a:ext cx="684664" cy="684664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alpha val="90000"/>
              <a:hueOff val="0"/>
              <a:satOff val="0"/>
              <a:lumOff val="0"/>
              <a:alphaOff val="-2400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4B332EBF-B4D5-4C7F-AE96-D2121CD98F1E}">
      <dsp:nvSpPr>
        <dsp:cNvPr id="0" name=""/>
        <dsp:cNvSpPr/>
      </dsp:nvSpPr>
      <dsp:spPr>
        <a:xfrm>
          <a:off x="867984" y="3559424"/>
          <a:ext cx="9038419" cy="547731"/>
        </a:xfrm>
        <a:prstGeom prst="rect">
          <a:avLst/>
        </a:prstGeom>
        <a:gradFill rotWithShape="0">
          <a:gsLst>
            <a:gs pos="0">
              <a:schemeClr val="accent1">
                <a:alpha val="90000"/>
                <a:hueOff val="0"/>
                <a:satOff val="0"/>
                <a:lumOff val="0"/>
                <a:alphaOff val="-32000"/>
                <a:satMod val="103000"/>
                <a:lumMod val="102000"/>
                <a:tint val="94000"/>
              </a:schemeClr>
            </a:gs>
            <a:gs pos="50000">
              <a:schemeClr val="accent1">
                <a:alpha val="90000"/>
                <a:hueOff val="0"/>
                <a:satOff val="0"/>
                <a:lumOff val="0"/>
                <a:alphaOff val="-32000"/>
                <a:satMod val="110000"/>
                <a:lumMod val="100000"/>
                <a:shade val="100000"/>
              </a:schemeClr>
            </a:gs>
            <a:gs pos="100000">
              <a:schemeClr val="accent1">
                <a:alpha val="90000"/>
                <a:hueOff val="0"/>
                <a:satOff val="0"/>
                <a:lumOff val="0"/>
                <a:alphaOff val="-3200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34762" tIns="71120" rIns="71120" bIns="71120" numCol="1" spcCol="1270" anchor="ctr" anchorCtr="0">
          <a:noAutofit/>
        </a:bodyPr>
        <a:lstStyle/>
        <a:p>
          <a:pPr lvl="0" algn="l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SV" sz="2800" kern="1200" smtClean="0"/>
            <a:t>Gestión documental y archivos</a:t>
          </a:r>
          <a:endParaRPr lang="es-SV" sz="2800" kern="1200"/>
        </a:p>
      </dsp:txBody>
      <dsp:txXfrm>
        <a:off x="867984" y="3559424"/>
        <a:ext cx="9038419" cy="547731"/>
      </dsp:txXfrm>
    </dsp:sp>
    <dsp:sp modelId="{F8D8348C-B367-40AB-A983-F6C2099D26CA}">
      <dsp:nvSpPr>
        <dsp:cNvPr id="0" name=""/>
        <dsp:cNvSpPr/>
      </dsp:nvSpPr>
      <dsp:spPr>
        <a:xfrm>
          <a:off x="525651" y="3490958"/>
          <a:ext cx="684664" cy="684664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alpha val="90000"/>
              <a:hueOff val="0"/>
              <a:satOff val="0"/>
              <a:lumOff val="0"/>
              <a:alphaOff val="-3200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44664EA8-A509-479D-8A34-47F1307D4669}">
      <dsp:nvSpPr>
        <dsp:cNvPr id="0" name=""/>
        <dsp:cNvSpPr/>
      </dsp:nvSpPr>
      <dsp:spPr>
        <a:xfrm>
          <a:off x="417437" y="4380918"/>
          <a:ext cx="9488965" cy="547731"/>
        </a:xfrm>
        <a:prstGeom prst="rect">
          <a:avLst/>
        </a:prstGeom>
        <a:gradFill rotWithShape="0">
          <a:gsLst>
            <a:gs pos="0">
              <a:schemeClr val="accent1">
                <a:alpha val="90000"/>
                <a:hueOff val="0"/>
                <a:satOff val="0"/>
                <a:lumOff val="0"/>
                <a:alphaOff val="-40000"/>
                <a:satMod val="103000"/>
                <a:lumMod val="102000"/>
                <a:tint val="94000"/>
              </a:schemeClr>
            </a:gs>
            <a:gs pos="50000">
              <a:schemeClr val="accent1">
                <a:alpha val="90000"/>
                <a:hueOff val="0"/>
                <a:satOff val="0"/>
                <a:lumOff val="0"/>
                <a:alphaOff val="-40000"/>
                <a:satMod val="110000"/>
                <a:lumMod val="100000"/>
                <a:shade val="100000"/>
              </a:schemeClr>
            </a:gs>
            <a:gs pos="100000">
              <a:schemeClr val="accent1">
                <a:alpha val="90000"/>
                <a:hueOff val="0"/>
                <a:satOff val="0"/>
                <a:lumOff val="0"/>
                <a:alphaOff val="-4000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34762" tIns="71120" rIns="71120" bIns="71120" numCol="1" spcCol="1270" anchor="ctr" anchorCtr="0">
          <a:noAutofit/>
        </a:bodyPr>
        <a:lstStyle/>
        <a:p>
          <a:pPr lvl="0" algn="l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SV" sz="2800" kern="1200" dirty="0" smtClean="0"/>
            <a:t>Conservación documental </a:t>
          </a:r>
          <a:endParaRPr lang="es-SV" sz="2800" kern="1200" dirty="0"/>
        </a:p>
      </dsp:txBody>
      <dsp:txXfrm>
        <a:off x="417437" y="4380918"/>
        <a:ext cx="9488965" cy="547731"/>
      </dsp:txXfrm>
    </dsp:sp>
    <dsp:sp modelId="{E7B2B1A1-5B29-424F-BCD2-022FC34F1C6F}">
      <dsp:nvSpPr>
        <dsp:cNvPr id="0" name=""/>
        <dsp:cNvSpPr/>
      </dsp:nvSpPr>
      <dsp:spPr>
        <a:xfrm>
          <a:off x="75104" y="4312451"/>
          <a:ext cx="684664" cy="684664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alpha val="90000"/>
              <a:hueOff val="0"/>
              <a:satOff val="0"/>
              <a:lumOff val="0"/>
              <a:alphaOff val="-4000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3A9FD91-CA3C-43C7-B3A1-1B233957967E}">
      <dsp:nvSpPr>
        <dsp:cNvPr id="0" name=""/>
        <dsp:cNvSpPr/>
      </dsp:nvSpPr>
      <dsp:spPr>
        <a:xfrm>
          <a:off x="3433" y="444528"/>
          <a:ext cx="3348078" cy="130290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4912" tIns="105664" rIns="184912" bIns="105664" numCol="1" spcCol="1270" anchor="ctr" anchorCtr="0">
          <a:noAutofit/>
        </a:bodyPr>
        <a:lstStyle/>
        <a:p>
          <a:pPr lvl="0" algn="ctr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SV" sz="2600" kern="1200" dirty="0" smtClean="0"/>
            <a:t>Publicación trimestral</a:t>
          </a:r>
          <a:endParaRPr lang="es-SV" sz="2600" kern="1200" dirty="0"/>
        </a:p>
      </dsp:txBody>
      <dsp:txXfrm>
        <a:off x="3433" y="444528"/>
        <a:ext cx="3348078" cy="1302906"/>
      </dsp:txXfrm>
    </dsp:sp>
    <dsp:sp modelId="{4766393C-B114-4322-AE1D-F1F2FA1C89E3}">
      <dsp:nvSpPr>
        <dsp:cNvPr id="0" name=""/>
        <dsp:cNvSpPr/>
      </dsp:nvSpPr>
      <dsp:spPr>
        <a:xfrm>
          <a:off x="3433" y="1747435"/>
          <a:ext cx="3348078" cy="1891305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8684" tIns="138684" rIns="184912" bIns="208026" numCol="1" spcCol="1270" anchor="t" anchorCtr="0">
          <a:noAutofit/>
        </a:bodyPr>
        <a:lstStyle/>
        <a:p>
          <a:pPr marL="228600" lvl="1" indent="-228600" algn="l" defTabSz="11557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SV" sz="2600" kern="1200" dirty="0" smtClean="0"/>
            <a:t>Obligación periódica </a:t>
          </a:r>
          <a:endParaRPr lang="es-SV" sz="2600" kern="1200" dirty="0"/>
        </a:p>
      </dsp:txBody>
      <dsp:txXfrm>
        <a:off x="3433" y="1747435"/>
        <a:ext cx="3348078" cy="1891305"/>
      </dsp:txXfrm>
    </dsp:sp>
    <dsp:sp modelId="{A101FC74-10A0-4ECF-B5A8-E5DE8E7F6EE0}">
      <dsp:nvSpPr>
        <dsp:cNvPr id="0" name=""/>
        <dsp:cNvSpPr/>
      </dsp:nvSpPr>
      <dsp:spPr>
        <a:xfrm>
          <a:off x="3820243" y="444528"/>
          <a:ext cx="3348078" cy="130290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4912" tIns="105664" rIns="184912" bIns="105664" numCol="1" spcCol="1270" anchor="ctr" anchorCtr="0">
          <a:noAutofit/>
        </a:bodyPr>
        <a:lstStyle/>
        <a:p>
          <a:pPr lvl="0" algn="ctr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SV" sz="2600" kern="1200" dirty="0" smtClean="0"/>
            <a:t>Fechas </a:t>
          </a:r>
          <a:r>
            <a:rPr lang="es-SV" sz="2600" kern="1200" smtClean="0"/>
            <a:t>de actualización</a:t>
          </a:r>
          <a:endParaRPr lang="es-SV" sz="2600" kern="1200" dirty="0"/>
        </a:p>
      </dsp:txBody>
      <dsp:txXfrm>
        <a:off x="3820243" y="444528"/>
        <a:ext cx="3348078" cy="1302906"/>
      </dsp:txXfrm>
    </dsp:sp>
    <dsp:sp modelId="{EF885FE4-59A7-44FB-A4A0-5F9426958C83}">
      <dsp:nvSpPr>
        <dsp:cNvPr id="0" name=""/>
        <dsp:cNvSpPr/>
      </dsp:nvSpPr>
      <dsp:spPr>
        <a:xfrm>
          <a:off x="3820243" y="1747435"/>
          <a:ext cx="3348078" cy="1891305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8684" tIns="138684" rIns="184912" bIns="208026" numCol="1" spcCol="1270" anchor="t" anchorCtr="0">
          <a:noAutofit/>
        </a:bodyPr>
        <a:lstStyle/>
        <a:p>
          <a:pPr marL="228600" lvl="1" indent="-228600" algn="l" defTabSz="11557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SV" sz="2600" kern="1200" dirty="0" smtClean="0"/>
            <a:t>Autoridades salientes: abril 2019</a:t>
          </a:r>
          <a:endParaRPr lang="es-SV" sz="2600" kern="1200" dirty="0"/>
        </a:p>
        <a:p>
          <a:pPr marL="228600" lvl="1" indent="-228600" algn="l" defTabSz="11557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SV" sz="2600" kern="1200" dirty="0" smtClean="0"/>
            <a:t>Autoridades entrantes: julio 2019</a:t>
          </a:r>
          <a:endParaRPr lang="es-SV" sz="2600" kern="1200" dirty="0"/>
        </a:p>
      </dsp:txBody>
      <dsp:txXfrm>
        <a:off x="3820243" y="1747435"/>
        <a:ext cx="3348078" cy="1891305"/>
      </dsp:txXfrm>
    </dsp:sp>
    <dsp:sp modelId="{76010770-6647-48D7-875E-692D2E61D5D6}">
      <dsp:nvSpPr>
        <dsp:cNvPr id="0" name=""/>
        <dsp:cNvSpPr/>
      </dsp:nvSpPr>
      <dsp:spPr>
        <a:xfrm>
          <a:off x="7637053" y="444528"/>
          <a:ext cx="3348078" cy="130290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4912" tIns="105664" rIns="184912" bIns="105664" numCol="1" spcCol="1270" anchor="ctr" anchorCtr="0">
          <a:noAutofit/>
        </a:bodyPr>
        <a:lstStyle/>
        <a:p>
          <a:pPr lvl="0" algn="ctr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SV" sz="2600" kern="1200" dirty="0" smtClean="0"/>
            <a:t>Recomendación: actualización extraordinaria  </a:t>
          </a:r>
          <a:endParaRPr lang="es-SV" sz="2600" kern="1200" dirty="0"/>
        </a:p>
      </dsp:txBody>
      <dsp:txXfrm>
        <a:off x="7637053" y="444528"/>
        <a:ext cx="3348078" cy="1302906"/>
      </dsp:txXfrm>
    </dsp:sp>
    <dsp:sp modelId="{B510A1DF-F098-4DC5-A6CF-10D749DF171C}">
      <dsp:nvSpPr>
        <dsp:cNvPr id="0" name=""/>
        <dsp:cNvSpPr/>
      </dsp:nvSpPr>
      <dsp:spPr>
        <a:xfrm>
          <a:off x="7637053" y="1747435"/>
          <a:ext cx="3348078" cy="1891305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8684" tIns="138684" rIns="184912" bIns="208026" numCol="1" spcCol="1270" anchor="t" anchorCtr="0">
          <a:noAutofit/>
        </a:bodyPr>
        <a:lstStyle/>
        <a:p>
          <a:pPr marL="228600" lvl="1" indent="-228600" algn="l" defTabSz="11557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SV" sz="2600" kern="1200" dirty="0" smtClean="0"/>
            <a:t>Entregar el cargo con la información oficiosa actualizada.</a:t>
          </a:r>
          <a:endParaRPr lang="es-SV" sz="2600" kern="1200" dirty="0"/>
        </a:p>
      </dsp:txBody>
      <dsp:txXfrm>
        <a:off x="7637053" y="1747435"/>
        <a:ext cx="3348078" cy="1891305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5A37586-0A7B-4159-A50B-DF8B7480E622}">
      <dsp:nvSpPr>
        <dsp:cNvPr id="0" name=""/>
        <dsp:cNvSpPr/>
      </dsp:nvSpPr>
      <dsp:spPr>
        <a:xfrm rot="5400000">
          <a:off x="6618506" y="-2723038"/>
          <a:ext cx="999878" cy="6699713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32385" rIns="64770" bIns="32385" numCol="1" spcCol="1270" anchor="ctr" anchorCtr="0">
          <a:noAutofit/>
        </a:bodyPr>
        <a:lstStyle/>
        <a:p>
          <a:pPr marL="171450" lvl="1" indent="-171450" algn="l" defTabSz="7556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SV" sz="1700" kern="1200" dirty="0" smtClean="0"/>
            <a:t>Facultad de los titulares. </a:t>
          </a:r>
          <a:endParaRPr lang="es-SV" sz="1700" kern="1200" dirty="0"/>
        </a:p>
        <a:p>
          <a:pPr marL="171450" lvl="1" indent="-171450" algn="l" defTabSz="7556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SV" sz="1700" kern="1200" dirty="0" smtClean="0"/>
            <a:t>Delegable.</a:t>
          </a:r>
          <a:endParaRPr lang="es-SV" sz="1700" kern="1200" dirty="0"/>
        </a:p>
      </dsp:txBody>
      <dsp:txXfrm rot="-5400000">
        <a:off x="3768589" y="175689"/>
        <a:ext cx="6650903" cy="902258"/>
      </dsp:txXfrm>
    </dsp:sp>
    <dsp:sp modelId="{B59C61AB-870C-4D24-A7E7-71F6ECD5ABB9}">
      <dsp:nvSpPr>
        <dsp:cNvPr id="0" name=""/>
        <dsp:cNvSpPr/>
      </dsp:nvSpPr>
      <dsp:spPr>
        <a:xfrm>
          <a:off x="0" y="1893"/>
          <a:ext cx="3768589" cy="124984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57150" rIns="114300" bIns="57150" numCol="1" spcCol="1270" anchor="ctr" anchorCtr="0">
          <a:noAutofit/>
        </a:bodyPr>
        <a:lstStyle/>
        <a:p>
          <a:pPr lvl="0" algn="ctr" defTabSz="1333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SV" sz="3000" kern="1200" dirty="0" smtClean="0"/>
            <a:t>Declaratoria de reserva </a:t>
          </a:r>
          <a:endParaRPr lang="es-SV" sz="3000" kern="1200" dirty="0"/>
        </a:p>
      </dsp:txBody>
      <dsp:txXfrm>
        <a:off x="61013" y="62906"/>
        <a:ext cx="3646563" cy="1127822"/>
      </dsp:txXfrm>
    </dsp:sp>
    <dsp:sp modelId="{53E066F0-EB8E-45C3-867D-14476F085B18}">
      <dsp:nvSpPr>
        <dsp:cNvPr id="0" name=""/>
        <dsp:cNvSpPr/>
      </dsp:nvSpPr>
      <dsp:spPr>
        <a:xfrm rot="5400000">
          <a:off x="6618506" y="-1410697"/>
          <a:ext cx="999878" cy="6699713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32385" rIns="64770" bIns="32385" numCol="1" spcCol="1270" anchor="ctr" anchorCtr="0">
          <a:noAutofit/>
        </a:bodyPr>
        <a:lstStyle/>
        <a:p>
          <a:pPr marL="171450" lvl="1" indent="-171450" algn="l" defTabSz="7556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SV" sz="1700" kern="1200" dirty="0" smtClean="0"/>
            <a:t>Oficial de información.</a:t>
          </a:r>
          <a:endParaRPr lang="es-SV" sz="1700" kern="1200" dirty="0"/>
        </a:p>
        <a:p>
          <a:pPr marL="171450" lvl="1" indent="-171450" algn="l" defTabSz="7556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SV" sz="1700" kern="1200" dirty="0" smtClean="0"/>
            <a:t>Informe sobre estado de reservas en la institución.</a:t>
          </a:r>
          <a:endParaRPr lang="es-SV" sz="1700" kern="1200" dirty="0"/>
        </a:p>
        <a:p>
          <a:pPr marL="171450" lvl="1" indent="-171450" algn="l" defTabSz="7556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SV" sz="1700" kern="1200" dirty="0" smtClean="0"/>
            <a:t>Debe mantenerse a disposición del público. </a:t>
          </a:r>
          <a:endParaRPr lang="es-SV" sz="1700" kern="1200" dirty="0"/>
        </a:p>
      </dsp:txBody>
      <dsp:txXfrm rot="-5400000">
        <a:off x="3768589" y="1488030"/>
        <a:ext cx="6650903" cy="902258"/>
      </dsp:txXfrm>
    </dsp:sp>
    <dsp:sp modelId="{E7B7BD8F-7126-4FA7-9B7C-74409FC8808A}">
      <dsp:nvSpPr>
        <dsp:cNvPr id="0" name=""/>
        <dsp:cNvSpPr/>
      </dsp:nvSpPr>
      <dsp:spPr>
        <a:xfrm>
          <a:off x="0" y="1314234"/>
          <a:ext cx="3768589" cy="124984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57150" rIns="114300" bIns="57150" numCol="1" spcCol="1270" anchor="ctr" anchorCtr="0">
          <a:noAutofit/>
        </a:bodyPr>
        <a:lstStyle/>
        <a:p>
          <a:pPr lvl="0" algn="ctr" defTabSz="1333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SV" sz="3000" kern="1200" dirty="0" smtClean="0"/>
            <a:t>Índice de información reservada</a:t>
          </a:r>
          <a:endParaRPr lang="es-SV" sz="3000" kern="1200" dirty="0"/>
        </a:p>
      </dsp:txBody>
      <dsp:txXfrm>
        <a:off x="61013" y="1375247"/>
        <a:ext cx="3646563" cy="1127822"/>
      </dsp:txXfrm>
    </dsp:sp>
    <dsp:sp modelId="{98E922C4-9AD2-499E-BC3F-989A5D40EC84}">
      <dsp:nvSpPr>
        <dsp:cNvPr id="0" name=""/>
        <dsp:cNvSpPr/>
      </dsp:nvSpPr>
      <dsp:spPr>
        <a:xfrm rot="5400000">
          <a:off x="6618506" y="-98356"/>
          <a:ext cx="999878" cy="6699713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32385" rIns="64770" bIns="32385" numCol="1" spcCol="1270" anchor="ctr" anchorCtr="0">
          <a:noAutofit/>
        </a:bodyPr>
        <a:lstStyle/>
        <a:p>
          <a:pPr marL="171450" lvl="1" indent="-171450" algn="l" defTabSz="7556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SV" sz="1700" kern="1200" dirty="0" smtClean="0"/>
            <a:t>Las autoridades entrantes deben actualizar las listas de personal autorizado para consultar información reservada o confidencial.</a:t>
          </a:r>
          <a:endParaRPr lang="es-SV" sz="1700" kern="1200" dirty="0"/>
        </a:p>
      </dsp:txBody>
      <dsp:txXfrm rot="-5400000">
        <a:off x="3768589" y="2800371"/>
        <a:ext cx="6650903" cy="902258"/>
      </dsp:txXfrm>
    </dsp:sp>
    <dsp:sp modelId="{4E13CE52-1463-4F8D-971B-C21387E67E45}">
      <dsp:nvSpPr>
        <dsp:cNvPr id="0" name=""/>
        <dsp:cNvSpPr/>
      </dsp:nvSpPr>
      <dsp:spPr>
        <a:xfrm>
          <a:off x="0" y="2626575"/>
          <a:ext cx="3768589" cy="124984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57150" rIns="114300" bIns="57150" numCol="1" spcCol="1270" anchor="ctr" anchorCtr="0">
          <a:noAutofit/>
        </a:bodyPr>
        <a:lstStyle/>
        <a:p>
          <a:pPr lvl="0" algn="ctr" defTabSz="1333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SV" sz="3000" kern="1200" dirty="0" smtClean="0"/>
            <a:t>Restricciones de acceso</a:t>
          </a:r>
          <a:endParaRPr lang="es-SV" sz="3000" kern="1200" dirty="0"/>
        </a:p>
      </dsp:txBody>
      <dsp:txXfrm>
        <a:off x="61013" y="2687588"/>
        <a:ext cx="3646563" cy="1127822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BD7D4DC-D519-408F-9E12-AA449EA5E8B5}">
      <dsp:nvSpPr>
        <dsp:cNvPr id="0" name=""/>
        <dsp:cNvSpPr/>
      </dsp:nvSpPr>
      <dsp:spPr>
        <a:xfrm>
          <a:off x="3473" y="43599"/>
          <a:ext cx="3386507" cy="83545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3576" tIns="93472" rIns="163576" bIns="93472" numCol="1" spcCol="1270" anchor="ctr" anchorCtr="0">
          <a:noAutofit/>
        </a:bodyPr>
        <a:lstStyle/>
        <a:p>
          <a:pPr lvl="0" algn="ctr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SV" sz="2300" kern="1200" dirty="0" smtClean="0"/>
            <a:t>Continuidad</a:t>
          </a:r>
          <a:endParaRPr lang="es-SV" sz="2300" kern="1200" dirty="0"/>
        </a:p>
      </dsp:txBody>
      <dsp:txXfrm>
        <a:off x="3473" y="43599"/>
        <a:ext cx="3386507" cy="835450"/>
      </dsp:txXfrm>
    </dsp:sp>
    <dsp:sp modelId="{B8255899-588B-4B64-BA27-A395F5741810}">
      <dsp:nvSpPr>
        <dsp:cNvPr id="0" name=""/>
        <dsp:cNvSpPr/>
      </dsp:nvSpPr>
      <dsp:spPr>
        <a:xfrm>
          <a:off x="3473" y="879050"/>
          <a:ext cx="3386507" cy="3235668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2682" tIns="122682" rIns="163576" bIns="184023" numCol="1" spcCol="1270" anchor="t" anchorCtr="0">
          <a:noAutofit/>
        </a:bodyPr>
        <a:lstStyle/>
        <a:p>
          <a:pPr marL="228600" lvl="1" indent="-228600" algn="l" defTabSz="10223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SV" sz="2300" kern="1200" dirty="0" smtClean="0"/>
            <a:t>Los entes deben asegurar la continuidad en el tramite de solicitudes, independientemente del cambio de autoridades.</a:t>
          </a:r>
          <a:endParaRPr lang="es-SV" sz="2300" kern="1200" dirty="0"/>
        </a:p>
      </dsp:txBody>
      <dsp:txXfrm>
        <a:off x="3473" y="879050"/>
        <a:ext cx="3386507" cy="3235668"/>
      </dsp:txXfrm>
    </dsp:sp>
    <dsp:sp modelId="{13053A42-FD61-4726-9E84-95BE1624EDA3}">
      <dsp:nvSpPr>
        <dsp:cNvPr id="0" name=""/>
        <dsp:cNvSpPr/>
      </dsp:nvSpPr>
      <dsp:spPr>
        <a:xfrm>
          <a:off x="3864091" y="43599"/>
          <a:ext cx="3386507" cy="83545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3576" tIns="93472" rIns="163576" bIns="93472" numCol="1" spcCol="1270" anchor="ctr" anchorCtr="0">
          <a:noAutofit/>
        </a:bodyPr>
        <a:lstStyle/>
        <a:p>
          <a:pPr lvl="0" algn="ctr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SV" sz="2300" kern="1200" dirty="0" smtClean="0"/>
            <a:t>Respeto a los plazos de respuesta</a:t>
          </a:r>
          <a:endParaRPr lang="es-SV" sz="2300" kern="1200" dirty="0"/>
        </a:p>
      </dsp:txBody>
      <dsp:txXfrm>
        <a:off x="3864091" y="43599"/>
        <a:ext cx="3386507" cy="835450"/>
      </dsp:txXfrm>
    </dsp:sp>
    <dsp:sp modelId="{FD9D8C0F-9CC1-498C-9F99-11B57937A42F}">
      <dsp:nvSpPr>
        <dsp:cNvPr id="0" name=""/>
        <dsp:cNvSpPr/>
      </dsp:nvSpPr>
      <dsp:spPr>
        <a:xfrm>
          <a:off x="3864091" y="879050"/>
          <a:ext cx="3386507" cy="3235668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2682" tIns="122682" rIns="163576" bIns="184023" numCol="1" spcCol="1270" anchor="t" anchorCtr="0">
          <a:noAutofit/>
        </a:bodyPr>
        <a:lstStyle/>
        <a:p>
          <a:pPr marL="228600" lvl="1" indent="-228600" algn="l" defTabSz="10223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SV" sz="2300" kern="1200" dirty="0" smtClean="0"/>
            <a:t>La solicitud debe responderse en el menor tiempo posible, de preferencia antes del cambio de autoridades. En todo caso, la transición,  no justifica el irrespeto a los plazos legales.</a:t>
          </a:r>
          <a:endParaRPr lang="es-SV" sz="2300" kern="1200" dirty="0"/>
        </a:p>
      </dsp:txBody>
      <dsp:txXfrm>
        <a:off x="3864091" y="879050"/>
        <a:ext cx="3386507" cy="3235668"/>
      </dsp:txXfrm>
    </dsp:sp>
    <dsp:sp modelId="{663C0B11-9BA2-45C3-ABFE-73B95AC94C97}">
      <dsp:nvSpPr>
        <dsp:cNvPr id="0" name=""/>
        <dsp:cNvSpPr/>
      </dsp:nvSpPr>
      <dsp:spPr>
        <a:xfrm>
          <a:off x="7724710" y="43599"/>
          <a:ext cx="3386507" cy="83545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3576" tIns="93472" rIns="163576" bIns="93472" numCol="1" spcCol="1270" anchor="ctr" anchorCtr="0">
          <a:noAutofit/>
        </a:bodyPr>
        <a:lstStyle/>
        <a:p>
          <a:pPr lvl="0" algn="ctr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SV" sz="2300" kern="1200" dirty="0" smtClean="0"/>
            <a:t>Informe de oficial de información </a:t>
          </a:r>
          <a:endParaRPr lang="es-SV" sz="2300" kern="1200" dirty="0"/>
        </a:p>
      </dsp:txBody>
      <dsp:txXfrm>
        <a:off x="7724710" y="43599"/>
        <a:ext cx="3386507" cy="835450"/>
      </dsp:txXfrm>
    </dsp:sp>
    <dsp:sp modelId="{3E0FEF50-923A-4E94-A3F1-7840012FE70E}">
      <dsp:nvSpPr>
        <dsp:cNvPr id="0" name=""/>
        <dsp:cNvSpPr/>
      </dsp:nvSpPr>
      <dsp:spPr>
        <a:xfrm>
          <a:off x="7724710" y="879050"/>
          <a:ext cx="3386507" cy="3235668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2682" tIns="122682" rIns="163576" bIns="184023" numCol="1" spcCol="1270" anchor="t" anchorCtr="0">
          <a:noAutofit/>
        </a:bodyPr>
        <a:lstStyle/>
        <a:p>
          <a:pPr marL="228600" lvl="1" indent="-228600" algn="l" defTabSz="10223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SV" sz="2300" kern="1200" dirty="0" smtClean="0"/>
            <a:t>Los oficiales de información deben comunicar a las autoridades entrantes un listado de las solicitudes en trámite, respetando los datos personales de los solicitantes. </a:t>
          </a:r>
          <a:endParaRPr lang="es-SV" sz="2300" kern="1200" dirty="0"/>
        </a:p>
      </dsp:txBody>
      <dsp:txXfrm>
        <a:off x="7724710" y="879050"/>
        <a:ext cx="3386507" cy="3235668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04ECCC6-3C1F-408D-BD05-05EE0785D56A}">
      <dsp:nvSpPr>
        <dsp:cNvPr id="0" name=""/>
        <dsp:cNvSpPr/>
      </dsp:nvSpPr>
      <dsp:spPr>
        <a:xfrm>
          <a:off x="3764805" y="0"/>
          <a:ext cx="5647207" cy="1343815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335" tIns="13335" rIns="13335" bIns="13335" numCol="1" spcCol="1270" anchor="t" anchorCtr="0">
          <a:noAutofit/>
        </a:bodyPr>
        <a:lstStyle/>
        <a:p>
          <a:pPr marL="228600" lvl="1" indent="-228600" algn="l" defTabSz="9334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SV" sz="2100" kern="1200" dirty="0" smtClean="0"/>
            <a:t>9 lineamientos de GDA </a:t>
          </a:r>
          <a:endParaRPr lang="es-SV" sz="2100" kern="1200" dirty="0"/>
        </a:p>
      </dsp:txBody>
      <dsp:txXfrm>
        <a:off x="3764805" y="167977"/>
        <a:ext cx="5143276" cy="1007861"/>
      </dsp:txXfrm>
    </dsp:sp>
    <dsp:sp modelId="{15D482A4-C27E-483B-80E8-72CE2757F013}">
      <dsp:nvSpPr>
        <dsp:cNvPr id="0" name=""/>
        <dsp:cNvSpPr/>
      </dsp:nvSpPr>
      <dsp:spPr>
        <a:xfrm>
          <a:off x="0" y="0"/>
          <a:ext cx="3764805" cy="134381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51435" rIns="102870" bIns="51435" numCol="1" spcCol="1270" anchor="ctr" anchorCtr="0">
          <a:noAutofit/>
        </a:bodyPr>
        <a:lstStyle/>
        <a:p>
          <a:pPr lvl="0" algn="ctr" defTabSz="1200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SV" sz="2700" kern="1200" dirty="0" smtClean="0"/>
            <a:t>Cumplimiento de la normativa especializada</a:t>
          </a:r>
          <a:endParaRPr lang="es-SV" sz="2700" kern="1200" dirty="0"/>
        </a:p>
      </dsp:txBody>
      <dsp:txXfrm>
        <a:off x="65600" y="65600"/>
        <a:ext cx="3633605" cy="1212615"/>
      </dsp:txXfrm>
    </dsp:sp>
    <dsp:sp modelId="{C0374EDD-89AE-448E-8BC9-1478BAD5A8A1}">
      <dsp:nvSpPr>
        <dsp:cNvPr id="0" name=""/>
        <dsp:cNvSpPr/>
      </dsp:nvSpPr>
      <dsp:spPr>
        <a:xfrm>
          <a:off x="3764805" y="1478196"/>
          <a:ext cx="5647207" cy="1343815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335" tIns="13335" rIns="13335" bIns="13335" numCol="1" spcCol="1270" anchor="t" anchorCtr="0">
          <a:noAutofit/>
        </a:bodyPr>
        <a:lstStyle/>
        <a:p>
          <a:pPr marL="228600" lvl="1" indent="-228600" algn="l" defTabSz="9334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SV" sz="2100" kern="1200" dirty="0" smtClean="0"/>
            <a:t>Nombramiento de funcionarios </a:t>
          </a:r>
          <a:endParaRPr lang="es-SV" sz="2100" kern="1200" dirty="0"/>
        </a:p>
        <a:p>
          <a:pPr marL="228600" lvl="1" indent="-228600" algn="l" defTabSz="9334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SV" sz="2100" kern="1200" dirty="0" smtClean="0"/>
            <a:t>Aprobación de normativa interna</a:t>
          </a:r>
          <a:endParaRPr lang="es-SV" sz="2100" kern="1200" dirty="0"/>
        </a:p>
        <a:p>
          <a:pPr marL="228600" lvl="1" indent="-228600" algn="l" defTabSz="9334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SV" sz="2100" kern="1200" dirty="0" smtClean="0"/>
            <a:t>Aseguramiento de condiciones de trabajo</a:t>
          </a:r>
          <a:endParaRPr lang="es-SV" sz="2100" kern="1200" dirty="0"/>
        </a:p>
      </dsp:txBody>
      <dsp:txXfrm>
        <a:off x="3764805" y="1646173"/>
        <a:ext cx="5143276" cy="1007861"/>
      </dsp:txXfrm>
    </dsp:sp>
    <dsp:sp modelId="{0727E85E-43AF-44E2-B1C5-D39E7F4D1711}">
      <dsp:nvSpPr>
        <dsp:cNvPr id="0" name=""/>
        <dsp:cNvSpPr/>
      </dsp:nvSpPr>
      <dsp:spPr>
        <a:xfrm>
          <a:off x="0" y="1478196"/>
          <a:ext cx="3764805" cy="134381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51435" rIns="102870" bIns="51435" numCol="1" spcCol="1270" anchor="ctr" anchorCtr="0">
          <a:noAutofit/>
        </a:bodyPr>
        <a:lstStyle/>
        <a:p>
          <a:pPr lvl="0" algn="ctr" defTabSz="1200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SV" sz="2700" kern="1200" dirty="0" smtClean="0"/>
            <a:t>Función de los titulares</a:t>
          </a:r>
          <a:endParaRPr lang="es-SV" sz="2700" kern="1200" dirty="0"/>
        </a:p>
      </dsp:txBody>
      <dsp:txXfrm>
        <a:off x="65600" y="1543796"/>
        <a:ext cx="3633605" cy="1212615"/>
      </dsp:txXfrm>
    </dsp:sp>
    <dsp:sp modelId="{D1278399-74DD-4FE2-97E3-997CFD3E801D}">
      <dsp:nvSpPr>
        <dsp:cNvPr id="0" name=""/>
        <dsp:cNvSpPr/>
      </dsp:nvSpPr>
      <dsp:spPr>
        <a:xfrm>
          <a:off x="3764805" y="2956393"/>
          <a:ext cx="5647207" cy="1343815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335" tIns="13335" rIns="13335" bIns="13335" numCol="1" spcCol="1270" anchor="t" anchorCtr="0">
          <a:noAutofit/>
        </a:bodyPr>
        <a:lstStyle/>
        <a:p>
          <a:pPr marL="228600" lvl="1" indent="-228600" algn="l" defTabSz="9334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SV" sz="2100" kern="1200" dirty="0" smtClean="0"/>
            <a:t>Las autoridades entrantes deben asumir el compromiso de impulsar la consolidación de los sistemas institucionales de GDA</a:t>
          </a:r>
          <a:endParaRPr lang="es-SV" sz="2100" kern="1200" dirty="0"/>
        </a:p>
      </dsp:txBody>
      <dsp:txXfrm>
        <a:off x="3764805" y="3124370"/>
        <a:ext cx="5143276" cy="1007861"/>
      </dsp:txXfrm>
    </dsp:sp>
    <dsp:sp modelId="{84CE39FB-0865-42AB-A97D-0F31486607B4}">
      <dsp:nvSpPr>
        <dsp:cNvPr id="0" name=""/>
        <dsp:cNvSpPr/>
      </dsp:nvSpPr>
      <dsp:spPr>
        <a:xfrm>
          <a:off x="0" y="2956393"/>
          <a:ext cx="3764805" cy="134381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51435" rIns="102870" bIns="51435" numCol="1" spcCol="1270" anchor="ctr" anchorCtr="0">
          <a:noAutofit/>
        </a:bodyPr>
        <a:lstStyle/>
        <a:p>
          <a:pPr lvl="0" algn="ctr" defTabSz="1200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SV" sz="2700" kern="1200" dirty="0" smtClean="0"/>
            <a:t>Sistema Institucional de Gestión Documental  </a:t>
          </a:r>
          <a:endParaRPr lang="es-SV" sz="2700" kern="1200" dirty="0"/>
        </a:p>
      </dsp:txBody>
      <dsp:txXfrm>
        <a:off x="65600" y="3021993"/>
        <a:ext cx="3633605" cy="1212615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F803E1B-E69E-4B92-859B-C19B4C630D91}">
      <dsp:nvSpPr>
        <dsp:cNvPr id="0" name=""/>
        <dsp:cNvSpPr/>
      </dsp:nvSpPr>
      <dsp:spPr>
        <a:xfrm>
          <a:off x="4124" y="205175"/>
          <a:ext cx="2480073" cy="57700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73152" rIns="128016" bIns="73152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SV" sz="1800" kern="1200" dirty="0" smtClean="0"/>
            <a:t>Deber de conservación </a:t>
          </a:r>
          <a:endParaRPr lang="es-SV" sz="1800" kern="1200" dirty="0"/>
        </a:p>
      </dsp:txBody>
      <dsp:txXfrm>
        <a:off x="4124" y="205175"/>
        <a:ext cx="2480073" cy="577006"/>
      </dsp:txXfrm>
    </dsp:sp>
    <dsp:sp modelId="{354D6B02-1CCF-4B5D-A9A3-9771DDBCE305}">
      <dsp:nvSpPr>
        <dsp:cNvPr id="0" name=""/>
        <dsp:cNvSpPr/>
      </dsp:nvSpPr>
      <dsp:spPr>
        <a:xfrm>
          <a:off x="4124" y="782182"/>
          <a:ext cx="2480073" cy="299754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85344" rIns="113792" bIns="128016" numCol="1" spcCol="1270" anchor="t" anchorCtr="0">
          <a:noAutofit/>
        </a:bodyPr>
        <a:lstStyle/>
        <a:p>
          <a:pPr marL="171450" lvl="1" indent="-171450" algn="l" defTabSz="7112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SV" sz="1600" kern="1200" dirty="0" smtClean="0"/>
            <a:t>Las autoridades cuentan con un mandato legal de conservación de los documentos que producen.</a:t>
          </a:r>
          <a:endParaRPr lang="es-SV" sz="1600" kern="1200" dirty="0"/>
        </a:p>
        <a:p>
          <a:pPr marL="171450" lvl="1" indent="-171450" algn="l" defTabSz="7112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SV" sz="1600" kern="1200" dirty="0" smtClean="0"/>
            <a:t>Su incumplimiento puede derivar en responsabilidad administrativa o penal.</a:t>
          </a:r>
          <a:endParaRPr lang="es-SV" sz="1600" kern="1200" dirty="0"/>
        </a:p>
      </dsp:txBody>
      <dsp:txXfrm>
        <a:off x="4124" y="782182"/>
        <a:ext cx="2480073" cy="2997540"/>
      </dsp:txXfrm>
    </dsp:sp>
    <dsp:sp modelId="{D1A175F3-F0E7-46E1-8EA5-41A81B0B0C0A}">
      <dsp:nvSpPr>
        <dsp:cNvPr id="0" name=""/>
        <dsp:cNvSpPr/>
      </dsp:nvSpPr>
      <dsp:spPr>
        <a:xfrm>
          <a:off x="2831407" y="205175"/>
          <a:ext cx="2480073" cy="57700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65024" rIns="113792" bIns="65024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SV" sz="1600" kern="1200" dirty="0" smtClean="0"/>
            <a:t>Atención a documentos electrónicos </a:t>
          </a:r>
          <a:endParaRPr lang="es-SV" sz="1600" kern="1200" dirty="0"/>
        </a:p>
      </dsp:txBody>
      <dsp:txXfrm>
        <a:off x="2831407" y="205175"/>
        <a:ext cx="2480073" cy="577006"/>
      </dsp:txXfrm>
    </dsp:sp>
    <dsp:sp modelId="{E52E07B0-E313-413D-A636-6DE01611061C}">
      <dsp:nvSpPr>
        <dsp:cNvPr id="0" name=""/>
        <dsp:cNvSpPr/>
      </dsp:nvSpPr>
      <dsp:spPr>
        <a:xfrm>
          <a:off x="2831407" y="782182"/>
          <a:ext cx="2480073" cy="299754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85344" rIns="113792" bIns="128016" numCol="1" spcCol="1270" anchor="t" anchorCtr="0">
          <a:noAutofit/>
        </a:bodyPr>
        <a:lstStyle/>
        <a:p>
          <a:pPr marL="171450" lvl="1" indent="-171450" algn="l" defTabSz="7112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SV" sz="1600" kern="1200" dirty="0" smtClean="0"/>
            <a:t>El formato de los documentos no afecta su mandato conservación.</a:t>
          </a:r>
          <a:endParaRPr lang="es-SV" sz="1600" kern="1200" dirty="0"/>
        </a:p>
        <a:p>
          <a:pPr marL="171450" lvl="1" indent="-171450" algn="l" defTabSz="7112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SV" sz="1600" kern="1200" dirty="0" smtClean="0"/>
            <a:t>Información en formato electrónico.</a:t>
          </a:r>
          <a:endParaRPr lang="es-SV" sz="1600" kern="1200" dirty="0"/>
        </a:p>
        <a:p>
          <a:pPr marL="171450" lvl="1" indent="-171450" algn="l" defTabSz="7112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SV" sz="1600" kern="1200" dirty="0" smtClean="0"/>
            <a:t>Registro de correos electrónicos.</a:t>
          </a:r>
          <a:endParaRPr lang="es-SV" sz="1600" kern="1200" dirty="0"/>
        </a:p>
      </dsp:txBody>
      <dsp:txXfrm>
        <a:off x="2831407" y="782182"/>
        <a:ext cx="2480073" cy="2997540"/>
      </dsp:txXfrm>
    </dsp:sp>
    <dsp:sp modelId="{5C50D479-5E12-4B16-8A1C-A2FDAD819DD3}">
      <dsp:nvSpPr>
        <dsp:cNvPr id="0" name=""/>
        <dsp:cNvSpPr/>
      </dsp:nvSpPr>
      <dsp:spPr>
        <a:xfrm>
          <a:off x="5658691" y="205175"/>
          <a:ext cx="2480073" cy="57700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97536" rIns="170688" bIns="97536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SV" sz="2400" kern="1200" dirty="0" smtClean="0"/>
            <a:t>Inventarios</a:t>
          </a:r>
          <a:endParaRPr lang="es-SV" sz="1900" kern="1200" dirty="0"/>
        </a:p>
      </dsp:txBody>
      <dsp:txXfrm>
        <a:off x="5658691" y="205175"/>
        <a:ext cx="2480073" cy="577006"/>
      </dsp:txXfrm>
    </dsp:sp>
    <dsp:sp modelId="{0E2C00B9-6872-4B5A-A008-F23A9C309922}">
      <dsp:nvSpPr>
        <dsp:cNvPr id="0" name=""/>
        <dsp:cNvSpPr/>
      </dsp:nvSpPr>
      <dsp:spPr>
        <a:xfrm>
          <a:off x="5658691" y="782182"/>
          <a:ext cx="2480073" cy="299754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85344" rIns="113792" bIns="128016" numCol="1" spcCol="1270" anchor="t" anchorCtr="0">
          <a:noAutofit/>
        </a:bodyPr>
        <a:lstStyle/>
        <a:p>
          <a:pPr marL="171450" lvl="1" indent="-171450" algn="l" defTabSz="7112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SV" sz="1600" kern="1200" dirty="0" smtClean="0"/>
            <a:t>Cada unidad administrativa  debe llevar inventarios sobre los documentos que posee.</a:t>
          </a:r>
          <a:endParaRPr lang="es-SV" sz="1600" kern="1200" dirty="0"/>
        </a:p>
        <a:p>
          <a:pPr marL="171450" lvl="1" indent="-171450" algn="l" defTabSz="7112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SV" sz="1600" kern="1200" dirty="0" smtClean="0"/>
            <a:t>Especial atención a las unidades que presenten cambio de autoridades.</a:t>
          </a:r>
          <a:endParaRPr lang="es-SV" sz="1600" kern="1200" dirty="0"/>
        </a:p>
      </dsp:txBody>
      <dsp:txXfrm>
        <a:off x="5658691" y="782182"/>
        <a:ext cx="2480073" cy="2997540"/>
      </dsp:txXfrm>
    </dsp:sp>
    <dsp:sp modelId="{7C1830FC-510D-4F2D-8F66-05C011272E1E}">
      <dsp:nvSpPr>
        <dsp:cNvPr id="0" name=""/>
        <dsp:cNvSpPr/>
      </dsp:nvSpPr>
      <dsp:spPr>
        <a:xfrm>
          <a:off x="8485974" y="205175"/>
          <a:ext cx="2480073" cy="57700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65024" rIns="113792" bIns="65024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SV" sz="1600" kern="1200" dirty="0" smtClean="0"/>
            <a:t>Informe al OGDA </a:t>
          </a:r>
          <a:endParaRPr lang="es-SV" sz="1600" kern="1200" dirty="0"/>
        </a:p>
      </dsp:txBody>
      <dsp:txXfrm>
        <a:off x="8485974" y="205175"/>
        <a:ext cx="2480073" cy="577006"/>
      </dsp:txXfrm>
    </dsp:sp>
    <dsp:sp modelId="{764DD4A8-40CF-43B9-A74C-50AC059AB84C}">
      <dsp:nvSpPr>
        <dsp:cNvPr id="0" name=""/>
        <dsp:cNvSpPr/>
      </dsp:nvSpPr>
      <dsp:spPr>
        <a:xfrm>
          <a:off x="8485974" y="782182"/>
          <a:ext cx="2480073" cy="299754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85344" rIns="113792" bIns="128016" numCol="1" spcCol="1270" anchor="t" anchorCtr="0">
          <a:noAutofit/>
        </a:bodyPr>
        <a:lstStyle/>
        <a:p>
          <a:pPr marL="171450" lvl="1" indent="-171450" algn="l" defTabSz="7112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SV" sz="1600" kern="1200" dirty="0" smtClean="0"/>
            <a:t>Los Oficiales  de Gestión Documental de cada institución deben resguardar los inventarios de todas las unidades del ente.</a:t>
          </a:r>
          <a:endParaRPr lang="es-SV" sz="1600" kern="1200" dirty="0"/>
        </a:p>
        <a:p>
          <a:pPr marL="171450" lvl="1" indent="-171450" algn="l" defTabSz="7112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SV" sz="1600" kern="1200" dirty="0" smtClean="0"/>
            <a:t>Los oficiales participaran en la entrega de puestos, particularmente registrando la entrega de los documentos de cada puesto.</a:t>
          </a:r>
          <a:endParaRPr lang="es-SV" sz="1600" kern="1200" dirty="0"/>
        </a:p>
      </dsp:txBody>
      <dsp:txXfrm>
        <a:off x="8485974" y="782182"/>
        <a:ext cx="2480073" cy="2997540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50E7BBD-3661-43D7-8040-3EF2DB6EBCDD}">
      <dsp:nvSpPr>
        <dsp:cNvPr id="0" name=""/>
        <dsp:cNvSpPr/>
      </dsp:nvSpPr>
      <dsp:spPr>
        <a:xfrm>
          <a:off x="0" y="0"/>
          <a:ext cx="11159053" cy="65974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SV" sz="2000" kern="1200" dirty="0" smtClean="0"/>
            <a:t>El Instituto recomienda abstenerse de iniciar procedimientos de expurgo o eliminación documental, y suspender los ya iniciados, antes de la toma de posesión de las autoridades entrantes.</a:t>
          </a:r>
          <a:endParaRPr lang="es-SV" sz="2000" kern="1200" dirty="0"/>
        </a:p>
      </dsp:txBody>
      <dsp:txXfrm>
        <a:off x="0" y="0"/>
        <a:ext cx="11159053" cy="65974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Process3">
  <dgm:title val=""/>
  <dgm:desc val=""/>
  <dgm:catLst>
    <dgm:cat type="process" pri="11000"/>
    <dgm:cat type="convert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chPref val="3"/>
      <dgm:dir/>
      <dgm:animLvl val="lvl"/>
      <dgm:resizeHandles/>
    </dgm:varLst>
    <dgm:choose name="Name1">
      <dgm:if name="Name2" func="var" arg="dir" op="equ" val="norm">
        <dgm:alg type="lin">
          <dgm:param type="linDir" val="fromT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T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bigChev" refType="w"/>
      <dgm:constr type="h" for="des" forName="bigChev" refType="w" refFor="des" refForName="bigChev" op="equ" fact="0.4"/>
      <dgm:constr type="w" for="des" forName="node" refType="w" refFor="des" refForName="bigChev" fact="0.83"/>
      <dgm:constr type="h" for="des" forName="node" refType="w" refFor="des" refForName="node" op="equ" fact="0.4"/>
      <dgm:constr type="w" for="des" forName="parTrans" refType="w" refFor="des" refForName="bigChev" op="equ" fact="-0.13"/>
      <dgm:constr type="w" for="des" forName="sibTrans" refType="w" refFor="des" refForName="node" op="equ" fact="-0.14"/>
      <dgm:constr type="h" for="ch" forName="vSp" refType="h" refFor="des" refForName="bigChev" op="equ" fact="0.14"/>
      <dgm:constr type="primFontSz" for="des" forName="node" op="equ"/>
      <dgm:constr type="primFontSz" for="des" forName="bigChev" op="equ"/>
    </dgm:constrLst>
    <dgm:ruleLst/>
    <dgm:forEach name="Name4" axis="ch" ptType="node">
      <dgm:layoutNode name="horFlow">
        <dgm:choose name="Name5">
          <dgm:if name="Name6" func="var" arg="dir" op="equ" val="norm">
            <dgm:alg type="lin">
              <dgm:param type="linDir" val="fromL"/>
              <dgm:param type="nodeHorzAlign" val="l"/>
              <dgm:param type="nodeVertAlign" val="mid"/>
              <dgm:param type="fallback" val="2D"/>
            </dgm:alg>
          </dgm:if>
          <dgm:else name="Name7">
            <dgm:alg type="lin">
              <dgm:param type="linDir" val="fromR"/>
              <dgm:param type="nodeHorzAlign" val="r"/>
              <dgm:param type="nodeVertAlign" val="mid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bigChev" styleLbl="node1">
          <dgm:alg type="tx"/>
          <dgm:choose name="Name8">
            <dgm:if name="Name9" func="var" arg="dir" op="equ" val="norm">
              <dgm:shape xmlns:r="http://schemas.openxmlformats.org/officeDocument/2006/relationships" type="chevron" r:blip="">
                <dgm:adjLst/>
              </dgm:shape>
              <dgm:presOf axis="self"/>
              <dgm:constrLst>
                <dgm:constr type="primFontSz" val="65"/>
                <dgm:constr type="rMarg"/>
                <dgm:constr type="lMarg" refType="primFontSz" fact="0.1"/>
                <dgm:constr type="tMarg" refType="primFontSz" fact="0.05"/>
                <dgm:constr type="bMarg" refType="primFontSz" fact="0.05"/>
              </dgm:constrLst>
            </dgm:if>
            <dgm:else name="Name10">
              <dgm:shape xmlns:r="http://schemas.openxmlformats.org/officeDocument/2006/relationships" rot="180" type="chevron" r:blip="">
                <dgm:adjLst/>
              </dgm:shape>
              <dgm:presOf axis="self"/>
              <dgm:constrLst>
                <dgm:constr type="primFontSz" val="65"/>
                <dgm:constr type="lMarg"/>
                <dgm:constr type="rMarg" refType="primFontSz" fact="0.1"/>
                <dgm:constr type="tMarg" refType="primFontSz" fact="0.05"/>
                <dgm:constr type="bMarg" refType="primFontSz" fact="0.05"/>
              </dgm:constrLst>
            </dgm:else>
          </dgm:choose>
          <dgm:ruleLst>
            <dgm:rule type="primFontSz" val="5" fact="NaN" max="NaN"/>
          </dgm:ruleLst>
        </dgm:layoutNode>
        <dgm:forEach name="parTransForEach" axis="ch" ptType="parTrans" cnt="1">
          <dgm:layoutNode name="par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  <dgm:forEach name="Name11" axis="ch" ptType="node">
          <dgm:layoutNode name="node" styleLbl="alignAccFollowNode1">
            <dgm:varLst>
              <dgm:bulletEnabled val="1"/>
            </dgm:varLst>
            <dgm:alg type="tx"/>
            <dgm:choose name="Name12">
              <dgm:if name="Name13" func="var" arg="dir" op="equ" val="norm">
                <dgm:shape xmlns:r="http://schemas.openxmlformats.org/officeDocument/2006/relationships" type="chevron" r:blip="">
                  <dgm:adjLst/>
                </dgm:shape>
                <dgm:presOf axis="desOrSelf" ptType="node"/>
                <dgm:constrLst>
                  <dgm:constr type="primFontSz" val="65"/>
                  <dgm:constr type="rMarg"/>
                  <dgm:constr type="lMarg" refType="primFontSz" fact="0.1"/>
                  <dgm:constr type="tMarg" refType="primFontSz" fact="0.05"/>
                  <dgm:constr type="bMarg" refType="primFontSz" fact="0.05"/>
                </dgm:constrLst>
              </dgm:if>
              <dgm:else name="Name14">
                <dgm:shape xmlns:r="http://schemas.openxmlformats.org/officeDocument/2006/relationships" rot="180" type="chevron" r:blip="">
                  <dgm:adjLst/>
                </dgm:shape>
                <dgm:presOf axis="desOrSelf" ptType="node"/>
                <dgm:constrLst>
                  <dgm:constr type="primFontSz" val="65"/>
                  <dgm:constr type="lMarg"/>
                  <dgm:constr type="rMarg" refType="primFontSz" fact="0.1"/>
                  <dgm:constr type="tMarg" refType="primFontSz" fact="0.05"/>
                  <dgm:constr type="bMarg" refType="primFontSz" fact="0.05"/>
                </dgm:constrLst>
              </dgm:else>
            </dgm:choose>
            <dgm:ruleLst>
              <dgm:rule type="primFontSz" val="5" fact="NaN" max="NaN"/>
            </dgm:ruleLst>
          </dgm:layoutNode>
          <dgm:forEach name="sibTransForEach" axis="followSib" ptType="sibTrans" cnt="1">
            <dgm:layoutNode name="sibTrans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layoutNode>
      <dgm:choose name="Name15">
        <dgm:if name="Name16" axis="self" ptType="node" func="revPos" op="gte" val="2">
          <dgm:layoutNode name="v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7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SV"/>
          </a:p>
        </p:txBody>
      </p:sp>
      <p:sp>
        <p:nvSpPr>
          <p:cNvPr id="3" name="Marcador de fecha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8745AC-D818-4381-A9D8-79AD1CDB93B6}" type="datetimeFigureOut">
              <a:rPr lang="es-SV" smtClean="0"/>
              <a:t>03/04/2019</a:t>
            </a:fld>
            <a:endParaRPr lang="es-SV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SV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91EC1F7-5698-4501-A3EA-BBF09EAB7713}" type="slidenum">
              <a:rPr lang="es-SV" smtClean="0"/>
              <a:t>‹Nº›</a:t>
            </a:fld>
            <a:endParaRPr lang="es-SV"/>
          </a:p>
        </p:txBody>
      </p:sp>
    </p:spTree>
    <p:extLst>
      <p:ext uri="{BB962C8B-B14F-4D97-AF65-F5344CB8AC3E}">
        <p14:creationId xmlns:p14="http://schemas.microsoft.com/office/powerpoint/2010/main" val="142713415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SV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215FECA-7E6E-4F61-BBB1-3152AD394AC6}" type="datetimeFigureOut">
              <a:rPr lang="es-SV" smtClean="0"/>
              <a:t>03/04/2019</a:t>
            </a:fld>
            <a:endParaRPr lang="es-SV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SV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SV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SV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E10051A-1D53-442A-9AA4-E29D9EDECCEB}" type="slidenum">
              <a:rPr lang="es-SV" smtClean="0"/>
              <a:t>‹Nº›</a:t>
            </a:fld>
            <a:endParaRPr lang="es-SV"/>
          </a:p>
        </p:txBody>
      </p:sp>
    </p:spTree>
    <p:extLst>
      <p:ext uri="{BB962C8B-B14F-4D97-AF65-F5344CB8AC3E}">
        <p14:creationId xmlns:p14="http://schemas.microsoft.com/office/powerpoint/2010/main" val="35235496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0" y="428"/>
            <a:ext cx="12192764" cy="6857572"/>
          </a:xfrm>
          <a:prstGeom prst="rect">
            <a:avLst/>
          </a:prstGeom>
        </p:spPr>
      </p:pic>
      <p:pic>
        <p:nvPicPr>
          <p:cNvPr id="19" name="Imagen 1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99836" y="5948284"/>
            <a:ext cx="1952238" cy="6787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574299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SV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SV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5DA6F1-723E-4237-917C-9920380077E9}" type="datetimeFigureOut">
              <a:rPr lang="es-SV" smtClean="0"/>
              <a:t>03/04/2019</a:t>
            </a:fld>
            <a:endParaRPr lang="es-SV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SV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E6DAA0-5185-446F-A79D-C529F67D9ABE}" type="slidenum">
              <a:rPr lang="es-SV" smtClean="0"/>
              <a:t>‹Nº›</a:t>
            </a:fld>
            <a:endParaRPr lang="es-SV"/>
          </a:p>
        </p:txBody>
      </p:sp>
    </p:spTree>
    <p:extLst>
      <p:ext uri="{BB962C8B-B14F-4D97-AF65-F5344CB8AC3E}">
        <p14:creationId xmlns:p14="http://schemas.microsoft.com/office/powerpoint/2010/main" val="14343351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Meet Our Team Member">
    <p:bg>
      <p:bgPr>
        <a:solidFill>
          <a:srgbClr val="FBFBF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icture Placeholder 20"/>
          <p:cNvSpPr>
            <a:spLocks noGrp="1"/>
          </p:cNvSpPr>
          <p:nvPr>
            <p:ph type="pic" sz="quarter" idx="16" hasCustomPrompt="1"/>
          </p:nvPr>
        </p:nvSpPr>
        <p:spPr>
          <a:xfrm>
            <a:off x="1178803" y="1793246"/>
            <a:ext cx="2456265" cy="1954343"/>
          </a:xfrm>
          <a:custGeom>
            <a:avLst/>
            <a:gdLst>
              <a:gd name="connsiteX0" fmla="*/ 0 w 2456265"/>
              <a:gd name="connsiteY0" fmla="*/ 0 h 1954343"/>
              <a:gd name="connsiteX1" fmla="*/ 2456265 w 2456265"/>
              <a:gd name="connsiteY1" fmla="*/ 0 h 1954343"/>
              <a:gd name="connsiteX2" fmla="*/ 2456265 w 2456265"/>
              <a:gd name="connsiteY2" fmla="*/ 1954343 h 1954343"/>
              <a:gd name="connsiteX3" fmla="*/ 0 w 2456265"/>
              <a:gd name="connsiteY3" fmla="*/ 1954343 h 19543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56265" h="1954343">
                <a:moveTo>
                  <a:pt x="0" y="0"/>
                </a:moveTo>
                <a:lnTo>
                  <a:pt x="2456265" y="0"/>
                </a:lnTo>
                <a:lnTo>
                  <a:pt x="2456265" y="1954343"/>
                </a:lnTo>
                <a:lnTo>
                  <a:pt x="0" y="195434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600"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r>
              <a:rPr lang="en-IN" dirty="0" smtClean="0"/>
              <a:t>Drag your image here/click on picture icon</a:t>
            </a:r>
            <a:endParaRPr lang="en-IN" dirty="0"/>
          </a:p>
        </p:txBody>
      </p:sp>
      <p:sp>
        <p:nvSpPr>
          <p:cNvPr id="22" name="Picture Placeholder 21"/>
          <p:cNvSpPr>
            <a:spLocks noGrp="1"/>
          </p:cNvSpPr>
          <p:nvPr>
            <p:ph type="pic" sz="quarter" idx="17" hasCustomPrompt="1"/>
          </p:nvPr>
        </p:nvSpPr>
        <p:spPr>
          <a:xfrm>
            <a:off x="6078960" y="1793245"/>
            <a:ext cx="2456265" cy="1954343"/>
          </a:xfrm>
          <a:custGeom>
            <a:avLst/>
            <a:gdLst>
              <a:gd name="connsiteX0" fmla="*/ 0 w 2456265"/>
              <a:gd name="connsiteY0" fmla="*/ 0 h 1954343"/>
              <a:gd name="connsiteX1" fmla="*/ 2456265 w 2456265"/>
              <a:gd name="connsiteY1" fmla="*/ 0 h 1954343"/>
              <a:gd name="connsiteX2" fmla="*/ 2456265 w 2456265"/>
              <a:gd name="connsiteY2" fmla="*/ 1954343 h 1954343"/>
              <a:gd name="connsiteX3" fmla="*/ 0 w 2456265"/>
              <a:gd name="connsiteY3" fmla="*/ 1954343 h 19543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56265" h="1954343">
                <a:moveTo>
                  <a:pt x="0" y="0"/>
                </a:moveTo>
                <a:lnTo>
                  <a:pt x="2456265" y="0"/>
                </a:lnTo>
                <a:lnTo>
                  <a:pt x="2456265" y="1954343"/>
                </a:lnTo>
                <a:lnTo>
                  <a:pt x="0" y="195434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600"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r>
              <a:rPr lang="en-IN" dirty="0" smtClean="0"/>
              <a:t>Drag your image here/click on picture icon</a:t>
            </a:r>
            <a:endParaRPr lang="en-IN" dirty="0"/>
          </a:p>
        </p:txBody>
      </p:sp>
      <p:sp>
        <p:nvSpPr>
          <p:cNvPr id="23" name="Picture Placeholder 22"/>
          <p:cNvSpPr>
            <a:spLocks noGrp="1"/>
          </p:cNvSpPr>
          <p:nvPr>
            <p:ph type="pic" sz="quarter" idx="18" hasCustomPrompt="1"/>
          </p:nvPr>
        </p:nvSpPr>
        <p:spPr>
          <a:xfrm>
            <a:off x="3637888" y="3757483"/>
            <a:ext cx="2456265" cy="1954343"/>
          </a:xfrm>
          <a:custGeom>
            <a:avLst/>
            <a:gdLst>
              <a:gd name="connsiteX0" fmla="*/ 0 w 2456265"/>
              <a:gd name="connsiteY0" fmla="*/ 0 h 1954343"/>
              <a:gd name="connsiteX1" fmla="*/ 2456265 w 2456265"/>
              <a:gd name="connsiteY1" fmla="*/ 0 h 1954343"/>
              <a:gd name="connsiteX2" fmla="*/ 2456265 w 2456265"/>
              <a:gd name="connsiteY2" fmla="*/ 1954343 h 1954343"/>
              <a:gd name="connsiteX3" fmla="*/ 0 w 2456265"/>
              <a:gd name="connsiteY3" fmla="*/ 1954343 h 19543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56265" h="1954343">
                <a:moveTo>
                  <a:pt x="0" y="0"/>
                </a:moveTo>
                <a:lnTo>
                  <a:pt x="2456265" y="0"/>
                </a:lnTo>
                <a:lnTo>
                  <a:pt x="2456265" y="1954343"/>
                </a:lnTo>
                <a:lnTo>
                  <a:pt x="0" y="195434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600"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r>
              <a:rPr lang="en-IN" dirty="0" smtClean="0"/>
              <a:t>Drag your image here/click on picture icon</a:t>
            </a:r>
            <a:endParaRPr lang="en-IN" dirty="0"/>
          </a:p>
        </p:txBody>
      </p:sp>
      <p:sp>
        <p:nvSpPr>
          <p:cNvPr id="24" name="Picture Placeholder 23"/>
          <p:cNvSpPr>
            <a:spLocks noGrp="1"/>
          </p:cNvSpPr>
          <p:nvPr>
            <p:ph type="pic" sz="quarter" idx="19" hasCustomPrompt="1"/>
          </p:nvPr>
        </p:nvSpPr>
        <p:spPr>
          <a:xfrm>
            <a:off x="8545123" y="3757483"/>
            <a:ext cx="2456265" cy="1954343"/>
          </a:xfrm>
          <a:custGeom>
            <a:avLst/>
            <a:gdLst>
              <a:gd name="connsiteX0" fmla="*/ 0 w 2456265"/>
              <a:gd name="connsiteY0" fmla="*/ 0 h 1954343"/>
              <a:gd name="connsiteX1" fmla="*/ 2456265 w 2456265"/>
              <a:gd name="connsiteY1" fmla="*/ 0 h 1954343"/>
              <a:gd name="connsiteX2" fmla="*/ 2456265 w 2456265"/>
              <a:gd name="connsiteY2" fmla="*/ 1954343 h 1954343"/>
              <a:gd name="connsiteX3" fmla="*/ 0 w 2456265"/>
              <a:gd name="connsiteY3" fmla="*/ 1954343 h 19543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56265" h="1954343">
                <a:moveTo>
                  <a:pt x="0" y="0"/>
                </a:moveTo>
                <a:lnTo>
                  <a:pt x="2456265" y="0"/>
                </a:lnTo>
                <a:lnTo>
                  <a:pt x="2456265" y="1954343"/>
                </a:lnTo>
                <a:lnTo>
                  <a:pt x="0" y="195434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600"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r>
              <a:rPr lang="en-IN" dirty="0" smtClean="0"/>
              <a:t>Drag your image here/click on picture icon</a:t>
            </a:r>
            <a:endParaRPr lang="en-IN" dirty="0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>
          <a:xfrm>
            <a:off x="11311710" y="550528"/>
            <a:ext cx="406719" cy="443223"/>
          </a:xfrm>
          <a:custGeom>
            <a:avLst/>
            <a:gdLst>
              <a:gd name="connsiteX0" fmla="*/ 0 w 427416"/>
              <a:gd name="connsiteY0" fmla="*/ 0 h 358106"/>
              <a:gd name="connsiteX1" fmla="*/ 26986 w 427416"/>
              <a:gd name="connsiteY1" fmla="*/ 0 h 358106"/>
              <a:gd name="connsiteX2" fmla="*/ 400430 w 427416"/>
              <a:gd name="connsiteY2" fmla="*/ 0 h 358106"/>
              <a:gd name="connsiteX3" fmla="*/ 427416 w 427416"/>
              <a:gd name="connsiteY3" fmla="*/ 0 h 358106"/>
              <a:gd name="connsiteX4" fmla="*/ 427416 w 427416"/>
              <a:gd name="connsiteY4" fmla="*/ 286485 h 358106"/>
              <a:gd name="connsiteX5" fmla="*/ 213708 w 427416"/>
              <a:gd name="connsiteY5" fmla="*/ 358106 h 358106"/>
              <a:gd name="connsiteX6" fmla="*/ 0 w 427416"/>
              <a:gd name="connsiteY6" fmla="*/ 286485 h 3581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27416" h="358106">
                <a:moveTo>
                  <a:pt x="0" y="0"/>
                </a:moveTo>
                <a:lnTo>
                  <a:pt x="26986" y="0"/>
                </a:lnTo>
                <a:lnTo>
                  <a:pt x="400430" y="0"/>
                </a:lnTo>
                <a:lnTo>
                  <a:pt x="427416" y="0"/>
                </a:lnTo>
                <a:lnTo>
                  <a:pt x="427416" y="286485"/>
                </a:lnTo>
                <a:lnTo>
                  <a:pt x="213708" y="358106"/>
                </a:lnTo>
                <a:lnTo>
                  <a:pt x="0" y="286485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wrap="square" lIns="0" tIns="72000" rIns="0" bIns="108000" anchor="ctr" anchorCtr="0">
            <a:noAutofit/>
          </a:bodyPr>
          <a:lstStyle>
            <a:lvl1pPr algn="ctr">
              <a:defRPr sz="1000">
                <a:solidFill>
                  <a:schemeClr val="bg1"/>
                </a:solidFill>
              </a:defRPr>
            </a:lvl1pPr>
          </a:lstStyle>
          <a:p>
            <a:fld id="{A4123DEC-A5C5-46A3-86FB-AE47876F1485}" type="slidenum">
              <a:rPr lang="en-IN" smtClean="0"/>
              <a:pPr/>
              <a:t>‹Nº›</a:t>
            </a:fld>
            <a:endParaRPr lang="en-IN" dirty="0"/>
          </a:p>
        </p:txBody>
      </p:sp>
      <p:sp>
        <p:nvSpPr>
          <p:cNvPr id="13" name="Footer Placeholder 2"/>
          <p:cNvSpPr>
            <a:spLocks noGrp="1"/>
          </p:cNvSpPr>
          <p:nvPr>
            <p:ph type="ftr" sz="quarter" idx="10"/>
          </p:nvPr>
        </p:nvSpPr>
        <p:spPr>
          <a:xfrm>
            <a:off x="7603629" y="6325230"/>
            <a:ext cx="4114800" cy="184666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algn="r">
              <a:defRPr sz="12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IN" dirty="0" smtClean="0"/>
              <a:t>Footer goes here</a:t>
            </a:r>
            <a:endParaRPr lang="en-IN" dirty="0"/>
          </a:p>
        </p:txBody>
      </p:sp>
      <p:sp>
        <p:nvSpPr>
          <p:cNvPr id="7" name="Text Placeholder 16"/>
          <p:cNvSpPr>
            <a:spLocks noGrp="1"/>
          </p:cNvSpPr>
          <p:nvPr>
            <p:ph type="body" sz="quarter" idx="13" hasCustomPrompt="1"/>
          </p:nvPr>
        </p:nvSpPr>
        <p:spPr>
          <a:xfrm>
            <a:off x="594360" y="550529"/>
            <a:ext cx="9396000" cy="286232"/>
          </a:xfrm>
          <a:prstGeom prst="rect">
            <a:avLst/>
          </a:prstGeom>
        </p:spPr>
        <p:txBody>
          <a:bodyPr lIns="0" anchor="ctr" anchorCtr="0">
            <a:spAutoFit/>
          </a:bodyPr>
          <a:lstStyle>
            <a:lvl1pPr marL="0" indent="0" algn="l">
              <a:buFontTx/>
              <a:buNone/>
              <a:defRPr sz="1400" baseline="0">
                <a:solidFill>
                  <a:schemeClr val="bg1">
                    <a:lumMod val="65000"/>
                  </a:schemeClr>
                </a:solidFill>
              </a:defRPr>
            </a:lvl1pPr>
            <a:lvl2pPr marL="457189" indent="0">
              <a:buFontTx/>
              <a:buNone/>
              <a:defRPr>
                <a:solidFill>
                  <a:schemeClr val="bg2"/>
                </a:solidFill>
              </a:defRPr>
            </a:lvl2pPr>
            <a:lvl3pPr marL="914377" indent="0">
              <a:buFontTx/>
              <a:buNone/>
              <a:defRPr>
                <a:solidFill>
                  <a:schemeClr val="bg2"/>
                </a:solidFill>
              </a:defRPr>
            </a:lvl3pPr>
            <a:lvl4pPr marL="1371566" indent="0">
              <a:buFontTx/>
              <a:buNone/>
              <a:defRPr>
                <a:solidFill>
                  <a:schemeClr val="bg2"/>
                </a:solidFill>
              </a:defRPr>
            </a:lvl4pPr>
            <a:lvl5pPr marL="1828754" indent="0">
              <a:buFontTx/>
              <a:buNone/>
              <a:defRPr>
                <a:solidFill>
                  <a:schemeClr val="bg2"/>
                </a:solidFill>
              </a:defRPr>
            </a:lvl5pPr>
          </a:lstStyle>
          <a:p>
            <a:pPr lvl="0"/>
            <a:r>
              <a:rPr lang="en-US" dirty="0" smtClean="0"/>
              <a:t>Subtitle goes here</a:t>
            </a:r>
            <a:endParaRPr lang="en-IN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594360" y="837500"/>
            <a:ext cx="9396000" cy="387798"/>
          </a:xfrm>
          <a:prstGeom prst="rect">
            <a:avLst/>
          </a:prstGeom>
        </p:spPr>
        <p:txBody>
          <a:bodyPr lIns="0" tIns="0" rIns="0" bIns="0" anchor="ctr" anchorCtr="0">
            <a:spAutoFit/>
          </a:bodyPr>
          <a:lstStyle>
            <a:lvl1pPr algn="l">
              <a:defRPr sz="2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22385488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3" grpId="0"/>
      <p:bldP spid="7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8" grpId="0"/>
    </p:bld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1600" y="-88900"/>
            <a:ext cx="12575822" cy="7073900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573777" y="428049"/>
            <a:ext cx="9059636" cy="1142029"/>
          </a:xfrm>
        </p:spPr>
        <p:txBody>
          <a:bodyPr/>
          <a:lstStyle/>
          <a:p>
            <a:r>
              <a:rPr lang="es-ES" dirty="0" smtClean="0"/>
              <a:t>Haga clic para modificar el estilo de título del patrón</a:t>
            </a:r>
            <a:endParaRPr lang="es-SV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573777" y="1854158"/>
            <a:ext cx="9059636" cy="3748862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SV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AD75E-81DB-44D1-A1A8-F45197540EE4}" type="datetimeFigureOut">
              <a:rPr lang="es-SV" smtClean="0"/>
              <a:t>03/04/2019</a:t>
            </a:fld>
            <a:endParaRPr lang="es-SV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SV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7B83BC-2114-49F8-A21C-780E2CC27A18}" type="slidenum">
              <a:rPr lang="es-SV" smtClean="0"/>
              <a:t>‹Nº›</a:t>
            </a:fld>
            <a:endParaRPr lang="es-SV"/>
          </a:p>
        </p:txBody>
      </p:sp>
      <p:pic>
        <p:nvPicPr>
          <p:cNvPr id="8" name="Imagen 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1600" y="-88900"/>
            <a:ext cx="12575822" cy="7073900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79256" y="352170"/>
            <a:ext cx="1578699" cy="12179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92140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/>
      </p:transition>
    </mc:Choice>
    <mc:Fallback xmlns="">
      <p:transition spd="slow">
        <p:split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2620734" y="1870830"/>
            <a:ext cx="8341179" cy="2177975"/>
          </a:xfrm>
        </p:spPr>
        <p:txBody>
          <a:bodyPr anchor="ctr"/>
          <a:lstStyle>
            <a:lvl1pPr algn="ctr">
              <a:defRPr sz="5400"/>
            </a:lvl1pPr>
          </a:lstStyle>
          <a:p>
            <a:r>
              <a:rPr lang="es-ES" dirty="0" smtClean="0"/>
              <a:t>Haga clic para modificar el estilo de título del patrón</a:t>
            </a:r>
            <a:endParaRPr lang="es-SV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2620734" y="4286253"/>
            <a:ext cx="8341179" cy="151039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dirty="0" smtClean="0"/>
              <a:t>Haga clic para modificar el estilo de subtítulo del patrón</a:t>
            </a:r>
            <a:endParaRPr lang="es-SV" dirty="0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AD75E-81DB-44D1-A1A8-F45197540EE4}" type="datetimeFigureOut">
              <a:rPr lang="es-SV" smtClean="0"/>
              <a:t>03/04/2019</a:t>
            </a:fld>
            <a:endParaRPr lang="es-SV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SV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>
          <a:xfrm>
            <a:off x="8354332" y="6356350"/>
            <a:ext cx="519793" cy="365125"/>
          </a:xfrm>
        </p:spPr>
        <p:txBody>
          <a:bodyPr/>
          <a:lstStyle/>
          <a:p>
            <a:fld id="{2F7B83BC-2114-49F8-A21C-780E2CC27A18}" type="slidenum">
              <a:rPr lang="es-SV" smtClean="0"/>
              <a:t>‹Nº›</a:t>
            </a:fld>
            <a:endParaRPr lang="es-SV"/>
          </a:p>
        </p:txBody>
      </p:sp>
      <p:pic>
        <p:nvPicPr>
          <p:cNvPr id="8" name="Imagen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3545" y="0"/>
            <a:ext cx="12575822" cy="7073900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83254" y="5594748"/>
            <a:ext cx="1460508" cy="1126728"/>
          </a:xfrm>
          <a:prstGeom prst="rect">
            <a:avLst/>
          </a:prstGeom>
        </p:spPr>
      </p:pic>
      <p:pic>
        <p:nvPicPr>
          <p:cNvPr id="9" name="Imagen 8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7784" y="5658426"/>
            <a:ext cx="961053" cy="9027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52309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/>
      </p:transition>
    </mc:Choice>
    <mc:Fallback xmlns="">
      <p:transition spd="slow">
        <p:split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0" y="428"/>
            <a:ext cx="12192764" cy="68575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73869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0" y="428"/>
            <a:ext cx="12192764" cy="68575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01255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SV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SV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SV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5DA6F1-723E-4237-917C-9920380077E9}" type="datetimeFigureOut">
              <a:rPr lang="es-SV" smtClean="0"/>
              <a:t>03/04/2019</a:t>
            </a:fld>
            <a:endParaRPr lang="es-SV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SV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E6DAA0-5185-446F-A79D-C529F67D9ABE}" type="slidenum">
              <a:rPr lang="es-SV" smtClean="0"/>
              <a:t>‹Nº›</a:t>
            </a:fld>
            <a:endParaRPr lang="es-SV"/>
          </a:p>
        </p:txBody>
      </p:sp>
    </p:spTree>
    <p:extLst>
      <p:ext uri="{BB962C8B-B14F-4D97-AF65-F5344CB8AC3E}">
        <p14:creationId xmlns:p14="http://schemas.microsoft.com/office/powerpoint/2010/main" val="424830079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SV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5DA6F1-723E-4237-917C-9920380077E9}" type="datetimeFigureOut">
              <a:rPr lang="es-SV" smtClean="0"/>
              <a:t>03/04/2019</a:t>
            </a:fld>
            <a:endParaRPr lang="es-SV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SV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E6DAA0-5185-446F-A79D-C529F67D9ABE}" type="slidenum">
              <a:rPr lang="es-SV" smtClean="0"/>
              <a:t>‹Nº›</a:t>
            </a:fld>
            <a:endParaRPr lang="es-SV"/>
          </a:p>
        </p:txBody>
      </p:sp>
    </p:spTree>
    <p:extLst>
      <p:ext uri="{BB962C8B-B14F-4D97-AF65-F5344CB8AC3E}">
        <p14:creationId xmlns:p14="http://schemas.microsoft.com/office/powerpoint/2010/main" val="32790648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5DA6F1-723E-4237-917C-9920380077E9}" type="datetimeFigureOut">
              <a:rPr lang="es-SV" smtClean="0"/>
              <a:t>03/04/2019</a:t>
            </a:fld>
            <a:endParaRPr lang="es-SV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SV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E6DAA0-5185-446F-A79D-C529F67D9ABE}" type="slidenum">
              <a:rPr lang="es-SV" smtClean="0"/>
              <a:t>‹Nº›</a:t>
            </a:fld>
            <a:endParaRPr lang="es-SV"/>
          </a:p>
        </p:txBody>
      </p:sp>
    </p:spTree>
    <p:extLst>
      <p:ext uri="{BB962C8B-B14F-4D97-AF65-F5344CB8AC3E}">
        <p14:creationId xmlns:p14="http://schemas.microsoft.com/office/powerpoint/2010/main" val="426537618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SV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SV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5DA6F1-723E-4237-917C-9920380077E9}" type="datetimeFigureOut">
              <a:rPr lang="es-SV" smtClean="0"/>
              <a:t>03/04/2019</a:t>
            </a:fld>
            <a:endParaRPr lang="es-SV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SV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E6DAA0-5185-446F-A79D-C529F67D9ABE}" type="slidenum">
              <a:rPr lang="es-SV" smtClean="0"/>
              <a:t>‹Nº›</a:t>
            </a:fld>
            <a:endParaRPr lang="es-SV"/>
          </a:p>
        </p:txBody>
      </p:sp>
    </p:spTree>
    <p:extLst>
      <p:ext uri="{BB962C8B-B14F-4D97-AF65-F5344CB8AC3E}">
        <p14:creationId xmlns:p14="http://schemas.microsoft.com/office/powerpoint/2010/main" val="12301843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SV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SV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5DA6F1-723E-4237-917C-9920380077E9}" type="datetimeFigureOut">
              <a:rPr lang="es-SV" smtClean="0"/>
              <a:t>03/04/2019</a:t>
            </a:fld>
            <a:endParaRPr lang="es-SV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SV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E6DAA0-5185-446F-A79D-C529F67D9ABE}" type="slidenum">
              <a:rPr lang="es-SV" smtClean="0"/>
              <a:t>‹Nº›</a:t>
            </a:fld>
            <a:endParaRPr lang="es-SV"/>
          </a:p>
        </p:txBody>
      </p:sp>
    </p:spTree>
    <p:extLst>
      <p:ext uri="{BB962C8B-B14F-4D97-AF65-F5344CB8AC3E}">
        <p14:creationId xmlns:p14="http://schemas.microsoft.com/office/powerpoint/2010/main" val="17481007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SV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SV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5DA6F1-723E-4237-917C-9920380077E9}" type="datetimeFigureOut">
              <a:rPr lang="es-SV" smtClean="0"/>
              <a:t>03/04/2019</a:t>
            </a:fld>
            <a:endParaRPr lang="es-SV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SV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E6DAA0-5185-446F-A79D-C529F67D9ABE}" type="slidenum">
              <a:rPr lang="es-SV" smtClean="0"/>
              <a:t>‹Nº›</a:t>
            </a:fld>
            <a:endParaRPr lang="es-SV"/>
          </a:p>
        </p:txBody>
      </p:sp>
    </p:spTree>
    <p:extLst>
      <p:ext uri="{BB962C8B-B14F-4D97-AF65-F5344CB8AC3E}">
        <p14:creationId xmlns:p14="http://schemas.microsoft.com/office/powerpoint/2010/main" val="19171097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SV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SV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5DA6F1-723E-4237-917C-9920380077E9}" type="datetimeFigureOut">
              <a:rPr lang="es-SV" smtClean="0"/>
              <a:t>03/04/2019</a:t>
            </a:fld>
            <a:endParaRPr lang="es-SV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SV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E6DAA0-5185-446F-A79D-C529F67D9ABE}" type="slidenum">
              <a:rPr lang="es-SV" smtClean="0"/>
              <a:t>‹Nº›</a:t>
            </a:fld>
            <a:endParaRPr lang="es-SV"/>
          </a:p>
        </p:txBody>
      </p:sp>
    </p:spTree>
    <p:extLst>
      <p:ext uri="{BB962C8B-B14F-4D97-AF65-F5344CB8AC3E}">
        <p14:creationId xmlns:p14="http://schemas.microsoft.com/office/powerpoint/2010/main" val="21334167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74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73" r:id="rId11"/>
    <p:sldLayoutId id="2147483675" r:id="rId12"/>
    <p:sldLayoutId id="2147483676" r:id="rId13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SV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8.xml"/><Relationship Id="rId3" Type="http://schemas.openxmlformats.org/officeDocument/2006/relationships/diagramLayout" Target="../diagrams/layout7.xml"/><Relationship Id="rId7" Type="http://schemas.openxmlformats.org/officeDocument/2006/relationships/diagramData" Target="../diagrams/data8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11" Type="http://schemas.microsoft.com/office/2007/relationships/diagramDrawing" Target="../diagrams/drawing8.xml"/><Relationship Id="rId5" Type="http://schemas.openxmlformats.org/officeDocument/2006/relationships/diagramColors" Target="../diagrams/colors7.xml"/><Relationship Id="rId10" Type="http://schemas.openxmlformats.org/officeDocument/2006/relationships/diagramColors" Target="../diagrams/colors8.xml"/><Relationship Id="rId4" Type="http://schemas.openxmlformats.org/officeDocument/2006/relationships/diagramQuickStyle" Target="../diagrams/quickStyle7.xml"/><Relationship Id="rId9" Type="http://schemas.openxmlformats.org/officeDocument/2006/relationships/diagramQuickStyle" Target="../diagrams/quickStyle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CuadroTexto 233"/>
          <p:cNvSpPr txBox="1"/>
          <p:nvPr/>
        </p:nvSpPr>
        <p:spPr>
          <a:xfrm>
            <a:off x="252089" y="3391302"/>
            <a:ext cx="11265668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SV" sz="3800" b="1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Instructivo para el Cumplimiento Básico de Obligaciones de Transparencia en Períod</a:t>
            </a:r>
            <a:r>
              <a:rPr lang="es-SV" sz="3800" b="1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o de Transición de Autoridades</a:t>
            </a:r>
            <a:endParaRPr lang="es-SV" sz="3800" b="1" dirty="0">
              <a:solidFill>
                <a:srgbClr val="002060"/>
              </a:solidFill>
              <a:latin typeface="Arial Narrow" panose="020B0606020202030204" pitchFamily="34" charset="0"/>
            </a:endParaRPr>
          </a:p>
        </p:txBody>
      </p:sp>
      <p:pic>
        <p:nvPicPr>
          <p:cNvPr id="236" name="Imagen 23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00496" y="964754"/>
            <a:ext cx="3368854" cy="1171295"/>
          </a:xfrm>
          <a:prstGeom prst="rect">
            <a:avLst/>
          </a:prstGeom>
        </p:spPr>
      </p:pic>
      <p:sp>
        <p:nvSpPr>
          <p:cNvPr id="4" name="CuadroTexto 3"/>
          <p:cNvSpPr txBox="1"/>
          <p:nvPr/>
        </p:nvSpPr>
        <p:spPr>
          <a:xfrm>
            <a:off x="4740907" y="5992397"/>
            <a:ext cx="22880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SV" sz="2000" b="1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Abril 2019</a:t>
            </a:r>
            <a:endParaRPr lang="es-SV" sz="2000" b="1" dirty="0">
              <a:solidFill>
                <a:srgbClr val="002060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99068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s-SV" sz="4800" dirty="0" smtClean="0"/>
              <a:t>Aspectos</a:t>
            </a:r>
            <a:r>
              <a:rPr lang="es-SV" dirty="0" smtClean="0"/>
              <a:t> </a:t>
            </a:r>
            <a:r>
              <a:rPr lang="es-SV" sz="4800" dirty="0" smtClean="0"/>
              <a:t>Generales</a:t>
            </a:r>
            <a:endParaRPr lang="es-SV" dirty="0"/>
          </a:p>
        </p:txBody>
      </p:sp>
      <p:sp>
        <p:nvSpPr>
          <p:cNvPr id="4" name="Título 1"/>
          <p:cNvSpPr txBox="1">
            <a:spLocks/>
          </p:cNvSpPr>
          <p:nvPr/>
        </p:nvSpPr>
        <p:spPr>
          <a:xfrm>
            <a:off x="838200" y="1690688"/>
            <a:ext cx="10515600" cy="342385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SV" sz="2800" b="1" dirty="0" smtClean="0"/>
              <a:t>Funciones del IAIP: </a:t>
            </a:r>
          </a:p>
          <a:p>
            <a:endParaRPr lang="es-SV" sz="24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SV" sz="2800" dirty="0" smtClean="0"/>
              <a:t>Garantizar </a:t>
            </a:r>
            <a:r>
              <a:rPr lang="es-SV" sz="2800" dirty="0"/>
              <a:t>el debido ejercicio de del derecho de acceso a la información </a:t>
            </a:r>
            <a:r>
              <a:rPr lang="es-SV" sz="2800" dirty="0" smtClean="0"/>
              <a:t>pública.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SV" sz="2800" dirty="0" smtClean="0"/>
              <a:t>Promoción </a:t>
            </a:r>
            <a:r>
              <a:rPr lang="es-SV" sz="2800" dirty="0"/>
              <a:t>de la cultura de transparencia en la sociedad y entre los servidores </a:t>
            </a:r>
            <a:r>
              <a:rPr lang="es-SV" sz="2800" dirty="0" smtClean="0"/>
              <a:t>públicos.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SV" sz="2800" dirty="0"/>
              <a:t> </a:t>
            </a:r>
            <a:r>
              <a:rPr lang="es-SV" sz="2800" dirty="0"/>
              <a:t>formular guías sobre procedimientos de acceso a la información y lineamientos específicos sobre las materias reguladas en la </a:t>
            </a:r>
            <a:r>
              <a:rPr lang="es-SV" sz="2800" dirty="0" smtClean="0"/>
              <a:t>Ley.</a:t>
            </a:r>
            <a:endParaRPr lang="es-SV" sz="2800" dirty="0"/>
          </a:p>
        </p:txBody>
      </p:sp>
    </p:spTree>
    <p:extLst>
      <p:ext uri="{BB962C8B-B14F-4D97-AF65-F5344CB8AC3E}">
        <p14:creationId xmlns:p14="http://schemas.microsoft.com/office/powerpoint/2010/main" val="300080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idx="4294967295"/>
          </p:nvPr>
        </p:nvSpPr>
        <p:spPr/>
        <p:txBody>
          <a:bodyPr>
            <a:normAutofit/>
          </a:bodyPr>
          <a:lstStyle/>
          <a:p>
            <a:r>
              <a:rPr lang="es-SV" sz="4800" dirty="0" smtClean="0"/>
              <a:t>Aspectos generales</a:t>
            </a:r>
            <a:endParaRPr lang="es-SV" sz="4800" dirty="0"/>
          </a:p>
        </p:txBody>
      </p:sp>
      <p:graphicFrame>
        <p:nvGraphicFramePr>
          <p:cNvPr id="4" name="Diagrama 3"/>
          <p:cNvGraphicFramePr/>
          <p:nvPr>
            <p:extLst>
              <p:ext uri="{D42A27DB-BD31-4B8C-83A1-F6EECF244321}">
                <p14:modId xmlns:p14="http://schemas.microsoft.com/office/powerpoint/2010/main" val="3938987040"/>
              </p:ext>
            </p:extLst>
          </p:nvPr>
        </p:nvGraphicFramePr>
        <p:xfrm>
          <a:off x="1303283" y="2337074"/>
          <a:ext cx="9585434" cy="289707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622533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idx="4294967295"/>
          </p:nvPr>
        </p:nvSpPr>
        <p:spPr>
          <a:xfrm>
            <a:off x="520263" y="270533"/>
            <a:ext cx="10515600" cy="1325563"/>
          </a:xfrm>
        </p:spPr>
        <p:txBody>
          <a:bodyPr>
            <a:normAutofit/>
          </a:bodyPr>
          <a:lstStyle/>
          <a:p>
            <a:r>
              <a:rPr lang="es-SV" sz="4800" dirty="0" smtClean="0"/>
              <a:t>Obligaciones recopiladas</a:t>
            </a:r>
            <a:endParaRPr lang="es-SV" sz="4800" dirty="0"/>
          </a:p>
        </p:txBody>
      </p:sp>
      <p:graphicFrame>
        <p:nvGraphicFramePr>
          <p:cNvPr id="4" name="Diagrama 3"/>
          <p:cNvGraphicFramePr/>
          <p:nvPr>
            <p:extLst>
              <p:ext uri="{D42A27DB-BD31-4B8C-83A1-F6EECF244321}">
                <p14:modId xmlns:p14="http://schemas.microsoft.com/office/powerpoint/2010/main" val="660881323"/>
              </p:ext>
            </p:extLst>
          </p:nvPr>
        </p:nvGraphicFramePr>
        <p:xfrm>
          <a:off x="1166649" y="1340070"/>
          <a:ext cx="9979573" cy="52026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135601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idx="4294967295"/>
          </p:nvPr>
        </p:nvSpPr>
        <p:spPr>
          <a:xfrm>
            <a:off x="331076" y="112877"/>
            <a:ext cx="10515600" cy="1325563"/>
          </a:xfrm>
        </p:spPr>
        <p:txBody>
          <a:bodyPr>
            <a:normAutofit/>
          </a:bodyPr>
          <a:lstStyle/>
          <a:p>
            <a:r>
              <a:rPr lang="es-SV" sz="4800" dirty="0" smtClean="0"/>
              <a:t>Publicación</a:t>
            </a:r>
            <a:r>
              <a:rPr lang="es-SV" sz="4800" baseline="0" dirty="0" smtClean="0"/>
              <a:t> de información oficiosa </a:t>
            </a:r>
            <a:endParaRPr lang="es-SV" sz="4800" dirty="0"/>
          </a:p>
        </p:txBody>
      </p:sp>
      <p:graphicFrame>
        <p:nvGraphicFramePr>
          <p:cNvPr id="4" name="Diagrama 3"/>
          <p:cNvGraphicFramePr/>
          <p:nvPr>
            <p:extLst>
              <p:ext uri="{D42A27DB-BD31-4B8C-83A1-F6EECF244321}">
                <p14:modId xmlns:p14="http://schemas.microsoft.com/office/powerpoint/2010/main" val="409533842"/>
              </p:ext>
            </p:extLst>
          </p:nvPr>
        </p:nvGraphicFramePr>
        <p:xfrm>
          <a:off x="709448" y="1828799"/>
          <a:ext cx="10988566" cy="408326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27800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idx="4294967295"/>
          </p:nvPr>
        </p:nvSpPr>
        <p:spPr>
          <a:xfrm>
            <a:off x="252249" y="191705"/>
            <a:ext cx="10515600" cy="1325563"/>
          </a:xfrm>
        </p:spPr>
        <p:txBody>
          <a:bodyPr/>
          <a:lstStyle/>
          <a:p>
            <a:r>
              <a:rPr lang="es-SV" dirty="0" smtClean="0"/>
              <a:t>Manejo</a:t>
            </a:r>
            <a:r>
              <a:rPr lang="es-SV" baseline="0" dirty="0" smtClean="0"/>
              <a:t> de información reservada o confidencial</a:t>
            </a:r>
            <a:endParaRPr lang="es-SV" dirty="0"/>
          </a:p>
        </p:txBody>
      </p:sp>
      <p:graphicFrame>
        <p:nvGraphicFramePr>
          <p:cNvPr id="4" name="Diagrama 3"/>
          <p:cNvGraphicFramePr/>
          <p:nvPr>
            <p:extLst>
              <p:ext uri="{D42A27DB-BD31-4B8C-83A1-F6EECF244321}">
                <p14:modId xmlns:p14="http://schemas.microsoft.com/office/powerpoint/2010/main" val="1387778200"/>
              </p:ext>
            </p:extLst>
          </p:nvPr>
        </p:nvGraphicFramePr>
        <p:xfrm>
          <a:off x="788276" y="1718441"/>
          <a:ext cx="10468303" cy="387831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727268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idx="4294967295"/>
          </p:nvPr>
        </p:nvSpPr>
        <p:spPr>
          <a:xfrm>
            <a:off x="551792" y="286297"/>
            <a:ext cx="10515600" cy="1325563"/>
          </a:xfrm>
        </p:spPr>
        <p:txBody>
          <a:bodyPr/>
          <a:lstStyle/>
          <a:p>
            <a:r>
              <a:rPr lang="es-SV" dirty="0" smtClean="0"/>
              <a:t>Tramite de solicitudes de acceso a la</a:t>
            </a:r>
            <a:r>
              <a:rPr lang="es-SV" baseline="0" dirty="0" smtClean="0"/>
              <a:t> información</a:t>
            </a:r>
            <a:endParaRPr lang="es-SV" dirty="0"/>
          </a:p>
        </p:txBody>
      </p:sp>
      <p:graphicFrame>
        <p:nvGraphicFramePr>
          <p:cNvPr id="4" name="Diagrama 3"/>
          <p:cNvGraphicFramePr/>
          <p:nvPr>
            <p:extLst>
              <p:ext uri="{D42A27DB-BD31-4B8C-83A1-F6EECF244321}">
                <p14:modId xmlns:p14="http://schemas.microsoft.com/office/powerpoint/2010/main" val="2990885223"/>
              </p:ext>
            </p:extLst>
          </p:nvPr>
        </p:nvGraphicFramePr>
        <p:xfrm>
          <a:off x="551792" y="1801046"/>
          <a:ext cx="11114691" cy="415831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083377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s-SV" dirty="0" smtClean="0"/>
              <a:t>Gestión documental y archivos</a:t>
            </a:r>
            <a:endParaRPr lang="es-SV" dirty="0"/>
          </a:p>
        </p:txBody>
      </p:sp>
      <p:graphicFrame>
        <p:nvGraphicFramePr>
          <p:cNvPr id="4" name="Diagrama 3"/>
          <p:cNvGraphicFramePr/>
          <p:nvPr>
            <p:extLst>
              <p:ext uri="{D42A27DB-BD31-4B8C-83A1-F6EECF244321}">
                <p14:modId xmlns:p14="http://schemas.microsoft.com/office/powerpoint/2010/main" val="994708673"/>
              </p:ext>
            </p:extLst>
          </p:nvPr>
        </p:nvGraphicFramePr>
        <p:xfrm>
          <a:off x="1056289" y="1864109"/>
          <a:ext cx="9412013" cy="43002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192422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idx="4294967295"/>
          </p:nvPr>
        </p:nvSpPr>
        <p:spPr>
          <a:xfrm>
            <a:off x="838200" y="0"/>
            <a:ext cx="10515600" cy="1325563"/>
          </a:xfrm>
        </p:spPr>
        <p:txBody>
          <a:bodyPr/>
          <a:lstStyle/>
          <a:p>
            <a:r>
              <a:rPr lang="es-SV" dirty="0" smtClean="0"/>
              <a:t>Conservación</a:t>
            </a:r>
            <a:r>
              <a:rPr lang="es-SV" baseline="0" dirty="0" smtClean="0"/>
              <a:t> documental</a:t>
            </a:r>
            <a:endParaRPr lang="es-SV" dirty="0"/>
          </a:p>
        </p:txBody>
      </p:sp>
      <p:graphicFrame>
        <p:nvGraphicFramePr>
          <p:cNvPr id="4" name="Diagrama 3"/>
          <p:cNvGraphicFramePr/>
          <p:nvPr>
            <p:extLst>
              <p:ext uri="{D42A27DB-BD31-4B8C-83A1-F6EECF244321}">
                <p14:modId xmlns:p14="http://schemas.microsoft.com/office/powerpoint/2010/main" val="3021350784"/>
              </p:ext>
            </p:extLst>
          </p:nvPr>
        </p:nvGraphicFramePr>
        <p:xfrm>
          <a:off x="610914" y="1217724"/>
          <a:ext cx="10970172" cy="398489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7" name="Diagrama 6"/>
          <p:cNvGraphicFramePr/>
          <p:nvPr>
            <p:extLst>
              <p:ext uri="{D42A27DB-BD31-4B8C-83A1-F6EECF244321}">
                <p14:modId xmlns:p14="http://schemas.microsoft.com/office/powerpoint/2010/main" val="2632308423"/>
              </p:ext>
            </p:extLst>
          </p:nvPr>
        </p:nvGraphicFramePr>
        <p:xfrm>
          <a:off x="515007" y="5344510"/>
          <a:ext cx="11161986" cy="119817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2252815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1377</TotalTime>
  <Words>509</Words>
  <Application>Microsoft Office PowerPoint</Application>
  <PresentationFormat>Panorámica</PresentationFormat>
  <Paragraphs>68</Paragraphs>
  <Slides>9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9</vt:i4>
      </vt:variant>
    </vt:vector>
  </HeadingPairs>
  <TitlesOfParts>
    <vt:vector size="14" baseType="lpstr">
      <vt:lpstr>Arial</vt:lpstr>
      <vt:lpstr>Arial Narrow</vt:lpstr>
      <vt:lpstr>Calibri</vt:lpstr>
      <vt:lpstr>Calibri Light</vt:lpstr>
      <vt:lpstr>Tema de Office</vt:lpstr>
      <vt:lpstr>Presentación de PowerPoint</vt:lpstr>
      <vt:lpstr>Aspectos Generales</vt:lpstr>
      <vt:lpstr>Aspectos generales</vt:lpstr>
      <vt:lpstr>Obligaciones recopiladas</vt:lpstr>
      <vt:lpstr>Publicación de información oficiosa </vt:lpstr>
      <vt:lpstr>Manejo de información reservada o confidencial</vt:lpstr>
      <vt:lpstr>Tramite de solicitudes de acceso a la información</vt:lpstr>
      <vt:lpstr>Gestión documental y archivos</vt:lpstr>
      <vt:lpstr>Conservación documental</vt:lpstr>
    </vt:vector>
  </TitlesOfParts>
  <Company>Hewlett-Packard Company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VG</dc:creator>
  <cp:lastModifiedBy>Rvaliente </cp:lastModifiedBy>
  <cp:revision>145</cp:revision>
  <dcterms:created xsi:type="dcterms:W3CDTF">2018-07-02T14:58:30Z</dcterms:created>
  <dcterms:modified xsi:type="dcterms:W3CDTF">2019-04-03T21:47:15Z</dcterms:modified>
</cp:coreProperties>
</file>