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6"/>
  </p:notesMasterIdLst>
  <p:sldIdLst>
    <p:sldId id="257" r:id="rId3"/>
    <p:sldId id="258" r:id="rId4"/>
    <p:sldId id="259" r:id="rId5"/>
    <p:sldId id="260" r:id="rId6"/>
    <p:sldId id="261" r:id="rId7"/>
    <p:sldId id="262" r:id="rId8"/>
    <p:sldId id="263" r:id="rId9"/>
    <p:sldId id="264" r:id="rId10"/>
    <p:sldId id="265" r:id="rId11"/>
    <p:sldId id="266" r:id="rId12"/>
    <p:sldId id="283" r:id="rId13"/>
    <p:sldId id="284" r:id="rId14"/>
    <p:sldId id="285" r:id="rId15"/>
    <p:sldId id="286" r:id="rId16"/>
    <p:sldId id="287" r:id="rId17"/>
    <p:sldId id="291" r:id="rId18"/>
    <p:sldId id="292" r:id="rId19"/>
    <p:sldId id="278" r:id="rId20"/>
    <p:sldId id="290" r:id="rId21"/>
    <p:sldId id="280" r:id="rId22"/>
    <p:sldId id="281" r:id="rId23"/>
    <p:sldId id="282" r:id="rId24"/>
    <p:sldId id="289" r:id="rId25"/>
  </p:sldIdLst>
  <p:sldSz cx="12192000" cy="6858000"/>
  <p:notesSz cx="6858000" cy="9144000"/>
  <p:defaultTextStyle>
    <a:defPPr>
      <a:defRPr lang="es-SV"/>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1" d="100"/>
          <a:sy n="71" d="100"/>
        </p:scale>
        <p:origin x="618" y="66"/>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SV"/>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E2917BD-B31F-4D0B-934C-E3819C196CAB}" type="datetimeFigureOut">
              <a:rPr lang="es-SV" smtClean="0"/>
              <a:t>31/07/2019</a:t>
            </a:fld>
            <a:endParaRPr lang="es-SV"/>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SV"/>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SV"/>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SV"/>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0BC987A-B565-4F26-B051-BFC736D1A670}" type="slidenum">
              <a:rPr lang="es-SV" smtClean="0"/>
              <a:t>‹Nº›</a:t>
            </a:fld>
            <a:endParaRPr lang="es-SV"/>
          </a:p>
        </p:txBody>
      </p:sp>
    </p:spTree>
    <p:extLst>
      <p:ext uri="{BB962C8B-B14F-4D97-AF65-F5344CB8AC3E}">
        <p14:creationId xmlns:p14="http://schemas.microsoft.com/office/powerpoint/2010/main" val="19116729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SV" dirty="0"/>
          </a:p>
        </p:txBody>
      </p:sp>
      <p:sp>
        <p:nvSpPr>
          <p:cNvPr id="4" name="Marcador de número de diapositiva 3"/>
          <p:cNvSpPr>
            <a:spLocks noGrp="1"/>
          </p:cNvSpPr>
          <p:nvPr>
            <p:ph type="sldNum" sz="quarter" idx="10"/>
          </p:nvPr>
        </p:nvSpPr>
        <p:spPr/>
        <p:txBody>
          <a:bodyPr/>
          <a:lstStyle/>
          <a:p>
            <a:fld id="{14A5D56C-E7C8-F743-94C4-0E7ABE2E5AC7}" type="slidenum">
              <a:rPr lang="es-ES_tradnl" smtClean="0"/>
              <a:t>6</a:t>
            </a:fld>
            <a:endParaRPr lang="es-ES_tradnl"/>
          </a:p>
        </p:txBody>
      </p:sp>
    </p:spTree>
    <p:extLst>
      <p:ext uri="{BB962C8B-B14F-4D97-AF65-F5344CB8AC3E}">
        <p14:creationId xmlns:p14="http://schemas.microsoft.com/office/powerpoint/2010/main" val="18522900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1122363"/>
            <a:ext cx="9144000" cy="2387600"/>
          </a:xfrm>
        </p:spPr>
        <p:txBody>
          <a:bodyPr anchor="b"/>
          <a:lstStyle>
            <a:lvl1pPr algn="ctr">
              <a:defRPr sz="6000"/>
            </a:lvl1pPr>
          </a:lstStyle>
          <a:p>
            <a:r>
              <a:rPr lang="es-ES" smtClean="0"/>
              <a:t>Haga clic para modificar el estilo de título del patrón</a:t>
            </a:r>
            <a:endParaRPr lang="es-SV"/>
          </a:p>
        </p:txBody>
      </p:sp>
      <p:sp>
        <p:nvSpPr>
          <p:cNvPr id="3" name="Subtítu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smtClean="0"/>
              <a:t>Haga clic para modificar el estilo de subtítulo del patrón</a:t>
            </a:r>
            <a:endParaRPr lang="es-SV"/>
          </a:p>
        </p:txBody>
      </p:sp>
      <p:sp>
        <p:nvSpPr>
          <p:cNvPr id="4" name="Marcador de fecha 3"/>
          <p:cNvSpPr>
            <a:spLocks noGrp="1"/>
          </p:cNvSpPr>
          <p:nvPr>
            <p:ph type="dt" sz="half" idx="10"/>
          </p:nvPr>
        </p:nvSpPr>
        <p:spPr/>
        <p:txBody>
          <a:bodyPr/>
          <a:lstStyle/>
          <a:p>
            <a:fld id="{7A3D1AD5-E88C-4894-AE1E-19B95D74C4BC}" type="datetimeFigureOut">
              <a:rPr lang="es-SV" smtClean="0"/>
              <a:t>31/07/2019</a:t>
            </a:fld>
            <a:endParaRPr lang="es-SV"/>
          </a:p>
        </p:txBody>
      </p:sp>
      <p:sp>
        <p:nvSpPr>
          <p:cNvPr id="5" name="Marcador de pie de página 4"/>
          <p:cNvSpPr>
            <a:spLocks noGrp="1"/>
          </p:cNvSpPr>
          <p:nvPr>
            <p:ph type="ftr" sz="quarter" idx="11"/>
          </p:nvPr>
        </p:nvSpPr>
        <p:spPr/>
        <p:txBody>
          <a:bodyPr/>
          <a:lstStyle/>
          <a:p>
            <a:endParaRPr lang="es-SV"/>
          </a:p>
        </p:txBody>
      </p:sp>
      <p:sp>
        <p:nvSpPr>
          <p:cNvPr id="6" name="Marcador de número de diapositiva 5"/>
          <p:cNvSpPr>
            <a:spLocks noGrp="1"/>
          </p:cNvSpPr>
          <p:nvPr>
            <p:ph type="sldNum" sz="quarter" idx="12"/>
          </p:nvPr>
        </p:nvSpPr>
        <p:spPr/>
        <p:txBody>
          <a:bodyPr/>
          <a:lstStyle/>
          <a:p>
            <a:fld id="{4E60056D-DEAA-4B82-83C0-AAFA8CC3C44D}" type="slidenum">
              <a:rPr lang="es-SV" smtClean="0"/>
              <a:t>‹Nº›</a:t>
            </a:fld>
            <a:endParaRPr lang="es-SV"/>
          </a:p>
        </p:txBody>
      </p:sp>
    </p:spTree>
    <p:extLst>
      <p:ext uri="{BB962C8B-B14F-4D97-AF65-F5344CB8AC3E}">
        <p14:creationId xmlns:p14="http://schemas.microsoft.com/office/powerpoint/2010/main" val="13864279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SV"/>
          </a:p>
        </p:txBody>
      </p:sp>
      <p:sp>
        <p:nvSpPr>
          <p:cNvPr id="3" name="Marcador de texto vertical 2"/>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SV"/>
          </a:p>
        </p:txBody>
      </p:sp>
      <p:sp>
        <p:nvSpPr>
          <p:cNvPr id="4" name="Marcador de fecha 3"/>
          <p:cNvSpPr>
            <a:spLocks noGrp="1"/>
          </p:cNvSpPr>
          <p:nvPr>
            <p:ph type="dt" sz="half" idx="10"/>
          </p:nvPr>
        </p:nvSpPr>
        <p:spPr/>
        <p:txBody>
          <a:bodyPr/>
          <a:lstStyle/>
          <a:p>
            <a:fld id="{7A3D1AD5-E88C-4894-AE1E-19B95D74C4BC}" type="datetimeFigureOut">
              <a:rPr lang="es-SV" smtClean="0"/>
              <a:t>31/07/2019</a:t>
            </a:fld>
            <a:endParaRPr lang="es-SV"/>
          </a:p>
        </p:txBody>
      </p:sp>
      <p:sp>
        <p:nvSpPr>
          <p:cNvPr id="5" name="Marcador de pie de página 4"/>
          <p:cNvSpPr>
            <a:spLocks noGrp="1"/>
          </p:cNvSpPr>
          <p:nvPr>
            <p:ph type="ftr" sz="quarter" idx="11"/>
          </p:nvPr>
        </p:nvSpPr>
        <p:spPr/>
        <p:txBody>
          <a:bodyPr/>
          <a:lstStyle/>
          <a:p>
            <a:endParaRPr lang="es-SV"/>
          </a:p>
        </p:txBody>
      </p:sp>
      <p:sp>
        <p:nvSpPr>
          <p:cNvPr id="6" name="Marcador de número de diapositiva 5"/>
          <p:cNvSpPr>
            <a:spLocks noGrp="1"/>
          </p:cNvSpPr>
          <p:nvPr>
            <p:ph type="sldNum" sz="quarter" idx="12"/>
          </p:nvPr>
        </p:nvSpPr>
        <p:spPr/>
        <p:txBody>
          <a:bodyPr/>
          <a:lstStyle/>
          <a:p>
            <a:fld id="{4E60056D-DEAA-4B82-83C0-AAFA8CC3C44D}" type="slidenum">
              <a:rPr lang="es-SV" smtClean="0"/>
              <a:t>‹Nº›</a:t>
            </a:fld>
            <a:endParaRPr lang="es-SV"/>
          </a:p>
        </p:txBody>
      </p:sp>
    </p:spTree>
    <p:extLst>
      <p:ext uri="{BB962C8B-B14F-4D97-AF65-F5344CB8AC3E}">
        <p14:creationId xmlns:p14="http://schemas.microsoft.com/office/powerpoint/2010/main" val="36927834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8724900" y="365125"/>
            <a:ext cx="2628900" cy="5811838"/>
          </a:xfrm>
        </p:spPr>
        <p:txBody>
          <a:bodyPr vert="eaVert"/>
          <a:lstStyle/>
          <a:p>
            <a:r>
              <a:rPr lang="es-ES" smtClean="0"/>
              <a:t>Haga clic para modificar el estilo de título del patrón</a:t>
            </a:r>
            <a:endParaRPr lang="es-SV"/>
          </a:p>
        </p:txBody>
      </p:sp>
      <p:sp>
        <p:nvSpPr>
          <p:cNvPr id="3" name="Marcador de texto vertical 2"/>
          <p:cNvSpPr>
            <a:spLocks noGrp="1"/>
          </p:cNvSpPr>
          <p:nvPr>
            <p:ph type="body" orient="vert" idx="1"/>
          </p:nvPr>
        </p:nvSpPr>
        <p:spPr>
          <a:xfrm>
            <a:off x="838200" y="365125"/>
            <a:ext cx="7734300" cy="5811838"/>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SV"/>
          </a:p>
        </p:txBody>
      </p:sp>
      <p:sp>
        <p:nvSpPr>
          <p:cNvPr id="4" name="Marcador de fecha 3"/>
          <p:cNvSpPr>
            <a:spLocks noGrp="1"/>
          </p:cNvSpPr>
          <p:nvPr>
            <p:ph type="dt" sz="half" idx="10"/>
          </p:nvPr>
        </p:nvSpPr>
        <p:spPr/>
        <p:txBody>
          <a:bodyPr/>
          <a:lstStyle/>
          <a:p>
            <a:fld id="{7A3D1AD5-E88C-4894-AE1E-19B95D74C4BC}" type="datetimeFigureOut">
              <a:rPr lang="es-SV" smtClean="0"/>
              <a:t>31/07/2019</a:t>
            </a:fld>
            <a:endParaRPr lang="es-SV"/>
          </a:p>
        </p:txBody>
      </p:sp>
      <p:sp>
        <p:nvSpPr>
          <p:cNvPr id="5" name="Marcador de pie de página 4"/>
          <p:cNvSpPr>
            <a:spLocks noGrp="1"/>
          </p:cNvSpPr>
          <p:nvPr>
            <p:ph type="ftr" sz="quarter" idx="11"/>
          </p:nvPr>
        </p:nvSpPr>
        <p:spPr/>
        <p:txBody>
          <a:bodyPr/>
          <a:lstStyle/>
          <a:p>
            <a:endParaRPr lang="es-SV"/>
          </a:p>
        </p:txBody>
      </p:sp>
      <p:sp>
        <p:nvSpPr>
          <p:cNvPr id="6" name="Marcador de número de diapositiva 5"/>
          <p:cNvSpPr>
            <a:spLocks noGrp="1"/>
          </p:cNvSpPr>
          <p:nvPr>
            <p:ph type="sldNum" sz="quarter" idx="12"/>
          </p:nvPr>
        </p:nvSpPr>
        <p:spPr/>
        <p:txBody>
          <a:bodyPr/>
          <a:lstStyle/>
          <a:p>
            <a:fld id="{4E60056D-DEAA-4B82-83C0-AAFA8CC3C44D}" type="slidenum">
              <a:rPr lang="es-SV" smtClean="0"/>
              <a:t>‹Nº›</a:t>
            </a:fld>
            <a:endParaRPr lang="es-SV"/>
          </a:p>
        </p:txBody>
      </p:sp>
    </p:spTree>
    <p:extLst>
      <p:ext uri="{BB962C8B-B14F-4D97-AF65-F5344CB8AC3E}">
        <p14:creationId xmlns:p14="http://schemas.microsoft.com/office/powerpoint/2010/main" val="36643725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1122363"/>
            <a:ext cx="9144000" cy="2387600"/>
          </a:xfrm>
        </p:spPr>
        <p:txBody>
          <a:bodyPr anchor="b"/>
          <a:lstStyle>
            <a:lvl1pPr algn="ctr">
              <a:defRPr sz="6000"/>
            </a:lvl1pPr>
          </a:lstStyle>
          <a:p>
            <a:r>
              <a:rPr lang="es-ES_tradnl" smtClean="0"/>
              <a:t>Clic para editar título</a:t>
            </a:r>
            <a:endParaRPr lang="es-ES_tradnl"/>
          </a:p>
        </p:txBody>
      </p:sp>
      <p:sp>
        <p:nvSpPr>
          <p:cNvPr id="3" name="Subtítu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_tradnl" smtClean="0"/>
              <a:t>Haga clic para modificar el estilo de subtítulo del patrón</a:t>
            </a:r>
            <a:endParaRPr lang="es-ES_tradnl"/>
          </a:p>
        </p:txBody>
      </p:sp>
      <p:sp>
        <p:nvSpPr>
          <p:cNvPr id="4" name="Marcador de fecha 3"/>
          <p:cNvSpPr>
            <a:spLocks noGrp="1"/>
          </p:cNvSpPr>
          <p:nvPr>
            <p:ph type="dt" sz="half" idx="10"/>
          </p:nvPr>
        </p:nvSpPr>
        <p:spPr/>
        <p:txBody>
          <a:bodyPr/>
          <a:lstStyle/>
          <a:p>
            <a:fld id="{7C118DE2-4231-144E-9FA9-5EE2ECF8E1CE}" type="datetimeFigureOut">
              <a:rPr lang="es-ES_tradnl" smtClean="0">
                <a:solidFill>
                  <a:prstClr val="black">
                    <a:tint val="75000"/>
                  </a:prstClr>
                </a:solidFill>
              </a:rPr>
              <a:pPr/>
              <a:t>31/07/2019</a:t>
            </a:fld>
            <a:endParaRPr lang="es-ES_tradnl">
              <a:solidFill>
                <a:prstClr val="black">
                  <a:tint val="75000"/>
                </a:prstClr>
              </a:solidFill>
            </a:endParaRPr>
          </a:p>
        </p:txBody>
      </p:sp>
      <p:sp>
        <p:nvSpPr>
          <p:cNvPr id="5" name="Marcador de pie de página 4"/>
          <p:cNvSpPr>
            <a:spLocks noGrp="1"/>
          </p:cNvSpPr>
          <p:nvPr>
            <p:ph type="ftr" sz="quarter" idx="11"/>
          </p:nvPr>
        </p:nvSpPr>
        <p:spPr/>
        <p:txBody>
          <a:bodyPr/>
          <a:lstStyle/>
          <a:p>
            <a:endParaRPr lang="es-ES_tradnl">
              <a:solidFill>
                <a:prstClr val="black">
                  <a:tint val="75000"/>
                </a:prstClr>
              </a:solidFill>
            </a:endParaRPr>
          </a:p>
        </p:txBody>
      </p:sp>
      <p:sp>
        <p:nvSpPr>
          <p:cNvPr id="6" name="Marcador de número de diapositiva 5"/>
          <p:cNvSpPr>
            <a:spLocks noGrp="1"/>
          </p:cNvSpPr>
          <p:nvPr>
            <p:ph type="sldNum" sz="quarter" idx="12"/>
          </p:nvPr>
        </p:nvSpPr>
        <p:spPr/>
        <p:txBody>
          <a:bodyPr/>
          <a:lstStyle/>
          <a:p>
            <a:fld id="{979D0CFB-D427-0445-8E30-64A1A93AFA1B}" type="slidenum">
              <a:rPr lang="es-ES_tradnl" smtClean="0">
                <a:solidFill>
                  <a:prstClr val="black">
                    <a:tint val="75000"/>
                  </a:prstClr>
                </a:solidFill>
              </a:rPr>
              <a:pPr/>
              <a:t>‹Nº›</a:t>
            </a:fld>
            <a:endParaRPr lang="es-ES_tradnl">
              <a:solidFill>
                <a:prstClr val="black">
                  <a:tint val="75000"/>
                </a:prstClr>
              </a:solidFill>
            </a:endParaRPr>
          </a:p>
        </p:txBody>
      </p:sp>
    </p:spTree>
    <p:extLst>
      <p:ext uri="{BB962C8B-B14F-4D97-AF65-F5344CB8AC3E}">
        <p14:creationId xmlns:p14="http://schemas.microsoft.com/office/powerpoint/2010/main" val="38515015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_tradnl"/>
          </a:p>
        </p:txBody>
      </p:sp>
      <p:sp>
        <p:nvSpPr>
          <p:cNvPr id="3" name="Marcador de contenido 2"/>
          <p:cNvSpPr>
            <a:spLocks noGrp="1"/>
          </p:cNvSpPr>
          <p:nvPr>
            <p:ph idx="1"/>
          </p:nvPr>
        </p:nvSpPr>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_tradnl"/>
          </a:p>
        </p:txBody>
      </p:sp>
      <p:sp>
        <p:nvSpPr>
          <p:cNvPr id="4" name="Marcador de fecha 3"/>
          <p:cNvSpPr>
            <a:spLocks noGrp="1"/>
          </p:cNvSpPr>
          <p:nvPr>
            <p:ph type="dt" sz="half" idx="10"/>
          </p:nvPr>
        </p:nvSpPr>
        <p:spPr/>
        <p:txBody>
          <a:bodyPr/>
          <a:lstStyle/>
          <a:p>
            <a:fld id="{7C118DE2-4231-144E-9FA9-5EE2ECF8E1CE}" type="datetimeFigureOut">
              <a:rPr lang="es-ES_tradnl" smtClean="0">
                <a:solidFill>
                  <a:prstClr val="black">
                    <a:tint val="75000"/>
                  </a:prstClr>
                </a:solidFill>
              </a:rPr>
              <a:pPr/>
              <a:t>31/07/2019</a:t>
            </a:fld>
            <a:endParaRPr lang="es-ES_tradnl">
              <a:solidFill>
                <a:prstClr val="black">
                  <a:tint val="75000"/>
                </a:prstClr>
              </a:solidFill>
            </a:endParaRPr>
          </a:p>
        </p:txBody>
      </p:sp>
      <p:sp>
        <p:nvSpPr>
          <p:cNvPr id="5" name="Marcador de pie de página 4"/>
          <p:cNvSpPr>
            <a:spLocks noGrp="1"/>
          </p:cNvSpPr>
          <p:nvPr>
            <p:ph type="ftr" sz="quarter" idx="11"/>
          </p:nvPr>
        </p:nvSpPr>
        <p:spPr/>
        <p:txBody>
          <a:bodyPr/>
          <a:lstStyle/>
          <a:p>
            <a:endParaRPr lang="es-ES_tradnl">
              <a:solidFill>
                <a:prstClr val="black">
                  <a:tint val="75000"/>
                </a:prstClr>
              </a:solidFill>
            </a:endParaRPr>
          </a:p>
        </p:txBody>
      </p:sp>
      <p:sp>
        <p:nvSpPr>
          <p:cNvPr id="6" name="Marcador de número de diapositiva 5"/>
          <p:cNvSpPr>
            <a:spLocks noGrp="1"/>
          </p:cNvSpPr>
          <p:nvPr>
            <p:ph type="sldNum" sz="quarter" idx="12"/>
          </p:nvPr>
        </p:nvSpPr>
        <p:spPr/>
        <p:txBody>
          <a:bodyPr/>
          <a:lstStyle/>
          <a:p>
            <a:fld id="{979D0CFB-D427-0445-8E30-64A1A93AFA1B}" type="slidenum">
              <a:rPr lang="es-ES_tradnl" smtClean="0">
                <a:solidFill>
                  <a:prstClr val="black">
                    <a:tint val="75000"/>
                  </a:prstClr>
                </a:solidFill>
              </a:rPr>
              <a:pPr/>
              <a:t>‹Nº›</a:t>
            </a:fld>
            <a:endParaRPr lang="es-ES_tradnl">
              <a:solidFill>
                <a:prstClr val="black">
                  <a:tint val="75000"/>
                </a:prstClr>
              </a:solidFill>
            </a:endParaRPr>
          </a:p>
        </p:txBody>
      </p:sp>
    </p:spTree>
    <p:extLst>
      <p:ext uri="{BB962C8B-B14F-4D97-AF65-F5344CB8AC3E}">
        <p14:creationId xmlns:p14="http://schemas.microsoft.com/office/powerpoint/2010/main" val="331594484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831850" y="1709738"/>
            <a:ext cx="10515600" cy="2852737"/>
          </a:xfrm>
        </p:spPr>
        <p:txBody>
          <a:bodyPr anchor="b"/>
          <a:lstStyle>
            <a:lvl1pPr>
              <a:defRPr sz="6000"/>
            </a:lvl1pPr>
          </a:lstStyle>
          <a:p>
            <a:r>
              <a:rPr lang="es-ES_tradnl" smtClean="0"/>
              <a:t>Clic para editar título</a:t>
            </a:r>
            <a:endParaRPr lang="es-ES_tradnl"/>
          </a:p>
        </p:txBody>
      </p:sp>
      <p:sp>
        <p:nvSpPr>
          <p:cNvPr id="3" name="Marcador de tex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_tradnl" smtClean="0"/>
              <a:t>Haga clic para modificar el estilo de texto del patrón</a:t>
            </a:r>
          </a:p>
        </p:txBody>
      </p:sp>
      <p:sp>
        <p:nvSpPr>
          <p:cNvPr id="4" name="Marcador de fecha 3"/>
          <p:cNvSpPr>
            <a:spLocks noGrp="1"/>
          </p:cNvSpPr>
          <p:nvPr>
            <p:ph type="dt" sz="half" idx="10"/>
          </p:nvPr>
        </p:nvSpPr>
        <p:spPr/>
        <p:txBody>
          <a:bodyPr/>
          <a:lstStyle/>
          <a:p>
            <a:fld id="{7C118DE2-4231-144E-9FA9-5EE2ECF8E1CE}" type="datetimeFigureOut">
              <a:rPr lang="es-ES_tradnl" smtClean="0">
                <a:solidFill>
                  <a:prstClr val="black">
                    <a:tint val="75000"/>
                  </a:prstClr>
                </a:solidFill>
              </a:rPr>
              <a:pPr/>
              <a:t>31/07/2019</a:t>
            </a:fld>
            <a:endParaRPr lang="es-ES_tradnl">
              <a:solidFill>
                <a:prstClr val="black">
                  <a:tint val="75000"/>
                </a:prstClr>
              </a:solidFill>
            </a:endParaRPr>
          </a:p>
        </p:txBody>
      </p:sp>
      <p:sp>
        <p:nvSpPr>
          <p:cNvPr id="5" name="Marcador de pie de página 4"/>
          <p:cNvSpPr>
            <a:spLocks noGrp="1"/>
          </p:cNvSpPr>
          <p:nvPr>
            <p:ph type="ftr" sz="quarter" idx="11"/>
          </p:nvPr>
        </p:nvSpPr>
        <p:spPr/>
        <p:txBody>
          <a:bodyPr/>
          <a:lstStyle/>
          <a:p>
            <a:endParaRPr lang="es-ES_tradnl">
              <a:solidFill>
                <a:prstClr val="black">
                  <a:tint val="75000"/>
                </a:prstClr>
              </a:solidFill>
            </a:endParaRPr>
          </a:p>
        </p:txBody>
      </p:sp>
      <p:sp>
        <p:nvSpPr>
          <p:cNvPr id="6" name="Marcador de número de diapositiva 5"/>
          <p:cNvSpPr>
            <a:spLocks noGrp="1"/>
          </p:cNvSpPr>
          <p:nvPr>
            <p:ph type="sldNum" sz="quarter" idx="12"/>
          </p:nvPr>
        </p:nvSpPr>
        <p:spPr/>
        <p:txBody>
          <a:bodyPr/>
          <a:lstStyle/>
          <a:p>
            <a:fld id="{979D0CFB-D427-0445-8E30-64A1A93AFA1B}" type="slidenum">
              <a:rPr lang="es-ES_tradnl" smtClean="0">
                <a:solidFill>
                  <a:prstClr val="black">
                    <a:tint val="75000"/>
                  </a:prstClr>
                </a:solidFill>
              </a:rPr>
              <a:pPr/>
              <a:t>‹Nº›</a:t>
            </a:fld>
            <a:endParaRPr lang="es-ES_tradnl">
              <a:solidFill>
                <a:prstClr val="black">
                  <a:tint val="75000"/>
                </a:prstClr>
              </a:solidFill>
            </a:endParaRPr>
          </a:p>
        </p:txBody>
      </p:sp>
    </p:spTree>
    <p:extLst>
      <p:ext uri="{BB962C8B-B14F-4D97-AF65-F5344CB8AC3E}">
        <p14:creationId xmlns:p14="http://schemas.microsoft.com/office/powerpoint/2010/main" val="51031497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_tradnl"/>
          </a:p>
        </p:txBody>
      </p:sp>
      <p:sp>
        <p:nvSpPr>
          <p:cNvPr id="3" name="Marcador de contenido 2"/>
          <p:cNvSpPr>
            <a:spLocks noGrp="1"/>
          </p:cNvSpPr>
          <p:nvPr>
            <p:ph sz="half" idx="1"/>
          </p:nvPr>
        </p:nvSpPr>
        <p:spPr>
          <a:xfrm>
            <a:off x="838200" y="1825625"/>
            <a:ext cx="5181600" cy="4351338"/>
          </a:xfrm>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_tradnl"/>
          </a:p>
        </p:txBody>
      </p:sp>
      <p:sp>
        <p:nvSpPr>
          <p:cNvPr id="4" name="Marcador de contenido 3"/>
          <p:cNvSpPr>
            <a:spLocks noGrp="1"/>
          </p:cNvSpPr>
          <p:nvPr>
            <p:ph sz="half" idx="2"/>
          </p:nvPr>
        </p:nvSpPr>
        <p:spPr>
          <a:xfrm>
            <a:off x="6172200" y="1825625"/>
            <a:ext cx="5181600" cy="4351338"/>
          </a:xfrm>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_tradnl"/>
          </a:p>
        </p:txBody>
      </p:sp>
      <p:sp>
        <p:nvSpPr>
          <p:cNvPr id="5" name="Marcador de fecha 4"/>
          <p:cNvSpPr>
            <a:spLocks noGrp="1"/>
          </p:cNvSpPr>
          <p:nvPr>
            <p:ph type="dt" sz="half" idx="10"/>
          </p:nvPr>
        </p:nvSpPr>
        <p:spPr/>
        <p:txBody>
          <a:bodyPr/>
          <a:lstStyle/>
          <a:p>
            <a:fld id="{7C118DE2-4231-144E-9FA9-5EE2ECF8E1CE}" type="datetimeFigureOut">
              <a:rPr lang="es-ES_tradnl" smtClean="0">
                <a:solidFill>
                  <a:prstClr val="black">
                    <a:tint val="75000"/>
                  </a:prstClr>
                </a:solidFill>
              </a:rPr>
              <a:pPr/>
              <a:t>31/07/2019</a:t>
            </a:fld>
            <a:endParaRPr lang="es-ES_tradnl">
              <a:solidFill>
                <a:prstClr val="black">
                  <a:tint val="75000"/>
                </a:prstClr>
              </a:solidFill>
            </a:endParaRPr>
          </a:p>
        </p:txBody>
      </p:sp>
      <p:sp>
        <p:nvSpPr>
          <p:cNvPr id="6" name="Marcador de pie de página 5"/>
          <p:cNvSpPr>
            <a:spLocks noGrp="1"/>
          </p:cNvSpPr>
          <p:nvPr>
            <p:ph type="ftr" sz="quarter" idx="11"/>
          </p:nvPr>
        </p:nvSpPr>
        <p:spPr/>
        <p:txBody>
          <a:bodyPr/>
          <a:lstStyle/>
          <a:p>
            <a:endParaRPr lang="es-ES_tradnl">
              <a:solidFill>
                <a:prstClr val="black">
                  <a:tint val="75000"/>
                </a:prstClr>
              </a:solidFill>
            </a:endParaRPr>
          </a:p>
        </p:txBody>
      </p:sp>
      <p:sp>
        <p:nvSpPr>
          <p:cNvPr id="7" name="Marcador de número de diapositiva 6"/>
          <p:cNvSpPr>
            <a:spLocks noGrp="1"/>
          </p:cNvSpPr>
          <p:nvPr>
            <p:ph type="sldNum" sz="quarter" idx="12"/>
          </p:nvPr>
        </p:nvSpPr>
        <p:spPr/>
        <p:txBody>
          <a:bodyPr/>
          <a:lstStyle/>
          <a:p>
            <a:fld id="{979D0CFB-D427-0445-8E30-64A1A93AFA1B}" type="slidenum">
              <a:rPr lang="es-ES_tradnl" smtClean="0">
                <a:solidFill>
                  <a:prstClr val="black">
                    <a:tint val="75000"/>
                  </a:prstClr>
                </a:solidFill>
              </a:rPr>
              <a:pPr/>
              <a:t>‹Nº›</a:t>
            </a:fld>
            <a:endParaRPr lang="es-ES_tradnl">
              <a:solidFill>
                <a:prstClr val="black">
                  <a:tint val="75000"/>
                </a:prstClr>
              </a:solidFill>
            </a:endParaRPr>
          </a:p>
        </p:txBody>
      </p:sp>
    </p:spTree>
    <p:extLst>
      <p:ext uri="{BB962C8B-B14F-4D97-AF65-F5344CB8AC3E}">
        <p14:creationId xmlns:p14="http://schemas.microsoft.com/office/powerpoint/2010/main" val="42486062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839788" y="365125"/>
            <a:ext cx="10515600" cy="1325563"/>
          </a:xfrm>
        </p:spPr>
        <p:txBody>
          <a:bodyPr/>
          <a:lstStyle/>
          <a:p>
            <a:r>
              <a:rPr lang="es-ES_tradnl" smtClean="0"/>
              <a:t>Clic para editar título</a:t>
            </a:r>
            <a:endParaRPr lang="es-ES_tradnl"/>
          </a:p>
        </p:txBody>
      </p:sp>
      <p:sp>
        <p:nvSpPr>
          <p:cNvPr id="3" name="Marcador de tex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4" name="Marcador de contenido 3"/>
          <p:cNvSpPr>
            <a:spLocks noGrp="1"/>
          </p:cNvSpPr>
          <p:nvPr>
            <p:ph sz="half" idx="2"/>
          </p:nvPr>
        </p:nvSpPr>
        <p:spPr>
          <a:xfrm>
            <a:off x="839788" y="2505075"/>
            <a:ext cx="5157787" cy="3684588"/>
          </a:xfrm>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_tradnl"/>
          </a:p>
        </p:txBody>
      </p:sp>
      <p:sp>
        <p:nvSpPr>
          <p:cNvPr id="5" name="Marcador de tex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6" name="Marcador de contenido 5"/>
          <p:cNvSpPr>
            <a:spLocks noGrp="1"/>
          </p:cNvSpPr>
          <p:nvPr>
            <p:ph sz="quarter" idx="4"/>
          </p:nvPr>
        </p:nvSpPr>
        <p:spPr>
          <a:xfrm>
            <a:off x="6172200" y="2505075"/>
            <a:ext cx="5183188" cy="3684588"/>
          </a:xfrm>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_tradnl"/>
          </a:p>
        </p:txBody>
      </p:sp>
      <p:sp>
        <p:nvSpPr>
          <p:cNvPr id="7" name="Marcador de fecha 6"/>
          <p:cNvSpPr>
            <a:spLocks noGrp="1"/>
          </p:cNvSpPr>
          <p:nvPr>
            <p:ph type="dt" sz="half" idx="10"/>
          </p:nvPr>
        </p:nvSpPr>
        <p:spPr/>
        <p:txBody>
          <a:bodyPr/>
          <a:lstStyle/>
          <a:p>
            <a:fld id="{7C118DE2-4231-144E-9FA9-5EE2ECF8E1CE}" type="datetimeFigureOut">
              <a:rPr lang="es-ES_tradnl" smtClean="0">
                <a:solidFill>
                  <a:prstClr val="black">
                    <a:tint val="75000"/>
                  </a:prstClr>
                </a:solidFill>
              </a:rPr>
              <a:pPr/>
              <a:t>31/07/2019</a:t>
            </a:fld>
            <a:endParaRPr lang="es-ES_tradnl">
              <a:solidFill>
                <a:prstClr val="black">
                  <a:tint val="75000"/>
                </a:prstClr>
              </a:solidFill>
            </a:endParaRPr>
          </a:p>
        </p:txBody>
      </p:sp>
      <p:sp>
        <p:nvSpPr>
          <p:cNvPr id="8" name="Marcador de pie de página 7"/>
          <p:cNvSpPr>
            <a:spLocks noGrp="1"/>
          </p:cNvSpPr>
          <p:nvPr>
            <p:ph type="ftr" sz="quarter" idx="11"/>
          </p:nvPr>
        </p:nvSpPr>
        <p:spPr/>
        <p:txBody>
          <a:bodyPr/>
          <a:lstStyle/>
          <a:p>
            <a:endParaRPr lang="es-ES_tradnl">
              <a:solidFill>
                <a:prstClr val="black">
                  <a:tint val="75000"/>
                </a:prstClr>
              </a:solidFill>
            </a:endParaRPr>
          </a:p>
        </p:txBody>
      </p:sp>
      <p:sp>
        <p:nvSpPr>
          <p:cNvPr id="9" name="Marcador de número de diapositiva 8"/>
          <p:cNvSpPr>
            <a:spLocks noGrp="1"/>
          </p:cNvSpPr>
          <p:nvPr>
            <p:ph type="sldNum" sz="quarter" idx="12"/>
          </p:nvPr>
        </p:nvSpPr>
        <p:spPr/>
        <p:txBody>
          <a:bodyPr/>
          <a:lstStyle/>
          <a:p>
            <a:fld id="{979D0CFB-D427-0445-8E30-64A1A93AFA1B}" type="slidenum">
              <a:rPr lang="es-ES_tradnl" smtClean="0">
                <a:solidFill>
                  <a:prstClr val="black">
                    <a:tint val="75000"/>
                  </a:prstClr>
                </a:solidFill>
              </a:rPr>
              <a:pPr/>
              <a:t>‹Nº›</a:t>
            </a:fld>
            <a:endParaRPr lang="es-ES_tradnl">
              <a:solidFill>
                <a:prstClr val="black">
                  <a:tint val="75000"/>
                </a:prstClr>
              </a:solidFill>
            </a:endParaRPr>
          </a:p>
        </p:txBody>
      </p:sp>
    </p:spTree>
    <p:extLst>
      <p:ext uri="{BB962C8B-B14F-4D97-AF65-F5344CB8AC3E}">
        <p14:creationId xmlns:p14="http://schemas.microsoft.com/office/powerpoint/2010/main" val="125545231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_tradnl"/>
          </a:p>
        </p:txBody>
      </p:sp>
      <p:sp>
        <p:nvSpPr>
          <p:cNvPr id="3" name="Marcador de fecha 2"/>
          <p:cNvSpPr>
            <a:spLocks noGrp="1"/>
          </p:cNvSpPr>
          <p:nvPr>
            <p:ph type="dt" sz="half" idx="10"/>
          </p:nvPr>
        </p:nvSpPr>
        <p:spPr/>
        <p:txBody>
          <a:bodyPr/>
          <a:lstStyle/>
          <a:p>
            <a:fld id="{7C118DE2-4231-144E-9FA9-5EE2ECF8E1CE}" type="datetimeFigureOut">
              <a:rPr lang="es-ES_tradnl" smtClean="0">
                <a:solidFill>
                  <a:prstClr val="black">
                    <a:tint val="75000"/>
                  </a:prstClr>
                </a:solidFill>
              </a:rPr>
              <a:pPr/>
              <a:t>31/07/2019</a:t>
            </a:fld>
            <a:endParaRPr lang="es-ES_tradnl">
              <a:solidFill>
                <a:prstClr val="black">
                  <a:tint val="75000"/>
                </a:prstClr>
              </a:solidFill>
            </a:endParaRPr>
          </a:p>
        </p:txBody>
      </p:sp>
      <p:sp>
        <p:nvSpPr>
          <p:cNvPr id="4" name="Marcador de pie de página 3"/>
          <p:cNvSpPr>
            <a:spLocks noGrp="1"/>
          </p:cNvSpPr>
          <p:nvPr>
            <p:ph type="ftr" sz="quarter" idx="11"/>
          </p:nvPr>
        </p:nvSpPr>
        <p:spPr/>
        <p:txBody>
          <a:bodyPr/>
          <a:lstStyle/>
          <a:p>
            <a:endParaRPr lang="es-ES_tradnl">
              <a:solidFill>
                <a:prstClr val="black">
                  <a:tint val="75000"/>
                </a:prstClr>
              </a:solidFill>
            </a:endParaRPr>
          </a:p>
        </p:txBody>
      </p:sp>
      <p:sp>
        <p:nvSpPr>
          <p:cNvPr id="5" name="Marcador de número de diapositiva 4"/>
          <p:cNvSpPr>
            <a:spLocks noGrp="1"/>
          </p:cNvSpPr>
          <p:nvPr>
            <p:ph type="sldNum" sz="quarter" idx="12"/>
          </p:nvPr>
        </p:nvSpPr>
        <p:spPr/>
        <p:txBody>
          <a:bodyPr/>
          <a:lstStyle/>
          <a:p>
            <a:fld id="{979D0CFB-D427-0445-8E30-64A1A93AFA1B}" type="slidenum">
              <a:rPr lang="es-ES_tradnl" smtClean="0">
                <a:solidFill>
                  <a:prstClr val="black">
                    <a:tint val="75000"/>
                  </a:prstClr>
                </a:solidFill>
              </a:rPr>
              <a:pPr/>
              <a:t>‹Nº›</a:t>
            </a:fld>
            <a:endParaRPr lang="es-ES_tradnl">
              <a:solidFill>
                <a:prstClr val="black">
                  <a:tint val="75000"/>
                </a:prstClr>
              </a:solidFill>
            </a:endParaRPr>
          </a:p>
        </p:txBody>
      </p:sp>
    </p:spTree>
    <p:extLst>
      <p:ext uri="{BB962C8B-B14F-4D97-AF65-F5344CB8AC3E}">
        <p14:creationId xmlns:p14="http://schemas.microsoft.com/office/powerpoint/2010/main" val="77643639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7C118DE2-4231-144E-9FA9-5EE2ECF8E1CE}" type="datetimeFigureOut">
              <a:rPr lang="es-ES_tradnl" smtClean="0">
                <a:solidFill>
                  <a:prstClr val="black">
                    <a:tint val="75000"/>
                  </a:prstClr>
                </a:solidFill>
              </a:rPr>
              <a:pPr/>
              <a:t>31/07/2019</a:t>
            </a:fld>
            <a:endParaRPr lang="es-ES_tradnl">
              <a:solidFill>
                <a:prstClr val="black">
                  <a:tint val="75000"/>
                </a:prstClr>
              </a:solidFill>
            </a:endParaRPr>
          </a:p>
        </p:txBody>
      </p:sp>
      <p:sp>
        <p:nvSpPr>
          <p:cNvPr id="3" name="Marcador de pie de página 2"/>
          <p:cNvSpPr>
            <a:spLocks noGrp="1"/>
          </p:cNvSpPr>
          <p:nvPr>
            <p:ph type="ftr" sz="quarter" idx="11"/>
          </p:nvPr>
        </p:nvSpPr>
        <p:spPr/>
        <p:txBody>
          <a:bodyPr/>
          <a:lstStyle/>
          <a:p>
            <a:endParaRPr lang="es-ES_tradnl">
              <a:solidFill>
                <a:prstClr val="black">
                  <a:tint val="75000"/>
                </a:prstClr>
              </a:solidFill>
            </a:endParaRPr>
          </a:p>
        </p:txBody>
      </p:sp>
      <p:sp>
        <p:nvSpPr>
          <p:cNvPr id="4" name="Marcador de número de diapositiva 3"/>
          <p:cNvSpPr>
            <a:spLocks noGrp="1"/>
          </p:cNvSpPr>
          <p:nvPr>
            <p:ph type="sldNum" sz="quarter" idx="12"/>
          </p:nvPr>
        </p:nvSpPr>
        <p:spPr/>
        <p:txBody>
          <a:bodyPr/>
          <a:lstStyle/>
          <a:p>
            <a:fld id="{979D0CFB-D427-0445-8E30-64A1A93AFA1B}" type="slidenum">
              <a:rPr lang="es-ES_tradnl" smtClean="0">
                <a:solidFill>
                  <a:prstClr val="black">
                    <a:tint val="75000"/>
                  </a:prstClr>
                </a:solidFill>
              </a:rPr>
              <a:pPr/>
              <a:t>‹Nº›</a:t>
            </a:fld>
            <a:endParaRPr lang="es-ES_tradnl">
              <a:solidFill>
                <a:prstClr val="black">
                  <a:tint val="75000"/>
                </a:prstClr>
              </a:solidFill>
            </a:endParaRPr>
          </a:p>
        </p:txBody>
      </p:sp>
    </p:spTree>
    <p:extLst>
      <p:ext uri="{BB962C8B-B14F-4D97-AF65-F5344CB8AC3E}">
        <p14:creationId xmlns:p14="http://schemas.microsoft.com/office/powerpoint/2010/main" val="188641641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_tradnl" smtClean="0"/>
              <a:t>Clic para editar título</a:t>
            </a:r>
            <a:endParaRPr lang="es-ES_tradnl"/>
          </a:p>
        </p:txBody>
      </p:sp>
      <p:sp>
        <p:nvSpPr>
          <p:cNvPr id="3" name="Marcador de contenid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_tradnl"/>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_tradnl" smtClean="0"/>
              <a:t>Haga clic para modificar el estilo de texto del patrón</a:t>
            </a:r>
          </a:p>
        </p:txBody>
      </p:sp>
      <p:sp>
        <p:nvSpPr>
          <p:cNvPr id="5" name="Marcador de fecha 4"/>
          <p:cNvSpPr>
            <a:spLocks noGrp="1"/>
          </p:cNvSpPr>
          <p:nvPr>
            <p:ph type="dt" sz="half" idx="10"/>
          </p:nvPr>
        </p:nvSpPr>
        <p:spPr/>
        <p:txBody>
          <a:bodyPr/>
          <a:lstStyle/>
          <a:p>
            <a:fld id="{7C118DE2-4231-144E-9FA9-5EE2ECF8E1CE}" type="datetimeFigureOut">
              <a:rPr lang="es-ES_tradnl" smtClean="0">
                <a:solidFill>
                  <a:prstClr val="black">
                    <a:tint val="75000"/>
                  </a:prstClr>
                </a:solidFill>
              </a:rPr>
              <a:pPr/>
              <a:t>31/07/2019</a:t>
            </a:fld>
            <a:endParaRPr lang="es-ES_tradnl">
              <a:solidFill>
                <a:prstClr val="black">
                  <a:tint val="75000"/>
                </a:prstClr>
              </a:solidFill>
            </a:endParaRPr>
          </a:p>
        </p:txBody>
      </p:sp>
      <p:sp>
        <p:nvSpPr>
          <p:cNvPr id="6" name="Marcador de pie de página 5"/>
          <p:cNvSpPr>
            <a:spLocks noGrp="1"/>
          </p:cNvSpPr>
          <p:nvPr>
            <p:ph type="ftr" sz="quarter" idx="11"/>
          </p:nvPr>
        </p:nvSpPr>
        <p:spPr/>
        <p:txBody>
          <a:bodyPr/>
          <a:lstStyle/>
          <a:p>
            <a:endParaRPr lang="es-ES_tradnl">
              <a:solidFill>
                <a:prstClr val="black">
                  <a:tint val="75000"/>
                </a:prstClr>
              </a:solidFill>
            </a:endParaRPr>
          </a:p>
        </p:txBody>
      </p:sp>
      <p:sp>
        <p:nvSpPr>
          <p:cNvPr id="7" name="Marcador de número de diapositiva 6"/>
          <p:cNvSpPr>
            <a:spLocks noGrp="1"/>
          </p:cNvSpPr>
          <p:nvPr>
            <p:ph type="sldNum" sz="quarter" idx="12"/>
          </p:nvPr>
        </p:nvSpPr>
        <p:spPr/>
        <p:txBody>
          <a:bodyPr/>
          <a:lstStyle/>
          <a:p>
            <a:fld id="{979D0CFB-D427-0445-8E30-64A1A93AFA1B}" type="slidenum">
              <a:rPr lang="es-ES_tradnl" smtClean="0">
                <a:solidFill>
                  <a:prstClr val="black">
                    <a:tint val="75000"/>
                  </a:prstClr>
                </a:solidFill>
              </a:rPr>
              <a:pPr/>
              <a:t>‹Nº›</a:t>
            </a:fld>
            <a:endParaRPr lang="es-ES_tradnl">
              <a:solidFill>
                <a:prstClr val="black">
                  <a:tint val="75000"/>
                </a:prstClr>
              </a:solidFill>
            </a:endParaRPr>
          </a:p>
        </p:txBody>
      </p:sp>
    </p:spTree>
    <p:extLst>
      <p:ext uri="{BB962C8B-B14F-4D97-AF65-F5344CB8AC3E}">
        <p14:creationId xmlns:p14="http://schemas.microsoft.com/office/powerpoint/2010/main" val="40778786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SV"/>
          </a:p>
        </p:txBody>
      </p:sp>
      <p:sp>
        <p:nvSpPr>
          <p:cNvPr id="3" name="Marcador de contenido 2"/>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SV"/>
          </a:p>
        </p:txBody>
      </p:sp>
      <p:sp>
        <p:nvSpPr>
          <p:cNvPr id="4" name="Marcador de fecha 3"/>
          <p:cNvSpPr>
            <a:spLocks noGrp="1"/>
          </p:cNvSpPr>
          <p:nvPr>
            <p:ph type="dt" sz="half" idx="10"/>
          </p:nvPr>
        </p:nvSpPr>
        <p:spPr/>
        <p:txBody>
          <a:bodyPr/>
          <a:lstStyle/>
          <a:p>
            <a:fld id="{7A3D1AD5-E88C-4894-AE1E-19B95D74C4BC}" type="datetimeFigureOut">
              <a:rPr lang="es-SV" smtClean="0"/>
              <a:t>31/07/2019</a:t>
            </a:fld>
            <a:endParaRPr lang="es-SV"/>
          </a:p>
        </p:txBody>
      </p:sp>
      <p:sp>
        <p:nvSpPr>
          <p:cNvPr id="5" name="Marcador de pie de página 4"/>
          <p:cNvSpPr>
            <a:spLocks noGrp="1"/>
          </p:cNvSpPr>
          <p:nvPr>
            <p:ph type="ftr" sz="quarter" idx="11"/>
          </p:nvPr>
        </p:nvSpPr>
        <p:spPr/>
        <p:txBody>
          <a:bodyPr/>
          <a:lstStyle/>
          <a:p>
            <a:endParaRPr lang="es-SV"/>
          </a:p>
        </p:txBody>
      </p:sp>
      <p:sp>
        <p:nvSpPr>
          <p:cNvPr id="6" name="Marcador de número de diapositiva 5"/>
          <p:cNvSpPr>
            <a:spLocks noGrp="1"/>
          </p:cNvSpPr>
          <p:nvPr>
            <p:ph type="sldNum" sz="quarter" idx="12"/>
          </p:nvPr>
        </p:nvSpPr>
        <p:spPr/>
        <p:txBody>
          <a:bodyPr/>
          <a:lstStyle/>
          <a:p>
            <a:fld id="{4E60056D-DEAA-4B82-83C0-AAFA8CC3C44D}" type="slidenum">
              <a:rPr lang="es-SV" smtClean="0"/>
              <a:t>‹Nº›</a:t>
            </a:fld>
            <a:endParaRPr lang="es-SV"/>
          </a:p>
        </p:txBody>
      </p:sp>
    </p:spTree>
    <p:extLst>
      <p:ext uri="{BB962C8B-B14F-4D97-AF65-F5344CB8AC3E}">
        <p14:creationId xmlns:p14="http://schemas.microsoft.com/office/powerpoint/2010/main" val="417908663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_tradnl" smtClean="0"/>
              <a:t>Clic para editar título</a:t>
            </a:r>
            <a:endParaRPr lang="es-ES_tradnl"/>
          </a:p>
        </p:txBody>
      </p:sp>
      <p:sp>
        <p:nvSpPr>
          <p:cNvPr id="3" name="Marcador de imagen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_tradnl"/>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_tradnl" smtClean="0"/>
              <a:t>Haga clic para modificar el estilo de texto del patrón</a:t>
            </a:r>
          </a:p>
        </p:txBody>
      </p:sp>
      <p:sp>
        <p:nvSpPr>
          <p:cNvPr id="5" name="Marcador de fecha 4"/>
          <p:cNvSpPr>
            <a:spLocks noGrp="1"/>
          </p:cNvSpPr>
          <p:nvPr>
            <p:ph type="dt" sz="half" idx="10"/>
          </p:nvPr>
        </p:nvSpPr>
        <p:spPr/>
        <p:txBody>
          <a:bodyPr/>
          <a:lstStyle/>
          <a:p>
            <a:fld id="{7C118DE2-4231-144E-9FA9-5EE2ECF8E1CE}" type="datetimeFigureOut">
              <a:rPr lang="es-ES_tradnl" smtClean="0">
                <a:solidFill>
                  <a:prstClr val="black">
                    <a:tint val="75000"/>
                  </a:prstClr>
                </a:solidFill>
              </a:rPr>
              <a:pPr/>
              <a:t>31/07/2019</a:t>
            </a:fld>
            <a:endParaRPr lang="es-ES_tradnl">
              <a:solidFill>
                <a:prstClr val="black">
                  <a:tint val="75000"/>
                </a:prstClr>
              </a:solidFill>
            </a:endParaRPr>
          </a:p>
        </p:txBody>
      </p:sp>
      <p:sp>
        <p:nvSpPr>
          <p:cNvPr id="6" name="Marcador de pie de página 5"/>
          <p:cNvSpPr>
            <a:spLocks noGrp="1"/>
          </p:cNvSpPr>
          <p:nvPr>
            <p:ph type="ftr" sz="quarter" idx="11"/>
          </p:nvPr>
        </p:nvSpPr>
        <p:spPr/>
        <p:txBody>
          <a:bodyPr/>
          <a:lstStyle/>
          <a:p>
            <a:endParaRPr lang="es-ES_tradnl">
              <a:solidFill>
                <a:prstClr val="black">
                  <a:tint val="75000"/>
                </a:prstClr>
              </a:solidFill>
            </a:endParaRPr>
          </a:p>
        </p:txBody>
      </p:sp>
      <p:sp>
        <p:nvSpPr>
          <p:cNvPr id="7" name="Marcador de número de diapositiva 6"/>
          <p:cNvSpPr>
            <a:spLocks noGrp="1"/>
          </p:cNvSpPr>
          <p:nvPr>
            <p:ph type="sldNum" sz="quarter" idx="12"/>
          </p:nvPr>
        </p:nvSpPr>
        <p:spPr/>
        <p:txBody>
          <a:bodyPr/>
          <a:lstStyle/>
          <a:p>
            <a:fld id="{979D0CFB-D427-0445-8E30-64A1A93AFA1B}" type="slidenum">
              <a:rPr lang="es-ES_tradnl" smtClean="0">
                <a:solidFill>
                  <a:prstClr val="black">
                    <a:tint val="75000"/>
                  </a:prstClr>
                </a:solidFill>
              </a:rPr>
              <a:pPr/>
              <a:t>‹Nº›</a:t>
            </a:fld>
            <a:endParaRPr lang="es-ES_tradnl">
              <a:solidFill>
                <a:prstClr val="black">
                  <a:tint val="75000"/>
                </a:prstClr>
              </a:solidFill>
            </a:endParaRPr>
          </a:p>
        </p:txBody>
      </p:sp>
    </p:spTree>
    <p:extLst>
      <p:ext uri="{BB962C8B-B14F-4D97-AF65-F5344CB8AC3E}">
        <p14:creationId xmlns:p14="http://schemas.microsoft.com/office/powerpoint/2010/main" val="247695738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_tradnl"/>
          </a:p>
        </p:txBody>
      </p:sp>
      <p:sp>
        <p:nvSpPr>
          <p:cNvPr id="3" name="Marcador de texto vertical 2"/>
          <p:cNvSpPr>
            <a:spLocks noGrp="1"/>
          </p:cNvSpPr>
          <p:nvPr>
            <p:ph type="body" orient="vert" idx="1"/>
          </p:nvPr>
        </p:nvSpPr>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_tradnl"/>
          </a:p>
        </p:txBody>
      </p:sp>
      <p:sp>
        <p:nvSpPr>
          <p:cNvPr id="4" name="Marcador de fecha 3"/>
          <p:cNvSpPr>
            <a:spLocks noGrp="1"/>
          </p:cNvSpPr>
          <p:nvPr>
            <p:ph type="dt" sz="half" idx="10"/>
          </p:nvPr>
        </p:nvSpPr>
        <p:spPr/>
        <p:txBody>
          <a:bodyPr/>
          <a:lstStyle/>
          <a:p>
            <a:fld id="{7C118DE2-4231-144E-9FA9-5EE2ECF8E1CE}" type="datetimeFigureOut">
              <a:rPr lang="es-ES_tradnl" smtClean="0">
                <a:solidFill>
                  <a:prstClr val="black">
                    <a:tint val="75000"/>
                  </a:prstClr>
                </a:solidFill>
              </a:rPr>
              <a:pPr/>
              <a:t>31/07/2019</a:t>
            </a:fld>
            <a:endParaRPr lang="es-ES_tradnl">
              <a:solidFill>
                <a:prstClr val="black">
                  <a:tint val="75000"/>
                </a:prstClr>
              </a:solidFill>
            </a:endParaRPr>
          </a:p>
        </p:txBody>
      </p:sp>
      <p:sp>
        <p:nvSpPr>
          <p:cNvPr id="5" name="Marcador de pie de página 4"/>
          <p:cNvSpPr>
            <a:spLocks noGrp="1"/>
          </p:cNvSpPr>
          <p:nvPr>
            <p:ph type="ftr" sz="quarter" idx="11"/>
          </p:nvPr>
        </p:nvSpPr>
        <p:spPr/>
        <p:txBody>
          <a:bodyPr/>
          <a:lstStyle/>
          <a:p>
            <a:endParaRPr lang="es-ES_tradnl">
              <a:solidFill>
                <a:prstClr val="black">
                  <a:tint val="75000"/>
                </a:prstClr>
              </a:solidFill>
            </a:endParaRPr>
          </a:p>
        </p:txBody>
      </p:sp>
      <p:sp>
        <p:nvSpPr>
          <p:cNvPr id="6" name="Marcador de número de diapositiva 5"/>
          <p:cNvSpPr>
            <a:spLocks noGrp="1"/>
          </p:cNvSpPr>
          <p:nvPr>
            <p:ph type="sldNum" sz="quarter" idx="12"/>
          </p:nvPr>
        </p:nvSpPr>
        <p:spPr/>
        <p:txBody>
          <a:bodyPr/>
          <a:lstStyle/>
          <a:p>
            <a:fld id="{979D0CFB-D427-0445-8E30-64A1A93AFA1B}" type="slidenum">
              <a:rPr lang="es-ES_tradnl" smtClean="0">
                <a:solidFill>
                  <a:prstClr val="black">
                    <a:tint val="75000"/>
                  </a:prstClr>
                </a:solidFill>
              </a:rPr>
              <a:pPr/>
              <a:t>‹Nº›</a:t>
            </a:fld>
            <a:endParaRPr lang="es-ES_tradnl">
              <a:solidFill>
                <a:prstClr val="black">
                  <a:tint val="75000"/>
                </a:prstClr>
              </a:solidFill>
            </a:endParaRPr>
          </a:p>
        </p:txBody>
      </p:sp>
    </p:spTree>
    <p:extLst>
      <p:ext uri="{BB962C8B-B14F-4D97-AF65-F5344CB8AC3E}">
        <p14:creationId xmlns:p14="http://schemas.microsoft.com/office/powerpoint/2010/main" val="34397949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8724900" y="365125"/>
            <a:ext cx="2628900" cy="5811838"/>
          </a:xfrm>
        </p:spPr>
        <p:txBody>
          <a:bodyPr vert="eaVert"/>
          <a:lstStyle/>
          <a:p>
            <a:r>
              <a:rPr lang="es-ES_tradnl" smtClean="0"/>
              <a:t>Clic para editar título</a:t>
            </a:r>
            <a:endParaRPr lang="es-ES_tradnl"/>
          </a:p>
        </p:txBody>
      </p:sp>
      <p:sp>
        <p:nvSpPr>
          <p:cNvPr id="3" name="Marcador de texto vertical 2"/>
          <p:cNvSpPr>
            <a:spLocks noGrp="1"/>
          </p:cNvSpPr>
          <p:nvPr>
            <p:ph type="body" orient="vert" idx="1"/>
          </p:nvPr>
        </p:nvSpPr>
        <p:spPr>
          <a:xfrm>
            <a:off x="838200" y="365125"/>
            <a:ext cx="7734300" cy="5811838"/>
          </a:xfrm>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_tradnl"/>
          </a:p>
        </p:txBody>
      </p:sp>
      <p:sp>
        <p:nvSpPr>
          <p:cNvPr id="4" name="Marcador de fecha 3"/>
          <p:cNvSpPr>
            <a:spLocks noGrp="1"/>
          </p:cNvSpPr>
          <p:nvPr>
            <p:ph type="dt" sz="half" idx="10"/>
          </p:nvPr>
        </p:nvSpPr>
        <p:spPr/>
        <p:txBody>
          <a:bodyPr/>
          <a:lstStyle/>
          <a:p>
            <a:fld id="{7C118DE2-4231-144E-9FA9-5EE2ECF8E1CE}" type="datetimeFigureOut">
              <a:rPr lang="es-ES_tradnl" smtClean="0">
                <a:solidFill>
                  <a:prstClr val="black">
                    <a:tint val="75000"/>
                  </a:prstClr>
                </a:solidFill>
              </a:rPr>
              <a:pPr/>
              <a:t>31/07/2019</a:t>
            </a:fld>
            <a:endParaRPr lang="es-ES_tradnl">
              <a:solidFill>
                <a:prstClr val="black">
                  <a:tint val="75000"/>
                </a:prstClr>
              </a:solidFill>
            </a:endParaRPr>
          </a:p>
        </p:txBody>
      </p:sp>
      <p:sp>
        <p:nvSpPr>
          <p:cNvPr id="5" name="Marcador de pie de página 4"/>
          <p:cNvSpPr>
            <a:spLocks noGrp="1"/>
          </p:cNvSpPr>
          <p:nvPr>
            <p:ph type="ftr" sz="quarter" idx="11"/>
          </p:nvPr>
        </p:nvSpPr>
        <p:spPr/>
        <p:txBody>
          <a:bodyPr/>
          <a:lstStyle/>
          <a:p>
            <a:endParaRPr lang="es-ES_tradnl">
              <a:solidFill>
                <a:prstClr val="black">
                  <a:tint val="75000"/>
                </a:prstClr>
              </a:solidFill>
            </a:endParaRPr>
          </a:p>
        </p:txBody>
      </p:sp>
      <p:sp>
        <p:nvSpPr>
          <p:cNvPr id="6" name="Marcador de número de diapositiva 5"/>
          <p:cNvSpPr>
            <a:spLocks noGrp="1"/>
          </p:cNvSpPr>
          <p:nvPr>
            <p:ph type="sldNum" sz="quarter" idx="12"/>
          </p:nvPr>
        </p:nvSpPr>
        <p:spPr/>
        <p:txBody>
          <a:bodyPr/>
          <a:lstStyle/>
          <a:p>
            <a:fld id="{979D0CFB-D427-0445-8E30-64A1A93AFA1B}" type="slidenum">
              <a:rPr lang="es-ES_tradnl" smtClean="0">
                <a:solidFill>
                  <a:prstClr val="black">
                    <a:tint val="75000"/>
                  </a:prstClr>
                </a:solidFill>
              </a:rPr>
              <a:pPr/>
              <a:t>‹Nº›</a:t>
            </a:fld>
            <a:endParaRPr lang="es-ES_tradnl">
              <a:solidFill>
                <a:prstClr val="black">
                  <a:tint val="75000"/>
                </a:prstClr>
              </a:solidFill>
            </a:endParaRPr>
          </a:p>
        </p:txBody>
      </p:sp>
    </p:spTree>
    <p:extLst>
      <p:ext uri="{BB962C8B-B14F-4D97-AF65-F5344CB8AC3E}">
        <p14:creationId xmlns:p14="http://schemas.microsoft.com/office/powerpoint/2010/main" val="36740412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831850" y="1709738"/>
            <a:ext cx="10515600" cy="2852737"/>
          </a:xfrm>
        </p:spPr>
        <p:txBody>
          <a:bodyPr anchor="b"/>
          <a:lstStyle>
            <a:lvl1pPr>
              <a:defRPr sz="6000"/>
            </a:lvl1pPr>
          </a:lstStyle>
          <a:p>
            <a:r>
              <a:rPr lang="es-ES" smtClean="0"/>
              <a:t>Haga clic para modificar el estilo de título del patrón</a:t>
            </a:r>
            <a:endParaRPr lang="es-SV"/>
          </a:p>
        </p:txBody>
      </p:sp>
      <p:sp>
        <p:nvSpPr>
          <p:cNvPr id="3" name="Marcador de tex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smtClean="0"/>
              <a:t>Haga clic para modificar el estilo de texto del patrón</a:t>
            </a:r>
          </a:p>
        </p:txBody>
      </p:sp>
      <p:sp>
        <p:nvSpPr>
          <p:cNvPr id="4" name="Marcador de fecha 3"/>
          <p:cNvSpPr>
            <a:spLocks noGrp="1"/>
          </p:cNvSpPr>
          <p:nvPr>
            <p:ph type="dt" sz="half" idx="10"/>
          </p:nvPr>
        </p:nvSpPr>
        <p:spPr/>
        <p:txBody>
          <a:bodyPr/>
          <a:lstStyle/>
          <a:p>
            <a:fld id="{7A3D1AD5-E88C-4894-AE1E-19B95D74C4BC}" type="datetimeFigureOut">
              <a:rPr lang="es-SV" smtClean="0"/>
              <a:t>31/07/2019</a:t>
            </a:fld>
            <a:endParaRPr lang="es-SV"/>
          </a:p>
        </p:txBody>
      </p:sp>
      <p:sp>
        <p:nvSpPr>
          <p:cNvPr id="5" name="Marcador de pie de página 4"/>
          <p:cNvSpPr>
            <a:spLocks noGrp="1"/>
          </p:cNvSpPr>
          <p:nvPr>
            <p:ph type="ftr" sz="quarter" idx="11"/>
          </p:nvPr>
        </p:nvSpPr>
        <p:spPr/>
        <p:txBody>
          <a:bodyPr/>
          <a:lstStyle/>
          <a:p>
            <a:endParaRPr lang="es-SV"/>
          </a:p>
        </p:txBody>
      </p:sp>
      <p:sp>
        <p:nvSpPr>
          <p:cNvPr id="6" name="Marcador de número de diapositiva 5"/>
          <p:cNvSpPr>
            <a:spLocks noGrp="1"/>
          </p:cNvSpPr>
          <p:nvPr>
            <p:ph type="sldNum" sz="quarter" idx="12"/>
          </p:nvPr>
        </p:nvSpPr>
        <p:spPr/>
        <p:txBody>
          <a:bodyPr/>
          <a:lstStyle/>
          <a:p>
            <a:fld id="{4E60056D-DEAA-4B82-83C0-AAFA8CC3C44D}" type="slidenum">
              <a:rPr lang="es-SV" smtClean="0"/>
              <a:t>‹Nº›</a:t>
            </a:fld>
            <a:endParaRPr lang="es-SV"/>
          </a:p>
        </p:txBody>
      </p:sp>
    </p:spTree>
    <p:extLst>
      <p:ext uri="{BB962C8B-B14F-4D97-AF65-F5344CB8AC3E}">
        <p14:creationId xmlns:p14="http://schemas.microsoft.com/office/powerpoint/2010/main" val="8523231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SV"/>
          </a:p>
        </p:txBody>
      </p:sp>
      <p:sp>
        <p:nvSpPr>
          <p:cNvPr id="3" name="Marcador de contenido 2"/>
          <p:cNvSpPr>
            <a:spLocks noGrp="1"/>
          </p:cNvSpPr>
          <p:nvPr>
            <p:ph sz="half" idx="1"/>
          </p:nvPr>
        </p:nvSpPr>
        <p:spPr>
          <a:xfrm>
            <a:off x="838200" y="1825625"/>
            <a:ext cx="5181600" cy="435133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SV"/>
          </a:p>
        </p:txBody>
      </p:sp>
      <p:sp>
        <p:nvSpPr>
          <p:cNvPr id="4" name="Marcador de contenido 3"/>
          <p:cNvSpPr>
            <a:spLocks noGrp="1"/>
          </p:cNvSpPr>
          <p:nvPr>
            <p:ph sz="half" idx="2"/>
          </p:nvPr>
        </p:nvSpPr>
        <p:spPr>
          <a:xfrm>
            <a:off x="6172200" y="1825625"/>
            <a:ext cx="5181600" cy="435133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SV"/>
          </a:p>
        </p:txBody>
      </p:sp>
      <p:sp>
        <p:nvSpPr>
          <p:cNvPr id="5" name="Marcador de fecha 4"/>
          <p:cNvSpPr>
            <a:spLocks noGrp="1"/>
          </p:cNvSpPr>
          <p:nvPr>
            <p:ph type="dt" sz="half" idx="10"/>
          </p:nvPr>
        </p:nvSpPr>
        <p:spPr/>
        <p:txBody>
          <a:bodyPr/>
          <a:lstStyle/>
          <a:p>
            <a:fld id="{7A3D1AD5-E88C-4894-AE1E-19B95D74C4BC}" type="datetimeFigureOut">
              <a:rPr lang="es-SV" smtClean="0"/>
              <a:t>31/07/2019</a:t>
            </a:fld>
            <a:endParaRPr lang="es-SV"/>
          </a:p>
        </p:txBody>
      </p:sp>
      <p:sp>
        <p:nvSpPr>
          <p:cNvPr id="6" name="Marcador de pie de página 5"/>
          <p:cNvSpPr>
            <a:spLocks noGrp="1"/>
          </p:cNvSpPr>
          <p:nvPr>
            <p:ph type="ftr" sz="quarter" idx="11"/>
          </p:nvPr>
        </p:nvSpPr>
        <p:spPr/>
        <p:txBody>
          <a:bodyPr/>
          <a:lstStyle/>
          <a:p>
            <a:endParaRPr lang="es-SV"/>
          </a:p>
        </p:txBody>
      </p:sp>
      <p:sp>
        <p:nvSpPr>
          <p:cNvPr id="7" name="Marcador de número de diapositiva 6"/>
          <p:cNvSpPr>
            <a:spLocks noGrp="1"/>
          </p:cNvSpPr>
          <p:nvPr>
            <p:ph type="sldNum" sz="quarter" idx="12"/>
          </p:nvPr>
        </p:nvSpPr>
        <p:spPr/>
        <p:txBody>
          <a:bodyPr/>
          <a:lstStyle/>
          <a:p>
            <a:fld id="{4E60056D-DEAA-4B82-83C0-AAFA8CC3C44D}" type="slidenum">
              <a:rPr lang="es-SV" smtClean="0"/>
              <a:t>‹Nº›</a:t>
            </a:fld>
            <a:endParaRPr lang="es-SV"/>
          </a:p>
        </p:txBody>
      </p:sp>
    </p:spTree>
    <p:extLst>
      <p:ext uri="{BB962C8B-B14F-4D97-AF65-F5344CB8AC3E}">
        <p14:creationId xmlns:p14="http://schemas.microsoft.com/office/powerpoint/2010/main" val="29335575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839788" y="365125"/>
            <a:ext cx="10515600" cy="1325563"/>
          </a:xfrm>
        </p:spPr>
        <p:txBody>
          <a:bodyPr/>
          <a:lstStyle/>
          <a:p>
            <a:r>
              <a:rPr lang="es-ES" smtClean="0"/>
              <a:t>Haga clic para modificar el estilo de título del patrón</a:t>
            </a:r>
            <a:endParaRPr lang="es-SV"/>
          </a:p>
        </p:txBody>
      </p:sp>
      <p:sp>
        <p:nvSpPr>
          <p:cNvPr id="3" name="Marcador de tex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Marcador de contenido 3"/>
          <p:cNvSpPr>
            <a:spLocks noGrp="1"/>
          </p:cNvSpPr>
          <p:nvPr>
            <p:ph sz="half" idx="2"/>
          </p:nvPr>
        </p:nvSpPr>
        <p:spPr>
          <a:xfrm>
            <a:off x="839788" y="2505075"/>
            <a:ext cx="5157787" cy="368458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SV"/>
          </a:p>
        </p:txBody>
      </p:sp>
      <p:sp>
        <p:nvSpPr>
          <p:cNvPr id="5" name="Marcador de tex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Marcador de contenido 5"/>
          <p:cNvSpPr>
            <a:spLocks noGrp="1"/>
          </p:cNvSpPr>
          <p:nvPr>
            <p:ph sz="quarter" idx="4"/>
          </p:nvPr>
        </p:nvSpPr>
        <p:spPr>
          <a:xfrm>
            <a:off x="6172200" y="2505075"/>
            <a:ext cx="5183188" cy="368458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SV"/>
          </a:p>
        </p:txBody>
      </p:sp>
      <p:sp>
        <p:nvSpPr>
          <p:cNvPr id="7" name="Marcador de fecha 6"/>
          <p:cNvSpPr>
            <a:spLocks noGrp="1"/>
          </p:cNvSpPr>
          <p:nvPr>
            <p:ph type="dt" sz="half" idx="10"/>
          </p:nvPr>
        </p:nvSpPr>
        <p:spPr/>
        <p:txBody>
          <a:bodyPr/>
          <a:lstStyle/>
          <a:p>
            <a:fld id="{7A3D1AD5-E88C-4894-AE1E-19B95D74C4BC}" type="datetimeFigureOut">
              <a:rPr lang="es-SV" smtClean="0"/>
              <a:t>31/07/2019</a:t>
            </a:fld>
            <a:endParaRPr lang="es-SV"/>
          </a:p>
        </p:txBody>
      </p:sp>
      <p:sp>
        <p:nvSpPr>
          <p:cNvPr id="8" name="Marcador de pie de página 7"/>
          <p:cNvSpPr>
            <a:spLocks noGrp="1"/>
          </p:cNvSpPr>
          <p:nvPr>
            <p:ph type="ftr" sz="quarter" idx="11"/>
          </p:nvPr>
        </p:nvSpPr>
        <p:spPr/>
        <p:txBody>
          <a:bodyPr/>
          <a:lstStyle/>
          <a:p>
            <a:endParaRPr lang="es-SV"/>
          </a:p>
        </p:txBody>
      </p:sp>
      <p:sp>
        <p:nvSpPr>
          <p:cNvPr id="9" name="Marcador de número de diapositiva 8"/>
          <p:cNvSpPr>
            <a:spLocks noGrp="1"/>
          </p:cNvSpPr>
          <p:nvPr>
            <p:ph type="sldNum" sz="quarter" idx="12"/>
          </p:nvPr>
        </p:nvSpPr>
        <p:spPr/>
        <p:txBody>
          <a:bodyPr/>
          <a:lstStyle/>
          <a:p>
            <a:fld id="{4E60056D-DEAA-4B82-83C0-AAFA8CC3C44D}" type="slidenum">
              <a:rPr lang="es-SV" smtClean="0"/>
              <a:t>‹Nº›</a:t>
            </a:fld>
            <a:endParaRPr lang="es-SV"/>
          </a:p>
        </p:txBody>
      </p:sp>
    </p:spTree>
    <p:extLst>
      <p:ext uri="{BB962C8B-B14F-4D97-AF65-F5344CB8AC3E}">
        <p14:creationId xmlns:p14="http://schemas.microsoft.com/office/powerpoint/2010/main" val="38508607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SV"/>
          </a:p>
        </p:txBody>
      </p:sp>
      <p:sp>
        <p:nvSpPr>
          <p:cNvPr id="3" name="Marcador de fecha 2"/>
          <p:cNvSpPr>
            <a:spLocks noGrp="1"/>
          </p:cNvSpPr>
          <p:nvPr>
            <p:ph type="dt" sz="half" idx="10"/>
          </p:nvPr>
        </p:nvSpPr>
        <p:spPr/>
        <p:txBody>
          <a:bodyPr/>
          <a:lstStyle/>
          <a:p>
            <a:fld id="{7A3D1AD5-E88C-4894-AE1E-19B95D74C4BC}" type="datetimeFigureOut">
              <a:rPr lang="es-SV" smtClean="0"/>
              <a:t>31/07/2019</a:t>
            </a:fld>
            <a:endParaRPr lang="es-SV"/>
          </a:p>
        </p:txBody>
      </p:sp>
      <p:sp>
        <p:nvSpPr>
          <p:cNvPr id="4" name="Marcador de pie de página 3"/>
          <p:cNvSpPr>
            <a:spLocks noGrp="1"/>
          </p:cNvSpPr>
          <p:nvPr>
            <p:ph type="ftr" sz="quarter" idx="11"/>
          </p:nvPr>
        </p:nvSpPr>
        <p:spPr/>
        <p:txBody>
          <a:bodyPr/>
          <a:lstStyle/>
          <a:p>
            <a:endParaRPr lang="es-SV"/>
          </a:p>
        </p:txBody>
      </p:sp>
      <p:sp>
        <p:nvSpPr>
          <p:cNvPr id="5" name="Marcador de número de diapositiva 4"/>
          <p:cNvSpPr>
            <a:spLocks noGrp="1"/>
          </p:cNvSpPr>
          <p:nvPr>
            <p:ph type="sldNum" sz="quarter" idx="12"/>
          </p:nvPr>
        </p:nvSpPr>
        <p:spPr/>
        <p:txBody>
          <a:bodyPr/>
          <a:lstStyle/>
          <a:p>
            <a:fld id="{4E60056D-DEAA-4B82-83C0-AAFA8CC3C44D}" type="slidenum">
              <a:rPr lang="es-SV" smtClean="0"/>
              <a:t>‹Nº›</a:t>
            </a:fld>
            <a:endParaRPr lang="es-SV"/>
          </a:p>
        </p:txBody>
      </p:sp>
    </p:spTree>
    <p:extLst>
      <p:ext uri="{BB962C8B-B14F-4D97-AF65-F5344CB8AC3E}">
        <p14:creationId xmlns:p14="http://schemas.microsoft.com/office/powerpoint/2010/main" val="35479352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7A3D1AD5-E88C-4894-AE1E-19B95D74C4BC}" type="datetimeFigureOut">
              <a:rPr lang="es-SV" smtClean="0"/>
              <a:t>31/07/2019</a:t>
            </a:fld>
            <a:endParaRPr lang="es-SV"/>
          </a:p>
        </p:txBody>
      </p:sp>
      <p:sp>
        <p:nvSpPr>
          <p:cNvPr id="3" name="Marcador de pie de página 2"/>
          <p:cNvSpPr>
            <a:spLocks noGrp="1"/>
          </p:cNvSpPr>
          <p:nvPr>
            <p:ph type="ftr" sz="quarter" idx="11"/>
          </p:nvPr>
        </p:nvSpPr>
        <p:spPr/>
        <p:txBody>
          <a:bodyPr/>
          <a:lstStyle/>
          <a:p>
            <a:endParaRPr lang="es-SV"/>
          </a:p>
        </p:txBody>
      </p:sp>
      <p:sp>
        <p:nvSpPr>
          <p:cNvPr id="4" name="Marcador de número de diapositiva 3"/>
          <p:cNvSpPr>
            <a:spLocks noGrp="1"/>
          </p:cNvSpPr>
          <p:nvPr>
            <p:ph type="sldNum" sz="quarter" idx="12"/>
          </p:nvPr>
        </p:nvSpPr>
        <p:spPr/>
        <p:txBody>
          <a:bodyPr/>
          <a:lstStyle/>
          <a:p>
            <a:fld id="{4E60056D-DEAA-4B82-83C0-AAFA8CC3C44D}" type="slidenum">
              <a:rPr lang="es-SV" smtClean="0"/>
              <a:t>‹Nº›</a:t>
            </a:fld>
            <a:endParaRPr lang="es-SV"/>
          </a:p>
        </p:txBody>
      </p:sp>
    </p:spTree>
    <p:extLst>
      <p:ext uri="{BB962C8B-B14F-4D97-AF65-F5344CB8AC3E}">
        <p14:creationId xmlns:p14="http://schemas.microsoft.com/office/powerpoint/2010/main" val="33629780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smtClean="0"/>
              <a:t>Haga clic para modificar el estilo de título del patrón</a:t>
            </a:r>
            <a:endParaRPr lang="es-SV"/>
          </a:p>
        </p:txBody>
      </p:sp>
      <p:sp>
        <p:nvSpPr>
          <p:cNvPr id="3" name="Marcador de contenid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SV"/>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Marcador de fecha 4"/>
          <p:cNvSpPr>
            <a:spLocks noGrp="1"/>
          </p:cNvSpPr>
          <p:nvPr>
            <p:ph type="dt" sz="half" idx="10"/>
          </p:nvPr>
        </p:nvSpPr>
        <p:spPr/>
        <p:txBody>
          <a:bodyPr/>
          <a:lstStyle/>
          <a:p>
            <a:fld id="{7A3D1AD5-E88C-4894-AE1E-19B95D74C4BC}" type="datetimeFigureOut">
              <a:rPr lang="es-SV" smtClean="0"/>
              <a:t>31/07/2019</a:t>
            </a:fld>
            <a:endParaRPr lang="es-SV"/>
          </a:p>
        </p:txBody>
      </p:sp>
      <p:sp>
        <p:nvSpPr>
          <p:cNvPr id="6" name="Marcador de pie de página 5"/>
          <p:cNvSpPr>
            <a:spLocks noGrp="1"/>
          </p:cNvSpPr>
          <p:nvPr>
            <p:ph type="ftr" sz="quarter" idx="11"/>
          </p:nvPr>
        </p:nvSpPr>
        <p:spPr/>
        <p:txBody>
          <a:bodyPr/>
          <a:lstStyle/>
          <a:p>
            <a:endParaRPr lang="es-SV"/>
          </a:p>
        </p:txBody>
      </p:sp>
      <p:sp>
        <p:nvSpPr>
          <p:cNvPr id="7" name="Marcador de número de diapositiva 6"/>
          <p:cNvSpPr>
            <a:spLocks noGrp="1"/>
          </p:cNvSpPr>
          <p:nvPr>
            <p:ph type="sldNum" sz="quarter" idx="12"/>
          </p:nvPr>
        </p:nvSpPr>
        <p:spPr/>
        <p:txBody>
          <a:bodyPr/>
          <a:lstStyle/>
          <a:p>
            <a:fld id="{4E60056D-DEAA-4B82-83C0-AAFA8CC3C44D}" type="slidenum">
              <a:rPr lang="es-SV" smtClean="0"/>
              <a:t>‹Nº›</a:t>
            </a:fld>
            <a:endParaRPr lang="es-SV"/>
          </a:p>
        </p:txBody>
      </p:sp>
    </p:spTree>
    <p:extLst>
      <p:ext uri="{BB962C8B-B14F-4D97-AF65-F5344CB8AC3E}">
        <p14:creationId xmlns:p14="http://schemas.microsoft.com/office/powerpoint/2010/main" val="9028396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smtClean="0"/>
              <a:t>Haga clic para modificar el estilo de título del patrón</a:t>
            </a:r>
            <a:endParaRPr lang="es-SV"/>
          </a:p>
        </p:txBody>
      </p:sp>
      <p:sp>
        <p:nvSpPr>
          <p:cNvPr id="3" name="Marcador de posición de imagen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SV"/>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Marcador de fecha 4"/>
          <p:cNvSpPr>
            <a:spLocks noGrp="1"/>
          </p:cNvSpPr>
          <p:nvPr>
            <p:ph type="dt" sz="half" idx="10"/>
          </p:nvPr>
        </p:nvSpPr>
        <p:spPr/>
        <p:txBody>
          <a:bodyPr/>
          <a:lstStyle/>
          <a:p>
            <a:fld id="{7A3D1AD5-E88C-4894-AE1E-19B95D74C4BC}" type="datetimeFigureOut">
              <a:rPr lang="es-SV" smtClean="0"/>
              <a:t>31/07/2019</a:t>
            </a:fld>
            <a:endParaRPr lang="es-SV"/>
          </a:p>
        </p:txBody>
      </p:sp>
      <p:sp>
        <p:nvSpPr>
          <p:cNvPr id="6" name="Marcador de pie de página 5"/>
          <p:cNvSpPr>
            <a:spLocks noGrp="1"/>
          </p:cNvSpPr>
          <p:nvPr>
            <p:ph type="ftr" sz="quarter" idx="11"/>
          </p:nvPr>
        </p:nvSpPr>
        <p:spPr/>
        <p:txBody>
          <a:bodyPr/>
          <a:lstStyle/>
          <a:p>
            <a:endParaRPr lang="es-SV"/>
          </a:p>
        </p:txBody>
      </p:sp>
      <p:sp>
        <p:nvSpPr>
          <p:cNvPr id="7" name="Marcador de número de diapositiva 6"/>
          <p:cNvSpPr>
            <a:spLocks noGrp="1"/>
          </p:cNvSpPr>
          <p:nvPr>
            <p:ph type="sldNum" sz="quarter" idx="12"/>
          </p:nvPr>
        </p:nvSpPr>
        <p:spPr/>
        <p:txBody>
          <a:bodyPr/>
          <a:lstStyle/>
          <a:p>
            <a:fld id="{4E60056D-DEAA-4B82-83C0-AAFA8CC3C44D}" type="slidenum">
              <a:rPr lang="es-SV" smtClean="0"/>
              <a:t>‹Nº›</a:t>
            </a:fld>
            <a:endParaRPr lang="es-SV"/>
          </a:p>
        </p:txBody>
      </p:sp>
    </p:spTree>
    <p:extLst>
      <p:ext uri="{BB962C8B-B14F-4D97-AF65-F5344CB8AC3E}">
        <p14:creationId xmlns:p14="http://schemas.microsoft.com/office/powerpoint/2010/main" val="2748745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smtClean="0"/>
              <a:t>Haga clic para modificar el estilo de título del patrón</a:t>
            </a:r>
            <a:endParaRPr lang="es-SV"/>
          </a:p>
        </p:txBody>
      </p:sp>
      <p:sp>
        <p:nvSpPr>
          <p:cNvPr id="3" name="Marcador de tex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SV"/>
          </a:p>
        </p:txBody>
      </p:sp>
      <p:sp>
        <p:nvSpPr>
          <p:cNvPr id="4" name="Marcador de fech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A3D1AD5-E88C-4894-AE1E-19B95D74C4BC}" type="datetimeFigureOut">
              <a:rPr lang="es-SV" smtClean="0"/>
              <a:t>31/07/2019</a:t>
            </a:fld>
            <a:endParaRPr lang="es-SV"/>
          </a:p>
        </p:txBody>
      </p:sp>
      <p:sp>
        <p:nvSpPr>
          <p:cNvPr id="5" name="Marcador de pie de pá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SV"/>
          </a:p>
        </p:txBody>
      </p:sp>
      <p:sp>
        <p:nvSpPr>
          <p:cNvPr id="6" name="Marcador de número de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E60056D-DEAA-4B82-83C0-AAFA8CC3C44D}" type="slidenum">
              <a:rPr lang="es-SV" smtClean="0"/>
              <a:t>‹Nº›</a:t>
            </a:fld>
            <a:endParaRPr lang="es-SV"/>
          </a:p>
        </p:txBody>
      </p:sp>
    </p:spTree>
    <p:extLst>
      <p:ext uri="{BB962C8B-B14F-4D97-AF65-F5344CB8AC3E}">
        <p14:creationId xmlns:p14="http://schemas.microsoft.com/office/powerpoint/2010/main" val="52675706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SV"/>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_tradnl" smtClean="0"/>
              <a:t>Clic para editar título</a:t>
            </a:r>
            <a:endParaRPr lang="es-ES_tradnl"/>
          </a:p>
        </p:txBody>
      </p:sp>
      <p:sp>
        <p:nvSpPr>
          <p:cNvPr id="3" name="Marcador de tex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_tradnl"/>
          </a:p>
        </p:txBody>
      </p:sp>
      <p:sp>
        <p:nvSpPr>
          <p:cNvPr id="4" name="Marcador de fech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C118DE2-4231-144E-9FA9-5EE2ECF8E1CE}" type="datetimeFigureOut">
              <a:rPr lang="es-ES_tradnl" smtClean="0">
                <a:solidFill>
                  <a:prstClr val="black">
                    <a:tint val="75000"/>
                  </a:prstClr>
                </a:solidFill>
              </a:rPr>
              <a:pPr/>
              <a:t>31/07/2019</a:t>
            </a:fld>
            <a:endParaRPr lang="es-ES_tradnl">
              <a:solidFill>
                <a:prstClr val="black">
                  <a:tint val="75000"/>
                </a:prstClr>
              </a:solidFill>
            </a:endParaRPr>
          </a:p>
        </p:txBody>
      </p:sp>
      <p:sp>
        <p:nvSpPr>
          <p:cNvPr id="5" name="Marcador de pie de pá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_tradnl">
              <a:solidFill>
                <a:prstClr val="black">
                  <a:tint val="75000"/>
                </a:prstClr>
              </a:solidFill>
            </a:endParaRPr>
          </a:p>
        </p:txBody>
      </p:sp>
      <p:sp>
        <p:nvSpPr>
          <p:cNvPr id="6" name="Marcador de número de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79D0CFB-D427-0445-8E30-64A1A93AFA1B}" type="slidenum">
              <a:rPr lang="es-ES_tradnl" smtClean="0">
                <a:solidFill>
                  <a:prstClr val="black">
                    <a:tint val="75000"/>
                  </a:prstClr>
                </a:solidFill>
              </a:rPr>
              <a:pPr/>
              <a:t>‹Nº›</a:t>
            </a:fld>
            <a:endParaRPr lang="es-ES_tradnl">
              <a:solidFill>
                <a:prstClr val="black">
                  <a:tint val="75000"/>
                </a:prstClr>
              </a:solidFill>
            </a:endParaRPr>
          </a:p>
        </p:txBody>
      </p:sp>
    </p:spTree>
    <p:extLst>
      <p:ext uri="{BB962C8B-B14F-4D97-AF65-F5344CB8AC3E}">
        <p14:creationId xmlns:p14="http://schemas.microsoft.com/office/powerpoint/2010/main" val="239613510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s-ES_trad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57019" y="-127416"/>
            <a:ext cx="13656727" cy="6985416"/>
          </a:xfrm>
          <a:prstGeom prst="rect">
            <a:avLst/>
          </a:prstGeom>
        </p:spPr>
      </p:pic>
      <p:sp>
        <p:nvSpPr>
          <p:cNvPr id="2" name="Título 1"/>
          <p:cNvSpPr>
            <a:spLocks noGrp="1"/>
          </p:cNvSpPr>
          <p:nvPr>
            <p:ph type="ctrTitle"/>
          </p:nvPr>
        </p:nvSpPr>
        <p:spPr>
          <a:xfrm>
            <a:off x="5571345" y="1801319"/>
            <a:ext cx="6945442" cy="1800719"/>
          </a:xfrm>
        </p:spPr>
        <p:txBody>
          <a:bodyPr>
            <a:normAutofit/>
          </a:bodyPr>
          <a:lstStyle/>
          <a:p>
            <a:r>
              <a:rPr lang="es-ES_tradnl" sz="5400" dirty="0" smtClean="0">
                <a:solidFill>
                  <a:schemeClr val="accent5">
                    <a:lumMod val="50000"/>
                  </a:schemeClr>
                </a:solidFill>
                <a:latin typeface="Hiragino Kaku Gothic Std W8" charset="-128"/>
                <a:ea typeface="Hiragino Kaku Gothic Std W8" charset="-128"/>
                <a:cs typeface="Hiragino Kaku Gothic Std W8" charset="-128"/>
              </a:rPr>
              <a:t>PROTECCI</a:t>
            </a:r>
            <a:r>
              <a:rPr lang="en-US" sz="5400" dirty="0" smtClean="0">
                <a:solidFill>
                  <a:schemeClr val="accent5">
                    <a:lumMod val="50000"/>
                  </a:schemeClr>
                </a:solidFill>
                <a:latin typeface="Hiragino Kaku Gothic Std W8" charset="-128"/>
                <a:ea typeface="Hiragino Kaku Gothic Std W8" charset="-128"/>
                <a:cs typeface="Hiragino Kaku Gothic Std W8" charset="-128"/>
              </a:rPr>
              <a:t>Ó</a:t>
            </a:r>
            <a:r>
              <a:rPr lang="es-ES_tradnl" sz="5400" dirty="0" smtClean="0">
                <a:solidFill>
                  <a:schemeClr val="accent5">
                    <a:lumMod val="50000"/>
                  </a:schemeClr>
                </a:solidFill>
                <a:latin typeface="Hiragino Kaku Gothic Std W8" charset="-128"/>
                <a:ea typeface="Hiragino Kaku Gothic Std W8" charset="-128"/>
                <a:cs typeface="Hiragino Kaku Gothic Std W8" charset="-128"/>
              </a:rPr>
              <a:t>N</a:t>
            </a:r>
            <a:r>
              <a:rPr lang="es-ES_tradnl" sz="5400" dirty="0" smtClean="0">
                <a:solidFill>
                  <a:schemeClr val="accent5">
                    <a:lumMod val="50000"/>
                  </a:schemeClr>
                </a:solidFill>
              </a:rPr>
              <a:t> </a:t>
            </a:r>
            <a:endParaRPr lang="es-ES_tradnl" sz="5400" dirty="0">
              <a:solidFill>
                <a:schemeClr val="accent5">
                  <a:lumMod val="50000"/>
                </a:schemeClr>
              </a:solidFill>
            </a:endParaRPr>
          </a:p>
        </p:txBody>
      </p:sp>
      <p:sp>
        <p:nvSpPr>
          <p:cNvPr id="3" name="Subtítulo 2"/>
          <p:cNvSpPr>
            <a:spLocks noGrp="1"/>
          </p:cNvSpPr>
          <p:nvPr>
            <p:ph type="subTitle" idx="1"/>
          </p:nvPr>
        </p:nvSpPr>
        <p:spPr>
          <a:xfrm>
            <a:off x="6563193" y="3497106"/>
            <a:ext cx="4961745" cy="590810"/>
          </a:xfrm>
        </p:spPr>
        <p:txBody>
          <a:bodyPr>
            <a:noAutofit/>
          </a:bodyPr>
          <a:lstStyle/>
          <a:p>
            <a:r>
              <a:rPr lang="es-ES_tradnl" sz="3200" spc="300" dirty="0" smtClean="0">
                <a:solidFill>
                  <a:schemeClr val="bg2">
                    <a:lumMod val="25000"/>
                  </a:schemeClr>
                </a:solidFill>
              </a:rPr>
              <a:t>DE DATOS PERSONALES </a:t>
            </a:r>
            <a:endParaRPr lang="es-ES_tradnl" sz="3200" spc="300" dirty="0">
              <a:solidFill>
                <a:schemeClr val="bg2">
                  <a:lumMod val="25000"/>
                </a:schemeClr>
              </a:solidFill>
            </a:endParaRPr>
          </a:p>
        </p:txBody>
      </p:sp>
      <p:sp>
        <p:nvSpPr>
          <p:cNvPr id="5" name="Título 1"/>
          <p:cNvSpPr txBox="1">
            <a:spLocks/>
          </p:cNvSpPr>
          <p:nvPr/>
        </p:nvSpPr>
        <p:spPr>
          <a:xfrm>
            <a:off x="5887518" y="4765157"/>
            <a:ext cx="6945442" cy="1800719"/>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s-ES_tradnl" sz="2400" dirty="0" smtClean="0">
                <a:solidFill>
                  <a:schemeClr val="accent5">
                    <a:lumMod val="50000"/>
                  </a:schemeClr>
                </a:solidFill>
                <a:ea typeface="Hiragino Kaku Gothic Std W8" charset="-128"/>
              </a:rPr>
              <a:t>                                                    Carlos Calderón </a:t>
            </a:r>
            <a:r>
              <a:rPr lang="es-ES_tradnl" sz="2400" dirty="0" smtClean="0">
                <a:solidFill>
                  <a:schemeClr val="accent5">
                    <a:lumMod val="50000"/>
                  </a:schemeClr>
                </a:solidFill>
              </a:rPr>
              <a:t> </a:t>
            </a:r>
            <a:endParaRPr lang="es-ES_tradnl" sz="2400" dirty="0">
              <a:solidFill>
                <a:schemeClr val="accent5">
                  <a:lumMod val="50000"/>
                </a:schemeClr>
              </a:solidFill>
            </a:endParaRPr>
          </a:p>
        </p:txBody>
      </p:sp>
      <p:pic>
        <p:nvPicPr>
          <p:cNvPr id="6" name="Picture 1" descr="logo"/>
          <p:cNvPicPr/>
          <p:nvPr/>
        </p:nvPicPr>
        <p:blipFill>
          <a:blip r:embed="rId3">
            <a:extLst>
              <a:ext uri="{28A0092B-C50C-407E-A947-70E740481C1C}">
                <a14:useLocalDpi xmlns:a14="http://schemas.microsoft.com/office/drawing/2010/main" val="0"/>
              </a:ext>
            </a:extLst>
          </a:blip>
          <a:srcRect/>
          <a:stretch>
            <a:fillRect/>
          </a:stretch>
        </p:blipFill>
        <p:spPr bwMode="auto">
          <a:xfrm>
            <a:off x="8441635" y="4427651"/>
            <a:ext cx="3434005" cy="1209909"/>
          </a:xfrm>
          <a:prstGeom prst="rect">
            <a:avLst/>
          </a:prstGeom>
          <a:noFill/>
          <a:ln>
            <a:noFill/>
          </a:ln>
        </p:spPr>
      </p:pic>
    </p:spTree>
    <p:extLst>
      <p:ext uri="{BB962C8B-B14F-4D97-AF65-F5344CB8AC3E}">
        <p14:creationId xmlns:p14="http://schemas.microsoft.com/office/powerpoint/2010/main" val="9361772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5" presetClass="entr" presetSubtype="1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checkerboard(across)">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 calcmode="lin" valueType="num">
                                      <p:cBhvr additive="base">
                                        <p:cTn id="19"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checkerboard(across)">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ángulo 6"/>
          <p:cNvSpPr/>
          <p:nvPr/>
        </p:nvSpPr>
        <p:spPr>
          <a:xfrm>
            <a:off x="6157073" y="0"/>
            <a:ext cx="6103433" cy="7104539"/>
          </a:xfrm>
          <a:prstGeom prst="rect">
            <a:avLst/>
          </a:prstGeom>
          <a:solidFill>
            <a:srgbClr val="1823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solidFill>
                <a:schemeClr val="bg2">
                  <a:lumMod val="90000"/>
                </a:schemeClr>
              </a:solidFill>
            </a:endParaRPr>
          </a:p>
        </p:txBody>
      </p:sp>
      <p:sp>
        <p:nvSpPr>
          <p:cNvPr id="5" name="Título 1"/>
          <p:cNvSpPr txBox="1">
            <a:spLocks/>
          </p:cNvSpPr>
          <p:nvPr/>
        </p:nvSpPr>
        <p:spPr>
          <a:xfrm>
            <a:off x="6342841" y="437184"/>
            <a:ext cx="7016336" cy="1300796"/>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endParaRPr lang="es-SV" sz="3200" dirty="0" smtClean="0">
              <a:solidFill>
                <a:schemeClr val="bg1"/>
              </a:solidFill>
              <a:latin typeface="Hiragino Kaku Gothic Std W8" charset="-128"/>
              <a:ea typeface="Hiragino Kaku Gothic Std W8" charset="-128"/>
              <a:cs typeface="Hiragino Kaku Gothic Std W8" charset="-128"/>
            </a:endParaRPr>
          </a:p>
          <a:p>
            <a:pPr>
              <a:lnSpc>
                <a:spcPct val="100000"/>
              </a:lnSpc>
            </a:pPr>
            <a:r>
              <a:rPr lang="es-SV" sz="3200" dirty="0" smtClean="0">
                <a:solidFill>
                  <a:schemeClr val="bg1"/>
                </a:solidFill>
                <a:latin typeface="Hiragino Kaku Gothic Std W8" charset="-128"/>
                <a:ea typeface="Hiragino Kaku Gothic Std W8" charset="-128"/>
                <a:cs typeface="Hiragino Kaku Gothic Std W8" charset="-128"/>
              </a:rPr>
              <a:t>Dato Personal Sensible: </a:t>
            </a:r>
            <a:endParaRPr lang="es-SV" sz="3200" dirty="0">
              <a:solidFill>
                <a:schemeClr val="bg1"/>
              </a:solidFill>
              <a:latin typeface="Hiragino Kaku Gothic Std W8" charset="-128"/>
              <a:ea typeface="Hiragino Kaku Gothic Std W8" charset="-128"/>
              <a:cs typeface="Hiragino Kaku Gothic Std W8" charset="-128"/>
            </a:endParaRPr>
          </a:p>
        </p:txBody>
      </p:sp>
      <p:sp>
        <p:nvSpPr>
          <p:cNvPr id="9" name="Rectángulo 8"/>
          <p:cNvSpPr/>
          <p:nvPr/>
        </p:nvSpPr>
        <p:spPr>
          <a:xfrm>
            <a:off x="6342841" y="2175165"/>
            <a:ext cx="5404874" cy="5632311"/>
          </a:xfrm>
          <a:prstGeom prst="rect">
            <a:avLst/>
          </a:prstGeom>
        </p:spPr>
        <p:txBody>
          <a:bodyPr wrap="square">
            <a:spAutoFit/>
          </a:bodyPr>
          <a:lstStyle/>
          <a:p>
            <a:pPr algn="just"/>
            <a:r>
              <a:rPr lang="es-ES_tradnl" sz="2400" dirty="0" smtClean="0">
                <a:solidFill>
                  <a:schemeClr val="bg1"/>
                </a:solidFill>
              </a:rPr>
              <a:t>Son aquellos que corresponden a una personal en los referente al credo, religión, origen étnico, filiación o ideologías políticas, afiliación sindical, preferencias sexuales, salud física y mental, situación moral y familiar y otra informaciones íntimas de similar naturaleza o que pudieran afectar el derecho al honor, intimidad personal, familiar y propia imagen.</a:t>
            </a:r>
          </a:p>
          <a:p>
            <a:pPr marL="342900" indent="-342900">
              <a:buFont typeface="Arial" charset="0"/>
              <a:buChar char="•"/>
            </a:pPr>
            <a:endParaRPr lang="es-ES_tradnl" sz="2400" dirty="0" smtClean="0">
              <a:solidFill>
                <a:schemeClr val="bg1"/>
              </a:solidFill>
            </a:endParaRPr>
          </a:p>
          <a:p>
            <a:endParaRPr lang="es-ES_tradnl" sz="2400" dirty="0" smtClean="0">
              <a:solidFill>
                <a:schemeClr val="bg1"/>
              </a:solidFill>
            </a:endParaRPr>
          </a:p>
          <a:p>
            <a:endParaRPr lang="es-ES_tradnl" sz="2400" dirty="0" smtClean="0">
              <a:solidFill>
                <a:schemeClr val="bg1"/>
              </a:solidFill>
            </a:endParaRPr>
          </a:p>
          <a:p>
            <a:endParaRPr lang="en-US" sz="2400" dirty="0">
              <a:solidFill>
                <a:schemeClr val="bg1"/>
              </a:solidFill>
            </a:endParaRPr>
          </a:p>
          <a:p>
            <a:endParaRPr lang="es-SV" sz="2400" dirty="0">
              <a:solidFill>
                <a:schemeClr val="bg1"/>
              </a:solidFill>
            </a:endParaRPr>
          </a:p>
        </p:txBody>
      </p:sp>
      <p:pic>
        <p:nvPicPr>
          <p:cNvPr id="3" name="Imagen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6157073" cy="7104538"/>
          </a:xfrm>
          <a:prstGeom prst="rect">
            <a:avLst/>
          </a:prstGeom>
        </p:spPr>
      </p:pic>
      <p:pic>
        <p:nvPicPr>
          <p:cNvPr id="6" name="Picture 1" descr="logo"/>
          <p:cNvPicPr/>
          <p:nvPr/>
        </p:nvPicPr>
        <p:blipFill>
          <a:blip r:embed="rId3">
            <a:extLst>
              <a:ext uri="{28A0092B-C50C-407E-A947-70E740481C1C}">
                <a14:useLocalDpi xmlns:a14="http://schemas.microsoft.com/office/drawing/2010/main" val="0"/>
              </a:ext>
            </a:extLst>
          </a:blip>
          <a:srcRect/>
          <a:stretch>
            <a:fillRect/>
          </a:stretch>
        </p:blipFill>
        <p:spPr bwMode="auto">
          <a:xfrm>
            <a:off x="9208789" y="6070125"/>
            <a:ext cx="2645410" cy="689610"/>
          </a:xfrm>
          <a:prstGeom prst="rect">
            <a:avLst/>
          </a:prstGeom>
          <a:noFill/>
          <a:ln>
            <a:noFill/>
          </a:ln>
        </p:spPr>
      </p:pic>
    </p:spTree>
    <p:extLst>
      <p:ext uri="{BB962C8B-B14F-4D97-AF65-F5344CB8AC3E}">
        <p14:creationId xmlns:p14="http://schemas.microsoft.com/office/powerpoint/2010/main" val="27278866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0.70"/>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011314"/>
            <a:ext cx="12192000" cy="5164667"/>
          </a:xfrm>
          <a:prstGeom prst="rect">
            <a:avLst/>
          </a:prstGeom>
        </p:spPr>
      </p:pic>
      <p:sp>
        <p:nvSpPr>
          <p:cNvPr id="2" name="Título 1"/>
          <p:cNvSpPr>
            <a:spLocks noGrp="1"/>
          </p:cNvSpPr>
          <p:nvPr>
            <p:ph type="title"/>
          </p:nvPr>
        </p:nvSpPr>
        <p:spPr>
          <a:xfrm>
            <a:off x="576941" y="817970"/>
            <a:ext cx="4368283" cy="1293787"/>
          </a:xfrm>
        </p:spPr>
        <p:txBody>
          <a:bodyPr>
            <a:normAutofit/>
          </a:bodyPr>
          <a:lstStyle/>
          <a:p>
            <a:pPr>
              <a:lnSpc>
                <a:spcPct val="100000"/>
              </a:lnSpc>
            </a:pPr>
            <a:r>
              <a:rPr lang="es-ES_tradnl" sz="3200" dirty="0" smtClean="0">
                <a:solidFill>
                  <a:schemeClr val="accent5">
                    <a:lumMod val="50000"/>
                  </a:schemeClr>
                </a:solidFill>
                <a:latin typeface="Hiragino Kaku Gothic Std W8" charset="-128"/>
                <a:ea typeface="Hiragino Kaku Gothic Std W8" charset="-128"/>
                <a:cs typeface="Hiragino Kaku Gothic Std W8" charset="-128"/>
              </a:rPr>
              <a:t>¿QUÉ SON LOS DERECHOS ARCO?</a:t>
            </a:r>
            <a:endParaRPr lang="es-ES_tradnl" sz="3200" dirty="0">
              <a:solidFill>
                <a:schemeClr val="accent5">
                  <a:lumMod val="50000"/>
                </a:schemeClr>
              </a:solidFill>
              <a:latin typeface="Hiragino Kaku Gothic Std W8" charset="-128"/>
              <a:ea typeface="Hiragino Kaku Gothic Std W8" charset="-128"/>
              <a:cs typeface="Hiragino Kaku Gothic Std W8" charset="-128"/>
            </a:endParaRPr>
          </a:p>
        </p:txBody>
      </p:sp>
      <p:sp>
        <p:nvSpPr>
          <p:cNvPr id="7" name="Rectángulo 6"/>
          <p:cNvSpPr/>
          <p:nvPr/>
        </p:nvSpPr>
        <p:spPr>
          <a:xfrm>
            <a:off x="576941" y="2232780"/>
            <a:ext cx="4592217" cy="769441"/>
          </a:xfrm>
          <a:prstGeom prst="rect">
            <a:avLst/>
          </a:prstGeom>
        </p:spPr>
        <p:txBody>
          <a:bodyPr wrap="square">
            <a:spAutoFit/>
          </a:bodyPr>
          <a:lstStyle/>
          <a:p>
            <a:r>
              <a:rPr lang="es-ES_tradnl" sz="2200" dirty="0" smtClean="0">
                <a:solidFill>
                  <a:schemeClr val="accent5">
                    <a:lumMod val="75000"/>
                  </a:schemeClr>
                </a:solidFill>
              </a:rPr>
              <a:t>El ejercicio del derecho a la protección de datos personales, permite:</a:t>
            </a:r>
          </a:p>
        </p:txBody>
      </p:sp>
      <p:sp>
        <p:nvSpPr>
          <p:cNvPr id="8" name="Rectángulo 7"/>
          <p:cNvSpPr/>
          <p:nvPr/>
        </p:nvSpPr>
        <p:spPr>
          <a:xfrm>
            <a:off x="401142" y="5445046"/>
            <a:ext cx="2359941" cy="400110"/>
          </a:xfrm>
          <a:prstGeom prst="rect">
            <a:avLst/>
          </a:prstGeom>
        </p:spPr>
        <p:txBody>
          <a:bodyPr wrap="none">
            <a:spAutoFit/>
          </a:bodyPr>
          <a:lstStyle/>
          <a:p>
            <a:pPr marL="457200" indent="-457200">
              <a:buFont typeface="Arial" charset="0"/>
              <a:buChar char="•"/>
            </a:pPr>
            <a:r>
              <a:rPr lang="es-ES_tradnl" sz="2000" dirty="0" smtClean="0">
                <a:solidFill>
                  <a:schemeClr val="accent5">
                    <a:lumMod val="50000"/>
                  </a:schemeClr>
                </a:solidFill>
                <a:latin typeface="Hiragino Kaku Gothic Std W8" charset="-128"/>
                <a:ea typeface="Hiragino Kaku Gothic Std W8" charset="-128"/>
                <a:cs typeface="Hiragino Kaku Gothic Std W8" charset="-128"/>
              </a:rPr>
              <a:t>EL ACCESO</a:t>
            </a:r>
          </a:p>
        </p:txBody>
      </p:sp>
      <p:sp>
        <p:nvSpPr>
          <p:cNvPr id="9" name="Rectángulo 8"/>
          <p:cNvSpPr/>
          <p:nvPr/>
        </p:nvSpPr>
        <p:spPr>
          <a:xfrm>
            <a:off x="2873050" y="5445046"/>
            <a:ext cx="3007555" cy="400110"/>
          </a:xfrm>
          <a:prstGeom prst="rect">
            <a:avLst/>
          </a:prstGeom>
        </p:spPr>
        <p:txBody>
          <a:bodyPr wrap="none">
            <a:spAutoFit/>
          </a:bodyPr>
          <a:lstStyle/>
          <a:p>
            <a:pPr marL="457200" indent="-457200">
              <a:buFont typeface="Arial" charset="0"/>
              <a:buChar char="•"/>
            </a:pPr>
            <a:r>
              <a:rPr lang="es-ES_tradnl" sz="2000" dirty="0" smtClean="0">
                <a:solidFill>
                  <a:schemeClr val="accent5">
                    <a:lumMod val="50000"/>
                  </a:schemeClr>
                </a:solidFill>
                <a:latin typeface="Hiragino Kaku Gothic Std W8" charset="-128"/>
                <a:ea typeface="Hiragino Kaku Gothic Std W8" charset="-128"/>
                <a:cs typeface="Hiragino Kaku Gothic Std W8" charset="-128"/>
              </a:rPr>
              <a:t>RECTIFICACIÓN</a:t>
            </a:r>
          </a:p>
        </p:txBody>
      </p:sp>
      <p:sp>
        <p:nvSpPr>
          <p:cNvPr id="10" name="Rectángulo 9"/>
          <p:cNvSpPr/>
          <p:nvPr/>
        </p:nvSpPr>
        <p:spPr>
          <a:xfrm>
            <a:off x="6096000" y="5445046"/>
            <a:ext cx="2752677" cy="400110"/>
          </a:xfrm>
          <a:prstGeom prst="rect">
            <a:avLst/>
          </a:prstGeom>
        </p:spPr>
        <p:txBody>
          <a:bodyPr wrap="none">
            <a:spAutoFit/>
          </a:bodyPr>
          <a:lstStyle/>
          <a:p>
            <a:pPr marL="342900" indent="-342900">
              <a:buFont typeface="Arial" charset="0"/>
              <a:buChar char="•"/>
            </a:pPr>
            <a:r>
              <a:rPr lang="es-ES_tradnl" sz="2000" dirty="0" smtClean="0">
                <a:solidFill>
                  <a:schemeClr val="accent5">
                    <a:lumMod val="50000"/>
                  </a:schemeClr>
                </a:solidFill>
                <a:latin typeface="Hiragino Kaku Gothic Std W8" charset="-128"/>
                <a:ea typeface="Hiragino Kaku Gothic Std W8" charset="-128"/>
                <a:cs typeface="Hiragino Kaku Gothic Std W8" charset="-128"/>
              </a:rPr>
              <a:t>CANCELACIÓN</a:t>
            </a:r>
          </a:p>
        </p:txBody>
      </p:sp>
      <p:sp>
        <p:nvSpPr>
          <p:cNvPr id="12" name="Rectángulo 11"/>
          <p:cNvSpPr/>
          <p:nvPr/>
        </p:nvSpPr>
        <p:spPr>
          <a:xfrm>
            <a:off x="9064072" y="5445046"/>
            <a:ext cx="2217274" cy="400110"/>
          </a:xfrm>
          <a:prstGeom prst="rect">
            <a:avLst/>
          </a:prstGeom>
        </p:spPr>
        <p:txBody>
          <a:bodyPr wrap="none">
            <a:spAutoFit/>
          </a:bodyPr>
          <a:lstStyle/>
          <a:p>
            <a:pPr marL="342900" indent="-342900">
              <a:buFont typeface="Arial" charset="0"/>
              <a:buChar char="•"/>
            </a:pPr>
            <a:r>
              <a:rPr lang="es-ES_tradnl" sz="2000" dirty="0" smtClean="0">
                <a:solidFill>
                  <a:schemeClr val="accent5">
                    <a:lumMod val="50000"/>
                  </a:schemeClr>
                </a:solidFill>
                <a:latin typeface="Hiragino Kaku Gothic Std W8" charset="-128"/>
                <a:ea typeface="Hiragino Kaku Gothic Std W8" charset="-128"/>
                <a:cs typeface="Hiragino Kaku Gothic Std W8" charset="-128"/>
              </a:rPr>
              <a:t>OPOSICI</a:t>
            </a:r>
            <a:r>
              <a:rPr lang="en-US" sz="2000" dirty="0" smtClean="0">
                <a:solidFill>
                  <a:schemeClr val="accent5">
                    <a:lumMod val="50000"/>
                  </a:schemeClr>
                </a:solidFill>
                <a:latin typeface="Hiragino Kaku Gothic Std W8" charset="-128"/>
                <a:ea typeface="Hiragino Kaku Gothic Std W8" charset="-128"/>
                <a:cs typeface="Hiragino Kaku Gothic Std W8" charset="-128"/>
              </a:rPr>
              <a:t>ÓN</a:t>
            </a:r>
            <a:endParaRPr lang="es-ES_tradnl" sz="2000" dirty="0" smtClean="0">
              <a:solidFill>
                <a:schemeClr val="accent5">
                  <a:lumMod val="50000"/>
                </a:schemeClr>
              </a:solidFill>
              <a:latin typeface="Hiragino Kaku Gothic Std W8" charset="-128"/>
              <a:ea typeface="Hiragino Kaku Gothic Std W8" charset="-128"/>
              <a:cs typeface="Hiragino Kaku Gothic Std W8" charset="-128"/>
            </a:endParaRPr>
          </a:p>
        </p:txBody>
      </p:sp>
    </p:spTree>
    <p:extLst>
      <p:ext uri="{BB962C8B-B14F-4D97-AF65-F5344CB8AC3E}">
        <p14:creationId xmlns:p14="http://schemas.microsoft.com/office/powerpoint/2010/main" val="38085330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ipe(down)">
                                      <p:cBhvr>
                                        <p:cTn id="25" dur="500"/>
                                        <p:tgtEl>
                                          <p:spTgt spid="2"/>
                                        </p:tgtEl>
                                      </p:cBhvr>
                                    </p:animEffect>
                                  </p:childTnLst>
                                </p:cTn>
                              </p:par>
                            </p:childTnLst>
                          </p:cTn>
                        </p:par>
                      </p:childTnLst>
                    </p:cTn>
                  </p:par>
                  <p:par>
                    <p:cTn id="26" fill="hold">
                      <p:stCondLst>
                        <p:cond delay="indefinite"/>
                      </p:stCondLst>
                      <p:childTnLst>
                        <p:par>
                          <p:cTn id="27" fill="hold">
                            <p:stCondLst>
                              <p:cond delay="0"/>
                            </p:stCondLst>
                            <p:childTnLst>
                              <p:par>
                                <p:cTn id="28" presetID="55" presetClass="entr" presetSubtype="0"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p:cTn id="30" dur="1000" fill="hold"/>
                                        <p:tgtEl>
                                          <p:spTgt spid="7"/>
                                        </p:tgtEl>
                                        <p:attrNameLst>
                                          <p:attrName>ppt_w</p:attrName>
                                        </p:attrNameLst>
                                      </p:cBhvr>
                                      <p:tavLst>
                                        <p:tav tm="0">
                                          <p:val>
                                            <p:strVal val="#ppt_w*0.70"/>
                                          </p:val>
                                        </p:tav>
                                        <p:tav tm="100000">
                                          <p:val>
                                            <p:strVal val="#ppt_w"/>
                                          </p:val>
                                        </p:tav>
                                      </p:tavLst>
                                    </p:anim>
                                    <p:anim calcmode="lin" valueType="num">
                                      <p:cBhvr>
                                        <p:cTn id="31" dur="1000" fill="hold"/>
                                        <p:tgtEl>
                                          <p:spTgt spid="7"/>
                                        </p:tgtEl>
                                        <p:attrNameLst>
                                          <p:attrName>ppt_h</p:attrName>
                                        </p:attrNameLst>
                                      </p:cBhvr>
                                      <p:tavLst>
                                        <p:tav tm="0">
                                          <p:val>
                                            <p:strVal val="#ppt_h"/>
                                          </p:val>
                                        </p:tav>
                                        <p:tav tm="100000">
                                          <p:val>
                                            <p:strVal val="#ppt_h"/>
                                          </p:val>
                                        </p:tav>
                                      </p:tavLst>
                                    </p:anim>
                                    <p:animEffect transition="in" filter="fade">
                                      <p:cBhvr>
                                        <p:cTn id="32" dur="10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wipe(down)">
                                      <p:cBhvr>
                                        <p:cTn id="37" dur="500"/>
                                        <p:tgtEl>
                                          <p:spTgt spid="8"/>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ipe(down)">
                                      <p:cBhvr>
                                        <p:cTn id="42" dur="500"/>
                                        <p:tgtEl>
                                          <p:spTgt spid="9"/>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ipe(down)">
                                      <p:cBhvr>
                                        <p:cTn id="47" dur="500"/>
                                        <p:tgtEl>
                                          <p:spTgt spid="10"/>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wipe(down)">
                                      <p:cBhvr>
                                        <p:cTn id="5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P spid="9" grpId="0"/>
      <p:bldP spid="10" grpId="0"/>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txBox="1">
            <a:spLocks/>
          </p:cNvSpPr>
          <p:nvPr/>
        </p:nvSpPr>
        <p:spPr>
          <a:xfrm>
            <a:off x="-1369113" y="2350032"/>
            <a:ext cx="592953" cy="95704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es-ES_tradnl" sz="65000" dirty="0" smtClean="0">
                <a:solidFill>
                  <a:schemeClr val="accent5">
                    <a:lumMod val="50000"/>
                  </a:schemeClr>
                </a:solidFill>
                <a:latin typeface="Hiragino Kaku Gothic Std W8" charset="-128"/>
                <a:ea typeface="Hiragino Kaku Gothic Std W8" charset="-128"/>
                <a:cs typeface="Hiragino Kaku Gothic Std W8" charset="-128"/>
              </a:rPr>
              <a:t>A</a:t>
            </a:r>
            <a:endParaRPr lang="es-ES_tradnl" sz="65000" dirty="0">
              <a:solidFill>
                <a:schemeClr val="accent5">
                  <a:lumMod val="50000"/>
                </a:schemeClr>
              </a:solidFill>
              <a:latin typeface="Hiragino Kaku Gothic Std W8" charset="-128"/>
              <a:ea typeface="Hiragino Kaku Gothic Std W8" charset="-128"/>
              <a:cs typeface="Hiragino Kaku Gothic Std W8" charset="-128"/>
            </a:endParaRPr>
          </a:p>
        </p:txBody>
      </p:sp>
      <p:sp>
        <p:nvSpPr>
          <p:cNvPr id="5" name="Rectángulo 4"/>
          <p:cNvSpPr/>
          <p:nvPr/>
        </p:nvSpPr>
        <p:spPr>
          <a:xfrm>
            <a:off x="5840361" y="0"/>
            <a:ext cx="6351639" cy="71087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6" name="Rectángulo 5"/>
          <p:cNvSpPr/>
          <p:nvPr/>
        </p:nvSpPr>
        <p:spPr>
          <a:xfrm>
            <a:off x="6997337" y="1462867"/>
            <a:ext cx="4592217" cy="4524315"/>
          </a:xfrm>
          <a:prstGeom prst="rect">
            <a:avLst/>
          </a:prstGeom>
        </p:spPr>
        <p:txBody>
          <a:bodyPr wrap="square">
            <a:spAutoFit/>
          </a:bodyPr>
          <a:lstStyle/>
          <a:p>
            <a:r>
              <a:rPr lang="es-SV" sz="2400" b="1" dirty="0"/>
              <a:t>Derecho al </a:t>
            </a:r>
            <a:r>
              <a:rPr lang="es-SV" sz="2400" b="1" dirty="0" smtClean="0"/>
              <a:t>Acceso</a:t>
            </a:r>
            <a:endParaRPr lang="es-SV" sz="2400" dirty="0" smtClean="0"/>
          </a:p>
          <a:p>
            <a:endParaRPr lang="es-SV" sz="2400" dirty="0" smtClean="0"/>
          </a:p>
          <a:p>
            <a:r>
              <a:rPr lang="es-SV" sz="2400" dirty="0"/>
              <a:t>U</a:t>
            </a:r>
            <a:r>
              <a:rPr lang="es-SV" sz="2400" dirty="0" smtClean="0"/>
              <a:t>na </a:t>
            </a:r>
            <a:r>
              <a:rPr lang="es-SV" sz="2400" dirty="0"/>
              <a:t>persona puede solicitar a un ente determinado que informe si en sus bases de datos se tienen alguno de sus datos personales, a fin de conocer cuáles son y el estado en que se encuentran; es decir, para conocer si dicha información es correcta y actualizada, o para conocer para qué fines se utiliza.</a:t>
            </a:r>
            <a:r>
              <a:rPr lang="es-SV" sz="2400" dirty="0" smtClean="0">
                <a:effectLst/>
              </a:rPr>
              <a:t> </a:t>
            </a:r>
            <a:endParaRPr lang="es-ES_tradnl" sz="2200" dirty="0" smtClean="0">
              <a:solidFill>
                <a:schemeClr val="accent5">
                  <a:lumMod val="75000"/>
                </a:schemeClr>
              </a:solidFill>
            </a:endParaRPr>
          </a:p>
        </p:txBody>
      </p:sp>
    </p:spTree>
    <p:extLst>
      <p:ext uri="{BB962C8B-B14F-4D97-AF65-F5344CB8AC3E}">
        <p14:creationId xmlns:p14="http://schemas.microsoft.com/office/powerpoint/2010/main" val="7249234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8" presetClass="entr" presetSubtype="0" accel="50000" fill="hold" grpId="0" nodeType="clickEffect">
                                  <p:stCondLst>
                                    <p:cond delay="0"/>
                                  </p:stCondLst>
                                  <p:iterate type="lt">
                                    <p:tmPct val="50000"/>
                                  </p:iterate>
                                  <p:childTnLst>
                                    <p:set>
                                      <p:cBhvr>
                                        <p:cTn id="6" dur="1" fill="hold">
                                          <p:stCondLst>
                                            <p:cond delay="0"/>
                                          </p:stCondLst>
                                        </p:cTn>
                                        <p:tgtEl>
                                          <p:spTgt spid="4"/>
                                        </p:tgtEl>
                                        <p:attrNameLst>
                                          <p:attrName>style.visibility</p:attrName>
                                        </p:attrNameLst>
                                      </p:cBhvr>
                                      <p:to>
                                        <p:strVal val="visible"/>
                                      </p:to>
                                    </p:set>
                                    <p:set>
                                      <p:cBhvr>
                                        <p:cTn id="7" dur="455" fill="hold">
                                          <p:stCondLst>
                                            <p:cond delay="0"/>
                                          </p:stCondLst>
                                        </p:cTn>
                                        <p:tgtEl>
                                          <p:spTgt spid="4"/>
                                        </p:tgtEl>
                                        <p:attrNameLst>
                                          <p:attrName>style.rotation</p:attrName>
                                        </p:attrNameLst>
                                      </p:cBhvr>
                                      <p:to>
                                        <p:strVal val="-45.0"/>
                                      </p:to>
                                    </p:set>
                                    <p:anim calcmode="lin" valueType="num">
                                      <p:cBhvr>
                                        <p:cTn id="8" dur="455" fill="hold">
                                          <p:stCondLst>
                                            <p:cond delay="455"/>
                                          </p:stCondLst>
                                        </p:cTn>
                                        <p:tgtEl>
                                          <p:spTgt spid="4"/>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4"/>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4"/>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4"/>
                                        </p:tgtEl>
                                        <p:attrNameLst>
                                          <p:attrName>ppt_y</p:attrName>
                                        </p:attrNameLst>
                                      </p:cBhvr>
                                      <p:tavLst>
                                        <p:tav tm="0">
                                          <p:val>
                                            <p:strVal val="#ppt_y-(0.354*#ppt_w-0.172*#ppt_h)"/>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38" presetClass="entr" presetSubtype="0" accel="50000" fill="hold" grpId="1" nodeType="clickEffect">
                                  <p:stCondLst>
                                    <p:cond delay="0"/>
                                  </p:stCondLst>
                                  <p:iterate type="lt">
                                    <p:tmPct val="50000"/>
                                  </p:iterate>
                                  <p:childTnLst>
                                    <p:set>
                                      <p:cBhvr>
                                        <p:cTn id="15" dur="1" fill="hold">
                                          <p:stCondLst>
                                            <p:cond delay="0"/>
                                          </p:stCondLst>
                                        </p:cTn>
                                        <p:tgtEl>
                                          <p:spTgt spid="4"/>
                                        </p:tgtEl>
                                        <p:attrNameLst>
                                          <p:attrName>style.visibility</p:attrName>
                                        </p:attrNameLst>
                                      </p:cBhvr>
                                      <p:to>
                                        <p:strVal val="visible"/>
                                      </p:to>
                                    </p:set>
                                    <p:set>
                                      <p:cBhvr>
                                        <p:cTn id="16" dur="455" fill="hold">
                                          <p:stCondLst>
                                            <p:cond delay="0"/>
                                          </p:stCondLst>
                                        </p:cTn>
                                        <p:tgtEl>
                                          <p:spTgt spid="4"/>
                                        </p:tgtEl>
                                        <p:attrNameLst>
                                          <p:attrName>style.rotation</p:attrName>
                                        </p:attrNameLst>
                                      </p:cBhvr>
                                      <p:to>
                                        <p:strVal val="-45.0"/>
                                      </p:to>
                                    </p:set>
                                    <p:anim calcmode="lin" valueType="num">
                                      <p:cBhvr>
                                        <p:cTn id="17" dur="455" fill="hold">
                                          <p:stCondLst>
                                            <p:cond delay="455"/>
                                          </p:stCondLst>
                                        </p:cTn>
                                        <p:tgtEl>
                                          <p:spTgt spid="4"/>
                                        </p:tgtEl>
                                        <p:attrNameLst>
                                          <p:attrName>style.rotation</p:attrName>
                                        </p:attrNameLst>
                                      </p:cBhvr>
                                      <p:tavLst>
                                        <p:tav tm="0">
                                          <p:val>
                                            <p:fltVal val="-45"/>
                                          </p:val>
                                        </p:tav>
                                        <p:tav tm="69900">
                                          <p:val>
                                            <p:fltVal val="45"/>
                                          </p:val>
                                        </p:tav>
                                        <p:tav tm="100000">
                                          <p:val>
                                            <p:fltVal val="0"/>
                                          </p:val>
                                        </p:tav>
                                      </p:tavLst>
                                    </p:anim>
                                    <p:anim calcmode="lin" valueType="num">
                                      <p:cBhvr>
                                        <p:cTn id="18" dur="455" fill="hold">
                                          <p:stCondLst>
                                            <p:cond delay="0"/>
                                          </p:stCondLst>
                                        </p:cTn>
                                        <p:tgtEl>
                                          <p:spTgt spid="4"/>
                                        </p:tgtEl>
                                        <p:attrNameLst>
                                          <p:attrName>ppt_y</p:attrName>
                                        </p:attrNameLst>
                                      </p:cBhvr>
                                      <p:tavLst>
                                        <p:tav tm="0">
                                          <p:val>
                                            <p:strVal val="#ppt_y-1"/>
                                          </p:val>
                                        </p:tav>
                                        <p:tav tm="100000">
                                          <p:val>
                                            <p:strVal val="#ppt_y-(0.354*#ppt_w-0.172*#ppt_h)"/>
                                          </p:val>
                                        </p:tav>
                                      </p:tavLst>
                                    </p:anim>
                                    <p:anim calcmode="lin" valueType="num">
                                      <p:cBhvr>
                                        <p:cTn id="19" dur="156" decel="50000" autoRev="1" fill="hold">
                                          <p:stCondLst>
                                            <p:cond delay="455"/>
                                          </p:stCondLst>
                                        </p:cTn>
                                        <p:tgtEl>
                                          <p:spTgt spid="4"/>
                                        </p:tgtEl>
                                        <p:attrNameLst>
                                          <p:attrName>ppt_y</p:attrName>
                                        </p:attrNameLst>
                                      </p:cBhvr>
                                      <p:tavLst>
                                        <p:tav tm="0">
                                          <p:val>
                                            <p:strVal val="#ppt_y-(0.354*#ppt_w-0.172*#ppt_h)"/>
                                          </p:val>
                                        </p:tav>
                                        <p:tav tm="100000">
                                          <p:val>
                                            <p:strVal val="#ppt_y-(0.354*#ppt_w-0.172*#ppt_h)-#ppt_h/2"/>
                                          </p:val>
                                        </p:tav>
                                      </p:tavLst>
                                    </p:anim>
                                    <p:anim calcmode="lin" valueType="num">
                                      <p:cBhvr>
                                        <p:cTn id="20" dur="136" fill="hold">
                                          <p:stCondLst>
                                            <p:cond delay="864"/>
                                          </p:stCondLst>
                                        </p:cTn>
                                        <p:tgtEl>
                                          <p:spTgt spid="4"/>
                                        </p:tgtEl>
                                        <p:attrNameLst>
                                          <p:attrName>ppt_y</p:attrName>
                                        </p:attrNameLst>
                                      </p:cBhvr>
                                      <p:tavLst>
                                        <p:tav tm="0">
                                          <p:val>
                                            <p:strVal val="#ppt_y-(0.354*#ppt_w-0.172*#ppt_h)"/>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down)">
                                      <p:cBhvr>
                                        <p:cTn id="2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1"/>
          <p:cNvSpPr txBox="1">
            <a:spLocks/>
          </p:cNvSpPr>
          <p:nvPr/>
        </p:nvSpPr>
        <p:spPr>
          <a:xfrm>
            <a:off x="-1405065" y="2398651"/>
            <a:ext cx="592953" cy="95704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es-ES_tradnl" sz="65000" dirty="0" smtClean="0">
                <a:solidFill>
                  <a:schemeClr val="accent5">
                    <a:lumMod val="50000"/>
                  </a:schemeClr>
                </a:solidFill>
                <a:latin typeface="Hiragino Kaku Gothic Std W8" charset="-128"/>
                <a:ea typeface="Hiragino Kaku Gothic Std W8" charset="-128"/>
                <a:cs typeface="Hiragino Kaku Gothic Std W8" charset="-128"/>
              </a:rPr>
              <a:t>R</a:t>
            </a:r>
            <a:endParaRPr lang="es-ES_tradnl" sz="65000" dirty="0">
              <a:solidFill>
                <a:schemeClr val="accent5">
                  <a:lumMod val="50000"/>
                </a:schemeClr>
              </a:solidFill>
              <a:latin typeface="Hiragino Kaku Gothic Std W8" charset="-128"/>
              <a:ea typeface="Hiragino Kaku Gothic Std W8" charset="-128"/>
              <a:cs typeface="Hiragino Kaku Gothic Std W8" charset="-128"/>
            </a:endParaRPr>
          </a:p>
        </p:txBody>
      </p:sp>
      <p:sp>
        <p:nvSpPr>
          <p:cNvPr id="7" name="Rectángulo 6"/>
          <p:cNvSpPr/>
          <p:nvPr/>
        </p:nvSpPr>
        <p:spPr>
          <a:xfrm>
            <a:off x="6997337" y="1462867"/>
            <a:ext cx="4592217" cy="3785652"/>
          </a:xfrm>
          <a:prstGeom prst="rect">
            <a:avLst/>
          </a:prstGeom>
        </p:spPr>
        <p:txBody>
          <a:bodyPr wrap="square">
            <a:spAutoFit/>
          </a:bodyPr>
          <a:lstStyle/>
          <a:p>
            <a:pPr lvl="0"/>
            <a:r>
              <a:rPr lang="es-SV" sz="2400" b="1" dirty="0"/>
              <a:t>Derecho a la </a:t>
            </a:r>
            <a:r>
              <a:rPr lang="es-SV" sz="2400" b="1" dirty="0" smtClean="0"/>
              <a:t>Rectificación</a:t>
            </a:r>
          </a:p>
          <a:p>
            <a:pPr lvl="0"/>
            <a:endParaRPr lang="es-SV" sz="2400" b="1" dirty="0"/>
          </a:p>
          <a:p>
            <a:pPr lvl="0"/>
            <a:r>
              <a:rPr lang="es-SV" sz="2400" dirty="0" smtClean="0"/>
              <a:t>Es la facultad que </a:t>
            </a:r>
            <a:r>
              <a:rPr lang="es-SV" sz="2400" dirty="0"/>
              <a:t>se otorga a un individuo, para que se corrijan aquellos datos personales que estén contenidos en las bases de datos de cierta entidad, cuando estos son incorrectos, imprecisos, incompletos o están desactualizados.</a:t>
            </a:r>
          </a:p>
        </p:txBody>
      </p:sp>
    </p:spTree>
    <p:extLst>
      <p:ext uri="{BB962C8B-B14F-4D97-AF65-F5344CB8AC3E}">
        <p14:creationId xmlns:p14="http://schemas.microsoft.com/office/powerpoint/2010/main" val="1714764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8" presetClass="entr" presetSubtype="0" accel="50000" fill="hold" grpId="0" nodeType="clickEffect">
                                  <p:stCondLst>
                                    <p:cond delay="0"/>
                                  </p:stCondLst>
                                  <p:iterate type="lt">
                                    <p:tmPct val="50000"/>
                                  </p:iterate>
                                  <p:childTnLst>
                                    <p:set>
                                      <p:cBhvr>
                                        <p:cTn id="6" dur="1" fill="hold">
                                          <p:stCondLst>
                                            <p:cond delay="0"/>
                                          </p:stCondLst>
                                        </p:cTn>
                                        <p:tgtEl>
                                          <p:spTgt spid="5"/>
                                        </p:tgtEl>
                                        <p:attrNameLst>
                                          <p:attrName>style.visibility</p:attrName>
                                        </p:attrNameLst>
                                      </p:cBhvr>
                                      <p:to>
                                        <p:strVal val="visible"/>
                                      </p:to>
                                    </p:set>
                                    <p:set>
                                      <p:cBhvr>
                                        <p:cTn id="7" dur="455" fill="hold">
                                          <p:stCondLst>
                                            <p:cond delay="0"/>
                                          </p:stCondLst>
                                        </p:cTn>
                                        <p:tgtEl>
                                          <p:spTgt spid="5"/>
                                        </p:tgtEl>
                                        <p:attrNameLst>
                                          <p:attrName>style.rotation</p:attrName>
                                        </p:attrNameLst>
                                      </p:cBhvr>
                                      <p:to>
                                        <p:strVal val="-45.0"/>
                                      </p:to>
                                    </p:set>
                                    <p:anim calcmode="lin" valueType="num">
                                      <p:cBhvr>
                                        <p:cTn id="8" dur="455" fill="hold">
                                          <p:stCondLst>
                                            <p:cond delay="455"/>
                                          </p:stCondLst>
                                        </p:cTn>
                                        <p:tgtEl>
                                          <p:spTgt spid="5"/>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5"/>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5"/>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5"/>
                                        </p:tgtEl>
                                        <p:attrNameLst>
                                          <p:attrName>ppt_y</p:attrName>
                                        </p:attrNameLst>
                                      </p:cBhvr>
                                      <p:tavLst>
                                        <p:tav tm="0">
                                          <p:val>
                                            <p:strVal val="#ppt_y-(0.354*#ppt_w-0.172*#ppt_h)"/>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down)">
                                      <p:cBhvr>
                                        <p:cTn id="1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1"/>
          <p:cNvSpPr txBox="1">
            <a:spLocks/>
          </p:cNvSpPr>
          <p:nvPr/>
        </p:nvSpPr>
        <p:spPr>
          <a:xfrm>
            <a:off x="-1405065" y="2398651"/>
            <a:ext cx="592953" cy="95704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es-ES_tradnl" sz="65000" dirty="0" smtClean="0">
                <a:solidFill>
                  <a:schemeClr val="accent5">
                    <a:lumMod val="50000"/>
                  </a:schemeClr>
                </a:solidFill>
                <a:latin typeface="Hiragino Kaku Gothic Std W8" charset="-128"/>
                <a:ea typeface="Hiragino Kaku Gothic Std W8" charset="-128"/>
                <a:cs typeface="Hiragino Kaku Gothic Std W8" charset="-128"/>
              </a:rPr>
              <a:t>C</a:t>
            </a:r>
            <a:endParaRPr lang="es-ES_tradnl" sz="65000" dirty="0">
              <a:solidFill>
                <a:schemeClr val="accent5">
                  <a:lumMod val="50000"/>
                </a:schemeClr>
              </a:solidFill>
              <a:latin typeface="Hiragino Kaku Gothic Std W8" charset="-128"/>
              <a:ea typeface="Hiragino Kaku Gothic Std W8" charset="-128"/>
              <a:cs typeface="Hiragino Kaku Gothic Std W8" charset="-128"/>
            </a:endParaRPr>
          </a:p>
        </p:txBody>
      </p:sp>
      <p:sp>
        <p:nvSpPr>
          <p:cNvPr id="6" name="Rectángulo 5"/>
          <p:cNvSpPr/>
          <p:nvPr/>
        </p:nvSpPr>
        <p:spPr>
          <a:xfrm>
            <a:off x="7019639" y="1016818"/>
            <a:ext cx="4592217" cy="5262979"/>
          </a:xfrm>
          <a:prstGeom prst="rect">
            <a:avLst/>
          </a:prstGeom>
        </p:spPr>
        <p:txBody>
          <a:bodyPr wrap="square">
            <a:spAutoFit/>
          </a:bodyPr>
          <a:lstStyle/>
          <a:p>
            <a:pPr lvl="0"/>
            <a:r>
              <a:rPr lang="es-SV" sz="2400" b="1" dirty="0"/>
              <a:t>Derecho a la </a:t>
            </a:r>
            <a:r>
              <a:rPr lang="es-SV" sz="2400" b="1" dirty="0" smtClean="0"/>
              <a:t>Cancelación</a:t>
            </a:r>
          </a:p>
          <a:p>
            <a:pPr lvl="0"/>
            <a:endParaRPr lang="es-SV" sz="2400" dirty="0" smtClean="0"/>
          </a:p>
          <a:p>
            <a:pPr lvl="0"/>
            <a:r>
              <a:rPr lang="es-SV" sz="2400" dirty="0" smtClean="0"/>
              <a:t>Facultad </a:t>
            </a:r>
            <a:r>
              <a:rPr lang="es-SV" sz="2400" dirty="0"/>
              <a:t>que se otorga a un individuo para que solicite la cancelación de sus datos de las bases que tenga un ente determinado, el cual deberá dejar de tratar sus datos, en especial cuando dicho tratamiento no cumpla con las disposiciones legales aplicables. En tal caso, dicho datos deberán ser bloqueados y, posteriormente, suprimidos de las bases de datos. </a:t>
            </a:r>
          </a:p>
        </p:txBody>
      </p:sp>
    </p:spTree>
    <p:extLst>
      <p:ext uri="{BB962C8B-B14F-4D97-AF65-F5344CB8AC3E}">
        <p14:creationId xmlns:p14="http://schemas.microsoft.com/office/powerpoint/2010/main" val="27510855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8" presetClass="entr" presetSubtype="0" accel="50000" fill="hold" grpId="0" nodeType="clickEffect">
                                  <p:stCondLst>
                                    <p:cond delay="0"/>
                                  </p:stCondLst>
                                  <p:iterate type="lt">
                                    <p:tmPct val="50000"/>
                                  </p:iterate>
                                  <p:childTnLst>
                                    <p:set>
                                      <p:cBhvr>
                                        <p:cTn id="6" dur="1" fill="hold">
                                          <p:stCondLst>
                                            <p:cond delay="0"/>
                                          </p:stCondLst>
                                        </p:cTn>
                                        <p:tgtEl>
                                          <p:spTgt spid="5"/>
                                        </p:tgtEl>
                                        <p:attrNameLst>
                                          <p:attrName>style.visibility</p:attrName>
                                        </p:attrNameLst>
                                      </p:cBhvr>
                                      <p:to>
                                        <p:strVal val="visible"/>
                                      </p:to>
                                    </p:set>
                                    <p:set>
                                      <p:cBhvr>
                                        <p:cTn id="7" dur="455" fill="hold">
                                          <p:stCondLst>
                                            <p:cond delay="0"/>
                                          </p:stCondLst>
                                        </p:cTn>
                                        <p:tgtEl>
                                          <p:spTgt spid="5"/>
                                        </p:tgtEl>
                                        <p:attrNameLst>
                                          <p:attrName>style.rotation</p:attrName>
                                        </p:attrNameLst>
                                      </p:cBhvr>
                                      <p:to>
                                        <p:strVal val="-45.0"/>
                                      </p:to>
                                    </p:set>
                                    <p:anim calcmode="lin" valueType="num">
                                      <p:cBhvr>
                                        <p:cTn id="8" dur="455" fill="hold">
                                          <p:stCondLst>
                                            <p:cond delay="455"/>
                                          </p:stCondLst>
                                        </p:cTn>
                                        <p:tgtEl>
                                          <p:spTgt spid="5"/>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5"/>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5"/>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5"/>
                                        </p:tgtEl>
                                        <p:attrNameLst>
                                          <p:attrName>ppt_y</p:attrName>
                                        </p:attrNameLst>
                                      </p:cBhvr>
                                      <p:tavLst>
                                        <p:tav tm="0">
                                          <p:val>
                                            <p:strVal val="#ppt_y-(0.354*#ppt_w-0.172*#ppt_h)"/>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down)">
                                      <p:cBhvr>
                                        <p:cTn id="1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1"/>
          <p:cNvSpPr txBox="1">
            <a:spLocks/>
          </p:cNvSpPr>
          <p:nvPr/>
        </p:nvSpPr>
        <p:spPr>
          <a:xfrm>
            <a:off x="-1405065" y="2398651"/>
            <a:ext cx="592953" cy="95704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es-ES_tradnl" sz="65000" dirty="0" smtClean="0">
                <a:solidFill>
                  <a:schemeClr val="accent5">
                    <a:lumMod val="50000"/>
                  </a:schemeClr>
                </a:solidFill>
                <a:latin typeface="Hiragino Kaku Gothic Std W8" charset="-128"/>
                <a:ea typeface="Hiragino Kaku Gothic Std W8" charset="-128"/>
                <a:cs typeface="Hiragino Kaku Gothic Std W8" charset="-128"/>
              </a:rPr>
              <a:t>O</a:t>
            </a:r>
            <a:endParaRPr lang="es-ES_tradnl" sz="65000" dirty="0">
              <a:solidFill>
                <a:schemeClr val="accent5">
                  <a:lumMod val="50000"/>
                </a:schemeClr>
              </a:solidFill>
              <a:latin typeface="Hiragino Kaku Gothic Std W8" charset="-128"/>
              <a:ea typeface="Hiragino Kaku Gothic Std W8" charset="-128"/>
              <a:cs typeface="Hiragino Kaku Gothic Std W8" charset="-128"/>
            </a:endParaRPr>
          </a:p>
        </p:txBody>
      </p:sp>
      <p:sp>
        <p:nvSpPr>
          <p:cNvPr id="6" name="Rectángulo 5"/>
          <p:cNvSpPr/>
          <p:nvPr/>
        </p:nvSpPr>
        <p:spPr>
          <a:xfrm>
            <a:off x="7019639" y="2154242"/>
            <a:ext cx="4592217" cy="3046988"/>
          </a:xfrm>
          <a:prstGeom prst="rect">
            <a:avLst/>
          </a:prstGeom>
        </p:spPr>
        <p:txBody>
          <a:bodyPr wrap="square">
            <a:spAutoFit/>
          </a:bodyPr>
          <a:lstStyle/>
          <a:p>
            <a:r>
              <a:rPr lang="es-SV" sz="2400" b="1" dirty="0"/>
              <a:t>Derecho a la </a:t>
            </a:r>
            <a:r>
              <a:rPr lang="es-SV" sz="2400" b="1" dirty="0" smtClean="0"/>
              <a:t>Oposición</a:t>
            </a:r>
          </a:p>
          <a:p>
            <a:endParaRPr lang="es-SV" sz="2400" dirty="0" smtClean="0"/>
          </a:p>
          <a:p>
            <a:r>
              <a:rPr lang="es-SV" sz="2400" dirty="0" smtClean="0"/>
              <a:t>Consiste </a:t>
            </a:r>
            <a:r>
              <a:rPr lang="es-SV" sz="2400" dirty="0"/>
              <a:t>en la facultad que tiene un individuo para solicitar al ente que pretenda realizar el tratamiento de sus datos personales que se abstenga de hacerlo en determinadas </a:t>
            </a:r>
            <a:r>
              <a:rPr lang="es-SV" sz="2400" dirty="0" smtClean="0"/>
              <a:t>situaciones.</a:t>
            </a:r>
            <a:endParaRPr lang="es-SV" sz="2400" dirty="0"/>
          </a:p>
        </p:txBody>
      </p:sp>
    </p:spTree>
    <p:extLst>
      <p:ext uri="{BB962C8B-B14F-4D97-AF65-F5344CB8AC3E}">
        <p14:creationId xmlns:p14="http://schemas.microsoft.com/office/powerpoint/2010/main" val="9769913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8" presetClass="entr" presetSubtype="0" accel="50000" fill="hold" grpId="0" nodeType="clickEffect">
                                  <p:stCondLst>
                                    <p:cond delay="0"/>
                                  </p:stCondLst>
                                  <p:iterate type="lt">
                                    <p:tmPct val="50000"/>
                                  </p:iterate>
                                  <p:childTnLst>
                                    <p:set>
                                      <p:cBhvr>
                                        <p:cTn id="6" dur="1" fill="hold">
                                          <p:stCondLst>
                                            <p:cond delay="0"/>
                                          </p:stCondLst>
                                        </p:cTn>
                                        <p:tgtEl>
                                          <p:spTgt spid="5"/>
                                        </p:tgtEl>
                                        <p:attrNameLst>
                                          <p:attrName>style.visibility</p:attrName>
                                        </p:attrNameLst>
                                      </p:cBhvr>
                                      <p:to>
                                        <p:strVal val="visible"/>
                                      </p:to>
                                    </p:set>
                                    <p:set>
                                      <p:cBhvr>
                                        <p:cTn id="7" dur="455" fill="hold">
                                          <p:stCondLst>
                                            <p:cond delay="0"/>
                                          </p:stCondLst>
                                        </p:cTn>
                                        <p:tgtEl>
                                          <p:spTgt spid="5"/>
                                        </p:tgtEl>
                                        <p:attrNameLst>
                                          <p:attrName>style.rotation</p:attrName>
                                        </p:attrNameLst>
                                      </p:cBhvr>
                                      <p:to>
                                        <p:strVal val="-45.0"/>
                                      </p:to>
                                    </p:set>
                                    <p:anim calcmode="lin" valueType="num">
                                      <p:cBhvr>
                                        <p:cTn id="8" dur="455" fill="hold">
                                          <p:stCondLst>
                                            <p:cond delay="455"/>
                                          </p:stCondLst>
                                        </p:cTn>
                                        <p:tgtEl>
                                          <p:spTgt spid="5"/>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5"/>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5"/>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5"/>
                                        </p:tgtEl>
                                        <p:attrNameLst>
                                          <p:attrName>ppt_y</p:attrName>
                                        </p:attrNameLst>
                                      </p:cBhvr>
                                      <p:tavLst>
                                        <p:tav tm="0">
                                          <p:val>
                                            <p:strVal val="#ppt_y-(0.354*#ppt_w-0.172*#ppt_h)"/>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down)">
                                      <p:cBhvr>
                                        <p:cTn id="1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772273" y="3895586"/>
            <a:ext cx="10647453" cy="2217895"/>
          </a:xfrm>
        </p:spPr>
        <p:txBody>
          <a:bodyPr>
            <a:noAutofit/>
          </a:bodyPr>
          <a:lstStyle/>
          <a:p>
            <a:pPr marL="0" indent="0" algn="just">
              <a:buNone/>
            </a:pPr>
            <a:r>
              <a:rPr lang="es-ES_tradnl" sz="2800" dirty="0" smtClean="0"/>
              <a:t>Son todas la medidas que se deben adoptar, tanto a nivel técnico como jurídico, para garantizar que la información de las personas contenida en una entidad pública o en cualquier base de datos, esté segura de cualquier ataque o intento de acceder a ella por parte de personas no autorizadas.</a:t>
            </a:r>
          </a:p>
        </p:txBody>
      </p:sp>
      <p:sp>
        <p:nvSpPr>
          <p:cNvPr id="4" name="Título 1"/>
          <p:cNvSpPr txBox="1">
            <a:spLocks/>
          </p:cNvSpPr>
          <p:nvPr/>
        </p:nvSpPr>
        <p:spPr>
          <a:xfrm>
            <a:off x="899088" y="2962151"/>
            <a:ext cx="10867305" cy="119139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just">
              <a:lnSpc>
                <a:spcPct val="150000"/>
              </a:lnSpc>
            </a:pPr>
            <a:r>
              <a:rPr lang="es-ES_tradnl" sz="1800" dirty="0">
                <a:solidFill>
                  <a:schemeClr val="accent5">
                    <a:lumMod val="50000"/>
                  </a:schemeClr>
                </a:solidFill>
                <a:latin typeface="Hiragino Kaku Gothic Std W8" charset="-128"/>
                <a:ea typeface="Hiragino Kaku Gothic Std W8" charset="-128"/>
                <a:cs typeface="Hiragino Kaku Gothic Std W8" charset="-128"/>
              </a:rPr>
              <a:t>¿ </a:t>
            </a:r>
            <a:r>
              <a:rPr lang="es-ES_tradnl" sz="1800" dirty="0" smtClean="0">
                <a:solidFill>
                  <a:schemeClr val="accent5">
                    <a:lumMod val="50000"/>
                  </a:schemeClr>
                </a:solidFill>
                <a:latin typeface="Hiragino Kaku Gothic Std W8" charset="-128"/>
                <a:ea typeface="Hiragino Kaku Gothic Std W8" charset="-128"/>
                <a:cs typeface="Hiragino Kaku Gothic Std W8" charset="-128"/>
              </a:rPr>
              <a:t>EN QUE CONSISTE LA PROTECCIÓN DE DATOS PERSONALES? </a:t>
            </a:r>
            <a:endParaRPr lang="es-ES_tradnl" sz="1800" dirty="0">
              <a:solidFill>
                <a:schemeClr val="accent5">
                  <a:lumMod val="50000"/>
                </a:schemeClr>
              </a:solidFill>
              <a:latin typeface="Hiragino Kaku Gothic Std W8" charset="-128"/>
              <a:ea typeface="Hiragino Kaku Gothic Std W8" charset="-128"/>
              <a:cs typeface="Hiragino Kaku Gothic Std W8" charset="-128"/>
            </a:endParaRPr>
          </a:p>
        </p:txBody>
      </p:sp>
      <p:pic>
        <p:nvPicPr>
          <p:cNvPr id="6" name="Imagen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3225338"/>
          </a:xfrm>
          <a:prstGeom prst="rect">
            <a:avLst/>
          </a:prstGeom>
        </p:spPr>
      </p:pic>
      <p:pic>
        <p:nvPicPr>
          <p:cNvPr id="7" name="Picture 1" descr="logo"/>
          <p:cNvPicPr/>
          <p:nvPr/>
        </p:nvPicPr>
        <p:blipFill>
          <a:blip r:embed="rId3">
            <a:extLst>
              <a:ext uri="{28A0092B-C50C-407E-A947-70E740481C1C}">
                <a14:useLocalDpi xmlns:a14="http://schemas.microsoft.com/office/drawing/2010/main" val="0"/>
              </a:ext>
            </a:extLst>
          </a:blip>
          <a:srcRect/>
          <a:stretch>
            <a:fillRect/>
          </a:stretch>
        </p:blipFill>
        <p:spPr bwMode="auto">
          <a:xfrm>
            <a:off x="9402445" y="6098052"/>
            <a:ext cx="2645410" cy="689610"/>
          </a:xfrm>
          <a:prstGeom prst="rect">
            <a:avLst/>
          </a:prstGeom>
          <a:noFill/>
          <a:ln>
            <a:noFill/>
          </a:ln>
        </p:spPr>
      </p:pic>
    </p:spTree>
    <p:extLst>
      <p:ext uri="{BB962C8B-B14F-4D97-AF65-F5344CB8AC3E}">
        <p14:creationId xmlns:p14="http://schemas.microsoft.com/office/powerpoint/2010/main" val="42456779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ángulo 5"/>
          <p:cNvSpPr/>
          <p:nvPr/>
        </p:nvSpPr>
        <p:spPr>
          <a:xfrm>
            <a:off x="5978273" y="1165387"/>
            <a:ext cx="5683287" cy="646331"/>
          </a:xfrm>
          <a:prstGeom prst="rect">
            <a:avLst/>
          </a:prstGeom>
        </p:spPr>
        <p:txBody>
          <a:bodyPr wrap="none">
            <a:spAutoFit/>
          </a:bodyPr>
          <a:lstStyle/>
          <a:p>
            <a:r>
              <a:rPr lang="en-US" sz="3600" dirty="0" smtClean="0"/>
              <a:t>DE LOS DATOS PERSONALES? </a:t>
            </a:r>
            <a:endParaRPr lang="es-ES_tradnl" sz="3600" dirty="0"/>
          </a:p>
        </p:txBody>
      </p:sp>
      <p:sp>
        <p:nvSpPr>
          <p:cNvPr id="9" name="Título 1"/>
          <p:cNvSpPr txBox="1">
            <a:spLocks/>
          </p:cNvSpPr>
          <p:nvPr/>
        </p:nvSpPr>
        <p:spPr>
          <a:xfrm>
            <a:off x="5333768" y="249618"/>
            <a:ext cx="6972299" cy="15621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_tradnl" sz="2800" dirty="0" smtClean="0">
                <a:solidFill>
                  <a:schemeClr val="accent5">
                    <a:lumMod val="50000"/>
                  </a:schemeClr>
                </a:solidFill>
                <a:latin typeface="Hiragino Kaku Gothic Std W8" charset="-128"/>
                <a:ea typeface="Hiragino Kaku Gothic Std W8" charset="-128"/>
                <a:cs typeface="Hiragino Kaku Gothic Std W8" charset="-128"/>
              </a:rPr>
              <a:t>¿</a:t>
            </a:r>
            <a:r>
              <a:rPr lang="en-US" sz="2800" dirty="0" smtClean="0">
                <a:solidFill>
                  <a:schemeClr val="accent5">
                    <a:lumMod val="50000"/>
                  </a:schemeClr>
                </a:solidFill>
                <a:latin typeface="Hiragino Kaku Gothic Std W8" charset="-128"/>
                <a:ea typeface="Hiragino Kaku Gothic Std W8" charset="-128"/>
                <a:cs typeface="Hiragino Kaku Gothic Std W8" charset="-128"/>
              </a:rPr>
              <a:t>QUÉ ES TRATAMIENTO</a:t>
            </a:r>
            <a:endParaRPr lang="es-ES_tradnl" sz="2800" dirty="0">
              <a:solidFill>
                <a:schemeClr val="accent5">
                  <a:lumMod val="50000"/>
                </a:schemeClr>
              </a:solidFill>
            </a:endParaRPr>
          </a:p>
        </p:txBody>
      </p:sp>
      <p:sp>
        <p:nvSpPr>
          <p:cNvPr id="11" name="Rectángulo 10"/>
          <p:cNvSpPr/>
          <p:nvPr/>
        </p:nvSpPr>
        <p:spPr>
          <a:xfrm>
            <a:off x="5333767" y="2236174"/>
            <a:ext cx="6703487" cy="3785652"/>
          </a:xfrm>
          <a:prstGeom prst="rect">
            <a:avLst/>
          </a:prstGeom>
        </p:spPr>
        <p:txBody>
          <a:bodyPr wrap="square">
            <a:spAutoFit/>
          </a:bodyPr>
          <a:lstStyle/>
          <a:p>
            <a:pPr algn="just"/>
            <a:r>
              <a:rPr lang="es-ES_tradnl" sz="2400" b="1" dirty="0" smtClean="0">
                <a:solidFill>
                  <a:schemeClr val="bg2">
                    <a:lumMod val="10000"/>
                  </a:schemeClr>
                </a:solidFill>
                <a:latin typeface="+mj-lt"/>
              </a:rPr>
              <a:t>Es cualquier operación, procesamiento o procedimiento técnico, ya sea físico o automatizado que permite la recopilación.</a:t>
            </a:r>
            <a:r>
              <a:rPr lang="es-SV" sz="2400" b="1" dirty="0" smtClean="0">
                <a:solidFill>
                  <a:schemeClr val="bg2">
                    <a:lumMod val="10000"/>
                  </a:schemeClr>
                </a:solidFill>
                <a:latin typeface="+mj-lt"/>
              </a:rPr>
              <a:t> </a:t>
            </a:r>
            <a:r>
              <a:rPr lang="es-SV" sz="2400" b="1" dirty="0">
                <a:solidFill>
                  <a:schemeClr val="bg2">
                    <a:lumMod val="10000"/>
                  </a:schemeClr>
                </a:solidFill>
                <a:latin typeface="+mj-lt"/>
              </a:rPr>
              <a:t>registro, organización, almacenamiento, conservación, elaboración, modificación, extracción, consulta, utilización, bloqueo, comunicación por transferencia o difusión por cualquier otra forma de </a:t>
            </a:r>
            <a:r>
              <a:rPr lang="es-SV" sz="2400" b="1" dirty="0" smtClean="0">
                <a:solidFill>
                  <a:schemeClr val="bg2">
                    <a:lumMod val="10000"/>
                  </a:schemeClr>
                </a:solidFill>
                <a:latin typeface="+mj-lt"/>
              </a:rPr>
              <a:t>tratamiento</a:t>
            </a:r>
            <a:r>
              <a:rPr lang="es-SV" sz="2400" dirty="0" smtClean="0">
                <a:solidFill>
                  <a:schemeClr val="bg2">
                    <a:lumMod val="10000"/>
                  </a:schemeClr>
                </a:solidFill>
                <a:latin typeface="+mj-lt"/>
              </a:rPr>
              <a:t>; </a:t>
            </a:r>
            <a:r>
              <a:rPr lang="es-SV" sz="2400" b="1" dirty="0" smtClean="0">
                <a:solidFill>
                  <a:schemeClr val="bg2">
                    <a:lumMod val="10000"/>
                  </a:schemeClr>
                </a:solidFill>
                <a:latin typeface="+mj-lt"/>
              </a:rPr>
              <a:t>y </a:t>
            </a:r>
            <a:r>
              <a:rPr lang="es-SV" sz="2400" b="1" dirty="0">
                <a:solidFill>
                  <a:schemeClr val="bg2">
                    <a:lumMod val="10000"/>
                  </a:schemeClr>
                </a:solidFill>
                <a:latin typeface="+mj-lt"/>
              </a:rPr>
              <a:t>en general cualquier uso o disposición que facilite el acceso de datos personales.</a:t>
            </a:r>
            <a:endParaRPr lang="es-ES_tradnl" sz="2400" b="1" dirty="0">
              <a:solidFill>
                <a:schemeClr val="bg2">
                  <a:lumMod val="10000"/>
                </a:schemeClr>
              </a:solidFill>
              <a:latin typeface="+mj-lt"/>
            </a:endParaRPr>
          </a:p>
        </p:txBody>
      </p:sp>
      <p:pic>
        <p:nvPicPr>
          <p:cNvPr id="7" name="Imagen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5190186" cy="6858000"/>
          </a:xfrm>
          <a:prstGeom prst="rect">
            <a:avLst/>
          </a:prstGeom>
        </p:spPr>
      </p:pic>
      <p:pic>
        <p:nvPicPr>
          <p:cNvPr id="8" name="Picture 1" descr="logo"/>
          <p:cNvPicPr/>
          <p:nvPr/>
        </p:nvPicPr>
        <p:blipFill>
          <a:blip r:embed="rId3">
            <a:extLst>
              <a:ext uri="{28A0092B-C50C-407E-A947-70E740481C1C}">
                <a14:useLocalDpi xmlns:a14="http://schemas.microsoft.com/office/drawing/2010/main" val="0"/>
              </a:ext>
            </a:extLst>
          </a:blip>
          <a:srcRect/>
          <a:stretch>
            <a:fillRect/>
          </a:stretch>
        </p:blipFill>
        <p:spPr bwMode="auto">
          <a:xfrm>
            <a:off x="9402445" y="6098052"/>
            <a:ext cx="2645410" cy="689610"/>
          </a:xfrm>
          <a:prstGeom prst="rect">
            <a:avLst/>
          </a:prstGeom>
          <a:noFill/>
          <a:ln>
            <a:noFill/>
          </a:ln>
        </p:spPr>
      </p:pic>
    </p:spTree>
    <p:extLst>
      <p:ext uri="{BB962C8B-B14F-4D97-AF65-F5344CB8AC3E}">
        <p14:creationId xmlns:p14="http://schemas.microsoft.com/office/powerpoint/2010/main" val="33923832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 calcmode="lin" valueType="num">
                                      <p:cBhvr>
                                        <p:cTn id="9" dur="1000" fill="hold"/>
                                        <p:tgtEl>
                                          <p:spTgt spid="9"/>
                                        </p:tgtEl>
                                        <p:attrNameLst>
                                          <p:attrName>style.rotation</p:attrName>
                                        </p:attrNameLst>
                                      </p:cBhvr>
                                      <p:tavLst>
                                        <p:tav tm="0">
                                          <p:val>
                                            <p:fltVal val="90"/>
                                          </p:val>
                                        </p:tav>
                                        <p:tav tm="100000">
                                          <p:val>
                                            <p:fltVal val="0"/>
                                          </p:val>
                                        </p:tav>
                                      </p:tavLst>
                                    </p:anim>
                                    <p:animEffect transition="in" filter="fade">
                                      <p:cBhvr>
                                        <p:cTn id="10" dur="10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17" presetClass="entr" presetSubtype="1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strVal val="#ppt_h"/>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25"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22"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23"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24" dur="1000" fill="hold"/>
                                        <p:tgtEl>
                                          <p:spTgt spid="11"/>
                                        </p:tgtEl>
                                        <p:attrNameLst>
                                          <p:attrName>ppt_h</p:attrName>
                                        </p:attrNameLst>
                                      </p:cBhvr>
                                      <p:tavLst>
                                        <p:tav tm="0">
                                          <p:val>
                                            <p:strVal val="#ppt_h"/>
                                          </p:val>
                                        </p:tav>
                                        <p:tav tm="100000">
                                          <p:val>
                                            <p:strVal val="#ppt_h"/>
                                          </p:val>
                                        </p:tav>
                                      </p:tavLst>
                                    </p:anim>
                                    <p:anim calcmode="lin" valueType="num">
                                      <p:cBhvr>
                                        <p:cTn id="25"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26"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27"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28" dur="1000" decel="50000">
                                          <p:stCondLst>
                                            <p:cond delay="0"/>
                                          </p:stCondLst>
                                        </p:cTn>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1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899088" y="3834941"/>
            <a:ext cx="10647453" cy="2709294"/>
          </a:xfrm>
        </p:spPr>
        <p:txBody>
          <a:bodyPr>
            <a:normAutofit/>
          </a:bodyPr>
          <a:lstStyle/>
          <a:p>
            <a:pPr algn="just"/>
            <a:r>
              <a:rPr lang="es-ES_tradnl" sz="2400" dirty="0" smtClean="0"/>
              <a:t>Acceso a la información contenida en documentos o registros sobre su persona.</a:t>
            </a:r>
          </a:p>
          <a:p>
            <a:pPr algn="just"/>
            <a:r>
              <a:rPr lang="es-ES_tradnl" sz="2400" dirty="0" smtClean="0"/>
              <a:t>Informe sobre la finalidad para la que se ha recabado tal información.</a:t>
            </a:r>
          </a:p>
          <a:p>
            <a:pPr algn="just"/>
            <a:r>
              <a:rPr lang="es-ES_tradnl" sz="2400" dirty="0" smtClean="0"/>
              <a:t>La consulta directa.</a:t>
            </a:r>
          </a:p>
          <a:p>
            <a:pPr algn="just"/>
            <a:r>
              <a:rPr lang="es-ES_tradnl" sz="2400" dirty="0" smtClean="0"/>
              <a:t>La rectificación, actualización, confidencialidad o supresión de la información que le concierne, según el caso, y toda vez que el procedimiento para tales modificaciones no esté regulado por una ley especial.</a:t>
            </a:r>
            <a:endParaRPr lang="es-ES_tradnl" sz="2400" dirty="0"/>
          </a:p>
        </p:txBody>
      </p:sp>
      <p:sp>
        <p:nvSpPr>
          <p:cNvPr id="4" name="Título 1"/>
          <p:cNvSpPr txBox="1">
            <a:spLocks/>
          </p:cNvSpPr>
          <p:nvPr/>
        </p:nvSpPr>
        <p:spPr>
          <a:xfrm>
            <a:off x="899088" y="2831872"/>
            <a:ext cx="10867305" cy="119139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just">
              <a:lnSpc>
                <a:spcPct val="150000"/>
              </a:lnSpc>
            </a:pPr>
            <a:r>
              <a:rPr lang="es-ES_tradnl" sz="1800" dirty="0" smtClean="0">
                <a:solidFill>
                  <a:schemeClr val="accent5">
                    <a:lumMod val="50000"/>
                  </a:schemeClr>
                </a:solidFill>
                <a:latin typeface="Hiragino Kaku Gothic Std W8" charset="-128"/>
                <a:ea typeface="Hiragino Kaku Gothic Std W8" charset="-128"/>
                <a:cs typeface="Hiragino Kaku Gothic Std W8" charset="-128"/>
              </a:rPr>
              <a:t>SOLICITUD DE DATOS PERSONALES (ART. 36 DE LA LAIP) </a:t>
            </a:r>
            <a:endParaRPr lang="es-ES_tradnl" sz="1800" dirty="0">
              <a:solidFill>
                <a:schemeClr val="accent5">
                  <a:lumMod val="50000"/>
                </a:schemeClr>
              </a:solidFill>
              <a:latin typeface="Hiragino Kaku Gothic Std W8" charset="-128"/>
              <a:ea typeface="Hiragino Kaku Gothic Std W8" charset="-128"/>
              <a:cs typeface="Hiragino Kaku Gothic Std W8" charset="-128"/>
            </a:endParaRPr>
          </a:p>
        </p:txBody>
      </p:sp>
      <p:pic>
        <p:nvPicPr>
          <p:cNvPr id="5" name="Imagen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2831872"/>
          </a:xfrm>
          <a:prstGeom prst="rect">
            <a:avLst/>
          </a:prstGeom>
        </p:spPr>
      </p:pic>
      <p:pic>
        <p:nvPicPr>
          <p:cNvPr id="6" name="Picture 1" descr="logo"/>
          <p:cNvPicPr/>
          <p:nvPr/>
        </p:nvPicPr>
        <p:blipFill>
          <a:blip r:embed="rId3">
            <a:extLst>
              <a:ext uri="{28A0092B-C50C-407E-A947-70E740481C1C}">
                <a14:useLocalDpi xmlns:a14="http://schemas.microsoft.com/office/drawing/2010/main" val="0"/>
              </a:ext>
            </a:extLst>
          </a:blip>
          <a:srcRect/>
          <a:stretch>
            <a:fillRect/>
          </a:stretch>
        </p:blipFill>
        <p:spPr bwMode="auto">
          <a:xfrm>
            <a:off x="9120983" y="6027420"/>
            <a:ext cx="2645410" cy="689610"/>
          </a:xfrm>
          <a:prstGeom prst="rect">
            <a:avLst/>
          </a:prstGeom>
          <a:noFill/>
          <a:ln>
            <a:noFill/>
          </a:ln>
        </p:spPr>
      </p:pic>
    </p:spTree>
    <p:extLst>
      <p:ext uri="{BB962C8B-B14F-4D97-AF65-F5344CB8AC3E}">
        <p14:creationId xmlns:p14="http://schemas.microsoft.com/office/powerpoint/2010/main" val="28195760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8" presetClass="entr" presetSubtype="12"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strips(downLeft)">
                                      <p:cBhvr>
                                        <p:cTn id="11" dur="5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Agrupar 10"/>
          <p:cNvGrpSpPr/>
          <p:nvPr/>
        </p:nvGrpSpPr>
        <p:grpSpPr>
          <a:xfrm>
            <a:off x="-317241" y="-2178118"/>
            <a:ext cx="13193485" cy="9059633"/>
            <a:chOff x="-317241" y="-2178118"/>
            <a:chExt cx="13193485" cy="9059633"/>
          </a:xfrm>
        </p:grpSpPr>
        <p:pic>
          <p:nvPicPr>
            <p:cNvPr id="9" name="Imagen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178118"/>
              <a:ext cx="12192000" cy="6858000"/>
            </a:xfrm>
            <a:prstGeom prst="rect">
              <a:avLst/>
            </a:prstGeom>
          </p:spPr>
        </p:pic>
        <p:sp>
          <p:nvSpPr>
            <p:cNvPr id="8" name="Rectángulo 7"/>
            <p:cNvSpPr/>
            <p:nvPr/>
          </p:nvSpPr>
          <p:spPr>
            <a:xfrm>
              <a:off x="-317241" y="3097763"/>
              <a:ext cx="13193485" cy="37837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grpSp>
      <p:sp>
        <p:nvSpPr>
          <p:cNvPr id="3" name="Marcador de contenido 2"/>
          <p:cNvSpPr>
            <a:spLocks noGrp="1"/>
          </p:cNvSpPr>
          <p:nvPr>
            <p:ph idx="1"/>
          </p:nvPr>
        </p:nvSpPr>
        <p:spPr>
          <a:xfrm>
            <a:off x="1317950" y="4275786"/>
            <a:ext cx="10259786" cy="1789112"/>
          </a:xfrm>
        </p:spPr>
        <p:txBody>
          <a:bodyPr>
            <a:normAutofit/>
          </a:bodyPr>
          <a:lstStyle/>
          <a:p>
            <a:pPr marL="0" indent="0" algn="just">
              <a:buNone/>
            </a:pPr>
            <a:r>
              <a:rPr lang="es-ES_tradnl" sz="2400" dirty="0" smtClean="0"/>
              <a:t>Es el ente que garantiza el debido ejercicio del derecho a la protección de datos personales en manos de los entes públicos, mediante mecanismos tales como la emisión de lineamientos y el tramite del recurso de apelación de protección a los derechos ARCO y en su caso sanciona. </a:t>
            </a:r>
            <a:endParaRPr lang="es-ES_tradnl" sz="2400" dirty="0"/>
          </a:p>
        </p:txBody>
      </p:sp>
      <p:sp>
        <p:nvSpPr>
          <p:cNvPr id="4" name="Título 1"/>
          <p:cNvSpPr txBox="1">
            <a:spLocks/>
          </p:cNvSpPr>
          <p:nvPr/>
        </p:nvSpPr>
        <p:spPr>
          <a:xfrm>
            <a:off x="1317950" y="3521985"/>
            <a:ext cx="10259786" cy="47470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_tradnl" sz="2000" dirty="0" smtClean="0">
                <a:solidFill>
                  <a:schemeClr val="accent5">
                    <a:lumMod val="50000"/>
                  </a:schemeClr>
                </a:solidFill>
                <a:latin typeface="Hiragino Kaku Gothic Std W8" charset="-128"/>
                <a:ea typeface="Hiragino Kaku Gothic Std W8" charset="-128"/>
                <a:cs typeface="Hiragino Kaku Gothic Std W8" charset="-128"/>
              </a:rPr>
              <a:t>¿QUÉ PAPEL JUEGA EL INSTITUTO DE ACCESO A LA INFORMACIÓN PÚBLICA? </a:t>
            </a:r>
            <a:endParaRPr lang="es-ES_tradnl" sz="2000" dirty="0">
              <a:solidFill>
                <a:schemeClr val="accent5">
                  <a:lumMod val="50000"/>
                </a:schemeClr>
              </a:solidFill>
              <a:latin typeface="Hiragino Kaku Gothic Std W8" charset="-128"/>
              <a:ea typeface="Hiragino Kaku Gothic Std W8" charset="-128"/>
              <a:cs typeface="Hiragino Kaku Gothic Std W8" charset="-128"/>
            </a:endParaRPr>
          </a:p>
        </p:txBody>
      </p:sp>
    </p:spTree>
    <p:extLst>
      <p:ext uri="{BB962C8B-B14F-4D97-AF65-F5344CB8AC3E}">
        <p14:creationId xmlns:p14="http://schemas.microsoft.com/office/powerpoint/2010/main" val="22730602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12"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strips(downLeft)">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25" presetClass="entr" presetSubtype="0" fill="hold" grpId="0" nodeType="click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 calcmode="lin" valueType="num">
                                      <p:cBhvr>
                                        <p:cTn id="18" dur="500" decel="50000" fill="hold">
                                          <p:stCondLst>
                                            <p:cond delay="0"/>
                                          </p:stCondLst>
                                        </p:cTn>
                                        <p:tgtEl>
                                          <p:spTgt spid="3">
                                            <p:txEl>
                                              <p:pRg st="0" end="0"/>
                                            </p:txEl>
                                          </p:spTgt>
                                        </p:tgtEl>
                                        <p:attrNameLst>
                                          <p:attrName>style.rotation</p:attrName>
                                        </p:attrNameLst>
                                      </p:cBhvr>
                                      <p:tavLst>
                                        <p:tav tm="0">
                                          <p:val>
                                            <p:fltVal val="-90"/>
                                          </p:val>
                                        </p:tav>
                                        <p:tav tm="100000">
                                          <p:val>
                                            <p:fltVal val="0"/>
                                          </p:val>
                                        </p:tav>
                                      </p:tavLst>
                                    </p:anim>
                                    <p:anim calcmode="lin" valueType="num">
                                      <p:cBhvr>
                                        <p:cTn id="19" dur="500" decel="50000" fill="hold">
                                          <p:stCondLst>
                                            <p:cond delay="0"/>
                                          </p:stCondLst>
                                        </p:cTn>
                                        <p:tgtEl>
                                          <p:spTgt spid="3">
                                            <p:txEl>
                                              <p:pRg st="0" end="0"/>
                                            </p:txEl>
                                          </p:spTgt>
                                        </p:tgtEl>
                                        <p:attrNameLst>
                                          <p:attrName>ppt_w</p:attrName>
                                        </p:attrNameLst>
                                      </p:cBhvr>
                                      <p:tavLst>
                                        <p:tav tm="0">
                                          <p:val>
                                            <p:strVal val="#ppt_w"/>
                                          </p:val>
                                        </p:tav>
                                        <p:tav tm="100000">
                                          <p:val>
                                            <p:strVal val="#ppt_w*.05"/>
                                          </p:val>
                                        </p:tav>
                                      </p:tavLst>
                                    </p:anim>
                                    <p:anim calcmode="lin" valueType="num">
                                      <p:cBhvr>
                                        <p:cTn id="20" dur="500" accel="50000" fill="hold">
                                          <p:stCondLst>
                                            <p:cond delay="500"/>
                                          </p:stCondLst>
                                        </p:cTn>
                                        <p:tgtEl>
                                          <p:spTgt spid="3">
                                            <p:txEl>
                                              <p:pRg st="0" end="0"/>
                                            </p:txEl>
                                          </p:spTgt>
                                        </p:tgtEl>
                                        <p:attrNameLst>
                                          <p:attrName>ppt_w</p:attrName>
                                        </p:attrNameLst>
                                      </p:cBhvr>
                                      <p:tavLst>
                                        <p:tav tm="0">
                                          <p:val>
                                            <p:strVal val="#ppt_w*.05"/>
                                          </p:val>
                                        </p:tav>
                                        <p:tav tm="100000">
                                          <p:val>
                                            <p:strVal val="#ppt_w"/>
                                          </p:val>
                                        </p:tav>
                                      </p:tavLst>
                                    </p:anim>
                                    <p:anim calcmode="lin" valueType="num">
                                      <p:cBhvr>
                                        <p:cTn id="21" dur="1000" fill="hold"/>
                                        <p:tgtEl>
                                          <p:spTgt spid="3">
                                            <p:txEl>
                                              <p:pRg st="0" end="0"/>
                                            </p:txEl>
                                          </p:spTgt>
                                        </p:tgtEl>
                                        <p:attrNameLst>
                                          <p:attrName>ppt_h</p:attrName>
                                        </p:attrNameLst>
                                      </p:cBhvr>
                                      <p:tavLst>
                                        <p:tav tm="0">
                                          <p:val>
                                            <p:strVal val="#ppt_h"/>
                                          </p:val>
                                        </p:tav>
                                        <p:tav tm="100000">
                                          <p:val>
                                            <p:strVal val="#ppt_h"/>
                                          </p:val>
                                        </p:tav>
                                      </p:tavLst>
                                    </p:anim>
                                    <p:anim calcmode="lin" valueType="num">
                                      <p:cBhvr>
                                        <p:cTn id="22" dur="500" decel="50000" fill="hold">
                                          <p:stCondLst>
                                            <p:cond delay="0"/>
                                          </p:stCondLst>
                                        </p:cTn>
                                        <p:tgtEl>
                                          <p:spTgt spid="3">
                                            <p:txEl>
                                              <p:pRg st="0" end="0"/>
                                            </p:txEl>
                                          </p:spTgt>
                                        </p:tgtEl>
                                        <p:attrNameLst>
                                          <p:attrName>ppt_x</p:attrName>
                                        </p:attrNameLst>
                                      </p:cBhvr>
                                      <p:tavLst>
                                        <p:tav tm="0">
                                          <p:val>
                                            <p:strVal val="#ppt_x+.4"/>
                                          </p:val>
                                        </p:tav>
                                        <p:tav tm="100000">
                                          <p:val>
                                            <p:strVal val="#ppt_x"/>
                                          </p:val>
                                        </p:tav>
                                      </p:tavLst>
                                    </p:anim>
                                    <p:anim calcmode="lin" valueType="num">
                                      <p:cBhvr>
                                        <p:cTn id="23" dur="500" decel="50000" fill="hold">
                                          <p:stCondLst>
                                            <p:cond delay="0"/>
                                          </p:stCondLst>
                                        </p:cTn>
                                        <p:tgtEl>
                                          <p:spTgt spid="3">
                                            <p:txEl>
                                              <p:pRg st="0" end="0"/>
                                            </p:txEl>
                                          </p:spTgt>
                                        </p:tgtEl>
                                        <p:attrNameLst>
                                          <p:attrName>ppt_y</p:attrName>
                                        </p:attrNameLst>
                                      </p:cBhvr>
                                      <p:tavLst>
                                        <p:tav tm="0">
                                          <p:val>
                                            <p:strVal val="#ppt_y-.2"/>
                                          </p:val>
                                        </p:tav>
                                        <p:tav tm="100000">
                                          <p:val>
                                            <p:strVal val="#ppt_y+.1"/>
                                          </p:val>
                                        </p:tav>
                                      </p:tavLst>
                                    </p:anim>
                                    <p:anim calcmode="lin" valueType="num">
                                      <p:cBhvr>
                                        <p:cTn id="24" dur="500" accel="50000" fill="hold">
                                          <p:stCondLst>
                                            <p:cond delay="500"/>
                                          </p:stCondLst>
                                        </p:cTn>
                                        <p:tgtEl>
                                          <p:spTgt spid="3">
                                            <p:txEl>
                                              <p:pRg st="0" end="0"/>
                                            </p:txEl>
                                          </p:spTgt>
                                        </p:tgtEl>
                                        <p:attrNameLst>
                                          <p:attrName>ppt_y</p:attrName>
                                        </p:attrNameLst>
                                      </p:cBhvr>
                                      <p:tavLst>
                                        <p:tav tm="0">
                                          <p:val>
                                            <p:strVal val="#ppt_y+.1"/>
                                          </p:val>
                                        </p:tav>
                                        <p:tav tm="100000">
                                          <p:val>
                                            <p:strVal val="#ppt_y"/>
                                          </p:val>
                                        </p:tav>
                                      </p:tavLst>
                                    </p:anim>
                                    <p:animEffect transition="in" filter="fade">
                                      <p:cBhvr>
                                        <p:cTn id="25" dur="1000" decel="50000">
                                          <p:stCondLst>
                                            <p:cond delay="0"/>
                                          </p:stCondLst>
                                        </p:cTn>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Agrupar 11"/>
          <p:cNvGrpSpPr/>
          <p:nvPr/>
        </p:nvGrpSpPr>
        <p:grpSpPr>
          <a:xfrm>
            <a:off x="-2737670" y="23515"/>
            <a:ext cx="14929670" cy="6858000"/>
            <a:chOff x="-2737670" y="23515"/>
            <a:chExt cx="14929670" cy="6858000"/>
          </a:xfrm>
        </p:grpSpPr>
        <p:pic>
          <p:nvPicPr>
            <p:cNvPr id="8" name="Imagen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37670" y="23515"/>
              <a:ext cx="10486239" cy="6858000"/>
            </a:xfrm>
            <a:prstGeom prst="rect">
              <a:avLst/>
            </a:prstGeom>
          </p:spPr>
          <p:style>
            <a:lnRef idx="0">
              <a:scrgbClr r="0" g="0" b="0"/>
            </a:lnRef>
            <a:fillRef idx="1003">
              <a:schemeClr val="lt1"/>
            </a:fillRef>
            <a:effectRef idx="0">
              <a:scrgbClr r="0" g="0" b="0"/>
            </a:effectRef>
            <a:fontRef idx="major"/>
          </p:style>
        </p:pic>
        <p:sp>
          <p:nvSpPr>
            <p:cNvPr id="7" name="Rectángulo 6"/>
            <p:cNvSpPr/>
            <p:nvPr/>
          </p:nvSpPr>
          <p:spPr>
            <a:xfrm>
              <a:off x="5067300" y="23515"/>
              <a:ext cx="7124700" cy="6858000"/>
            </a:xfrm>
            <a:prstGeom prst="rect">
              <a:avLst/>
            </a:prstGeom>
            <a:solidFill>
              <a:srgbClr val="E7E6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grpSp>
      <p:sp>
        <p:nvSpPr>
          <p:cNvPr id="6" name="Rectángulo 5"/>
          <p:cNvSpPr/>
          <p:nvPr/>
        </p:nvSpPr>
        <p:spPr>
          <a:xfrm>
            <a:off x="6124695" y="2806801"/>
            <a:ext cx="3305649" cy="646331"/>
          </a:xfrm>
          <a:prstGeom prst="rect">
            <a:avLst/>
          </a:prstGeom>
        </p:spPr>
        <p:txBody>
          <a:bodyPr wrap="none">
            <a:spAutoFit/>
          </a:bodyPr>
          <a:lstStyle/>
          <a:p>
            <a:r>
              <a:rPr lang="en-US" sz="3600" dirty="0" smtClean="0"/>
              <a:t>DE LOS DEMÁS? </a:t>
            </a:r>
            <a:endParaRPr lang="es-ES_tradnl" sz="3600" dirty="0"/>
          </a:p>
        </p:txBody>
      </p:sp>
      <p:sp>
        <p:nvSpPr>
          <p:cNvPr id="9" name="Título 1"/>
          <p:cNvSpPr txBox="1">
            <a:spLocks/>
          </p:cNvSpPr>
          <p:nvPr/>
        </p:nvSpPr>
        <p:spPr>
          <a:xfrm>
            <a:off x="5752390" y="1840238"/>
            <a:ext cx="6972299" cy="15621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_tradnl" sz="2800" dirty="0" smtClean="0">
                <a:solidFill>
                  <a:schemeClr val="accent5">
                    <a:lumMod val="50000"/>
                  </a:schemeClr>
                </a:solidFill>
                <a:latin typeface="Hiragino Kaku Gothic Std W8" charset="-128"/>
                <a:ea typeface="Hiragino Kaku Gothic Std W8" charset="-128"/>
                <a:cs typeface="Hiragino Kaku Gothic Std W8" charset="-128"/>
              </a:rPr>
              <a:t>¿</a:t>
            </a:r>
            <a:r>
              <a:rPr lang="en-US" sz="2800" dirty="0" smtClean="0">
                <a:solidFill>
                  <a:schemeClr val="accent5">
                    <a:lumMod val="50000"/>
                  </a:schemeClr>
                </a:solidFill>
                <a:latin typeface="Hiragino Kaku Gothic Std W8" charset="-128"/>
                <a:ea typeface="Hiragino Kaku Gothic Std W8" charset="-128"/>
                <a:cs typeface="Hiragino Kaku Gothic Std W8" charset="-128"/>
              </a:rPr>
              <a:t>CÓMO TE DIFERENCIAS</a:t>
            </a:r>
            <a:endParaRPr lang="es-ES_tradnl" sz="2800" dirty="0">
              <a:solidFill>
                <a:schemeClr val="accent5">
                  <a:lumMod val="50000"/>
                </a:schemeClr>
              </a:solidFill>
            </a:endParaRPr>
          </a:p>
        </p:txBody>
      </p:sp>
      <p:sp>
        <p:nvSpPr>
          <p:cNvPr id="11" name="Rectángulo 10"/>
          <p:cNvSpPr/>
          <p:nvPr/>
        </p:nvSpPr>
        <p:spPr>
          <a:xfrm>
            <a:off x="5907107" y="3988808"/>
            <a:ext cx="5695270" cy="861774"/>
          </a:xfrm>
          <a:prstGeom prst="rect">
            <a:avLst/>
          </a:prstGeom>
        </p:spPr>
        <p:txBody>
          <a:bodyPr wrap="square">
            <a:spAutoFit/>
          </a:bodyPr>
          <a:lstStyle/>
          <a:p>
            <a:r>
              <a:rPr lang="es-ES_tradnl" sz="2500" b="1" dirty="0" smtClean="0">
                <a:latin typeface="+mj-lt"/>
              </a:rPr>
              <a:t>Por tus datos personales, que es  cualquier </a:t>
            </a:r>
            <a:r>
              <a:rPr lang="es-ES_tradnl" sz="2500" b="1" dirty="0">
                <a:latin typeface="+mj-lt"/>
              </a:rPr>
              <a:t>información relacionada </a:t>
            </a:r>
            <a:r>
              <a:rPr lang="es-ES_tradnl" sz="2500" b="1" dirty="0" smtClean="0">
                <a:latin typeface="+mj-lt"/>
              </a:rPr>
              <a:t>contigo.</a:t>
            </a:r>
            <a:endParaRPr lang="es-ES_tradnl" sz="2500" dirty="0">
              <a:latin typeface="+mj-lt"/>
            </a:endParaRPr>
          </a:p>
        </p:txBody>
      </p:sp>
      <p:pic>
        <p:nvPicPr>
          <p:cNvPr id="10" name="Picture 1" descr="logo"/>
          <p:cNvPicPr/>
          <p:nvPr/>
        </p:nvPicPr>
        <p:blipFill>
          <a:blip r:embed="rId3">
            <a:extLst>
              <a:ext uri="{28A0092B-C50C-407E-A947-70E740481C1C}">
                <a14:useLocalDpi xmlns:a14="http://schemas.microsoft.com/office/drawing/2010/main" val="0"/>
              </a:ext>
            </a:extLst>
          </a:blip>
          <a:srcRect/>
          <a:stretch>
            <a:fillRect/>
          </a:stretch>
        </p:blipFill>
        <p:spPr bwMode="auto">
          <a:xfrm>
            <a:off x="9402445" y="6098052"/>
            <a:ext cx="2645410" cy="689610"/>
          </a:xfrm>
          <a:prstGeom prst="rect">
            <a:avLst/>
          </a:prstGeom>
          <a:noFill/>
          <a:ln>
            <a:noFill/>
          </a:ln>
        </p:spPr>
      </p:pic>
    </p:spTree>
    <p:extLst>
      <p:ext uri="{BB962C8B-B14F-4D97-AF65-F5344CB8AC3E}">
        <p14:creationId xmlns:p14="http://schemas.microsoft.com/office/powerpoint/2010/main" val="25329882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ppt_w</p:attrName>
                                        </p:attrNameLst>
                                      </p:cBhvr>
                                      <p:tavLst>
                                        <p:tav tm="0">
                                          <p:val>
                                            <p:strVal val="#ppt_w*0.70"/>
                                          </p:val>
                                        </p:tav>
                                        <p:tav tm="100000">
                                          <p:val>
                                            <p:strVal val="#ppt_w"/>
                                          </p:val>
                                        </p:tav>
                                      </p:tavLst>
                                    </p:anim>
                                    <p:anim calcmode="lin" valueType="num">
                                      <p:cBhvr>
                                        <p:cTn id="8" dur="1000" fill="hold"/>
                                        <p:tgtEl>
                                          <p:spTgt spid="12"/>
                                        </p:tgtEl>
                                        <p:attrNameLst>
                                          <p:attrName>ppt_h</p:attrName>
                                        </p:attrNameLst>
                                      </p:cBhvr>
                                      <p:tavLst>
                                        <p:tav tm="0">
                                          <p:val>
                                            <p:strVal val="#ppt_h"/>
                                          </p:val>
                                        </p:tav>
                                        <p:tav tm="100000">
                                          <p:val>
                                            <p:strVal val="#ppt_h"/>
                                          </p:val>
                                        </p:tav>
                                      </p:tavLst>
                                    </p:anim>
                                    <p:animEffect transition="in" filter="fade">
                                      <p:cBhvr>
                                        <p:cTn id="9" dur="1000"/>
                                        <p:tgtEl>
                                          <p:spTgt spid="12"/>
                                        </p:tgtEl>
                                      </p:cBhvr>
                                    </p:animEffect>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1000" fill="hold"/>
                                        <p:tgtEl>
                                          <p:spTgt spid="9"/>
                                        </p:tgtEl>
                                        <p:attrNameLst>
                                          <p:attrName>ppt_w</p:attrName>
                                        </p:attrNameLst>
                                      </p:cBhvr>
                                      <p:tavLst>
                                        <p:tav tm="0">
                                          <p:val>
                                            <p:fltVal val="0"/>
                                          </p:val>
                                        </p:tav>
                                        <p:tav tm="100000">
                                          <p:val>
                                            <p:strVal val="#ppt_w"/>
                                          </p:val>
                                        </p:tav>
                                      </p:tavLst>
                                    </p:anim>
                                    <p:anim calcmode="lin" valueType="num">
                                      <p:cBhvr>
                                        <p:cTn id="15" dur="1000" fill="hold"/>
                                        <p:tgtEl>
                                          <p:spTgt spid="9"/>
                                        </p:tgtEl>
                                        <p:attrNameLst>
                                          <p:attrName>ppt_h</p:attrName>
                                        </p:attrNameLst>
                                      </p:cBhvr>
                                      <p:tavLst>
                                        <p:tav tm="0">
                                          <p:val>
                                            <p:fltVal val="0"/>
                                          </p:val>
                                        </p:tav>
                                        <p:tav tm="100000">
                                          <p:val>
                                            <p:strVal val="#ppt_h"/>
                                          </p:val>
                                        </p:tav>
                                      </p:tavLst>
                                    </p:anim>
                                    <p:anim calcmode="lin" valueType="num">
                                      <p:cBhvr>
                                        <p:cTn id="16" dur="1000" fill="hold"/>
                                        <p:tgtEl>
                                          <p:spTgt spid="9"/>
                                        </p:tgtEl>
                                        <p:attrNameLst>
                                          <p:attrName>style.rotation</p:attrName>
                                        </p:attrNameLst>
                                      </p:cBhvr>
                                      <p:tavLst>
                                        <p:tav tm="0">
                                          <p:val>
                                            <p:fltVal val="90"/>
                                          </p:val>
                                        </p:tav>
                                        <p:tav tm="100000">
                                          <p:val>
                                            <p:fltVal val="0"/>
                                          </p:val>
                                        </p:tav>
                                      </p:tavLst>
                                    </p:anim>
                                    <p:animEffect transition="in" filter="fade">
                                      <p:cBhvr>
                                        <p:cTn id="17" dur="10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7"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strVal val="#ppt_h"/>
                                          </p:val>
                                        </p:tav>
                                        <p:tav tm="100000">
                                          <p:val>
                                            <p:strVal val="#ppt_h"/>
                                          </p:val>
                                        </p:tav>
                                      </p:tavLst>
                                    </p:anim>
                                  </p:childTnLst>
                                </p:cTn>
                              </p:par>
                            </p:childTnLst>
                          </p:cTn>
                        </p:par>
                      </p:childTnLst>
                    </p:cTn>
                  </p:par>
                  <p:par>
                    <p:cTn id="24" fill="hold">
                      <p:stCondLst>
                        <p:cond delay="indefinite"/>
                      </p:stCondLst>
                      <p:childTnLst>
                        <p:par>
                          <p:cTn id="25" fill="hold">
                            <p:stCondLst>
                              <p:cond delay="0"/>
                            </p:stCondLst>
                            <p:childTnLst>
                              <p:par>
                                <p:cTn id="26" presetID="25" presetClass="entr" presetSubtype="0"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p:cTn id="28"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29"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30"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31" dur="1000" fill="hold"/>
                                        <p:tgtEl>
                                          <p:spTgt spid="11"/>
                                        </p:tgtEl>
                                        <p:attrNameLst>
                                          <p:attrName>ppt_h</p:attrName>
                                        </p:attrNameLst>
                                      </p:cBhvr>
                                      <p:tavLst>
                                        <p:tav tm="0">
                                          <p:val>
                                            <p:strVal val="#ppt_h"/>
                                          </p:val>
                                        </p:tav>
                                        <p:tav tm="100000">
                                          <p:val>
                                            <p:strVal val="#ppt_h"/>
                                          </p:val>
                                        </p:tav>
                                      </p:tavLst>
                                    </p:anim>
                                    <p:anim calcmode="lin" valueType="num">
                                      <p:cBhvr>
                                        <p:cTn id="32"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33"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34"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35" dur="1000" decel="50000">
                                          <p:stCondLst>
                                            <p:cond delay="0"/>
                                          </p:stCondLst>
                                        </p:cTn>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899088" y="3383839"/>
            <a:ext cx="10647453" cy="2709294"/>
          </a:xfrm>
        </p:spPr>
        <p:txBody>
          <a:bodyPr numCol="1">
            <a:normAutofit fontScale="92500" lnSpcReduction="10000"/>
          </a:bodyPr>
          <a:lstStyle/>
          <a:p>
            <a:pPr marL="0" indent="0" algn="just">
              <a:lnSpc>
                <a:spcPct val="100000"/>
              </a:lnSpc>
              <a:buNone/>
            </a:pPr>
            <a:r>
              <a:rPr lang="es-US" sz="2200" dirty="0"/>
              <a:t>C</a:t>
            </a:r>
            <a:r>
              <a:rPr lang="es-US" sz="2200" dirty="0" smtClean="0"/>
              <a:t>opia </a:t>
            </a:r>
            <a:r>
              <a:rPr lang="es-US" sz="2200" dirty="0"/>
              <a:t>certificada del expediente de su hijo, </a:t>
            </a:r>
            <a:r>
              <a:rPr lang="es-US" sz="2200" dirty="0" smtClean="0"/>
              <a:t>en el que especifique </a:t>
            </a:r>
            <a:r>
              <a:rPr lang="es-US" sz="2200" dirty="0"/>
              <a:t>su nacimiento prematuro, permanencia en la Unidad de Cuidados Intensivos (UCI), medicamentos suministrados, procedimientos médicos realizados y sedantes aplicados para entubarlo al ventilador mecánico, en el Hospital Primero de Mayo del ISSS. Esta información fue declarada como inexistente por parte del Oficial de Información del ente obligado</a:t>
            </a:r>
            <a:r>
              <a:rPr lang="es-US" sz="2200" dirty="0" smtClean="0"/>
              <a:t>.</a:t>
            </a:r>
          </a:p>
          <a:p>
            <a:pPr marL="0" indent="0" algn="just">
              <a:lnSpc>
                <a:spcPct val="100000"/>
              </a:lnSpc>
              <a:buNone/>
            </a:pPr>
            <a:r>
              <a:rPr lang="es-US" sz="2200" b="1" dirty="0" smtClean="0"/>
              <a:t>Se resolvió: </a:t>
            </a:r>
          </a:p>
          <a:p>
            <a:pPr marL="0" indent="0" algn="just">
              <a:lnSpc>
                <a:spcPct val="100000"/>
              </a:lnSpc>
              <a:buNone/>
            </a:pPr>
            <a:r>
              <a:rPr lang="es-US" sz="2200" dirty="0" smtClean="0"/>
              <a:t>Que el ISSS realizará </a:t>
            </a:r>
            <a:r>
              <a:rPr lang="es-US" sz="2200" dirty="0"/>
              <a:t>todas las diligencias </a:t>
            </a:r>
            <a:r>
              <a:rPr lang="es-US" sz="2200" dirty="0" smtClean="0"/>
              <a:t>necesarias, </a:t>
            </a:r>
            <a:r>
              <a:rPr lang="es-US" sz="2200" dirty="0"/>
              <a:t>para </a:t>
            </a:r>
            <a:r>
              <a:rPr lang="es-US" sz="2200" dirty="0" smtClean="0"/>
              <a:t>recuperar el expediente; y permitir a la apelante a realizar la búsqueda del mismo en el archivo de dicha Institución.</a:t>
            </a:r>
            <a:endParaRPr lang="es-US" sz="2200" b="1" dirty="0" smtClean="0"/>
          </a:p>
          <a:p>
            <a:pPr marL="0" indent="0" algn="just">
              <a:lnSpc>
                <a:spcPct val="100000"/>
              </a:lnSpc>
              <a:buNone/>
            </a:pPr>
            <a:endParaRPr lang="es-SV" sz="1800" b="1" dirty="0"/>
          </a:p>
          <a:p>
            <a:pPr algn="just"/>
            <a:endParaRPr lang="es-ES_tradnl" sz="2400" dirty="0"/>
          </a:p>
        </p:txBody>
      </p:sp>
      <p:sp>
        <p:nvSpPr>
          <p:cNvPr id="4" name="Título 1"/>
          <p:cNvSpPr txBox="1">
            <a:spLocks/>
          </p:cNvSpPr>
          <p:nvPr/>
        </p:nvSpPr>
        <p:spPr>
          <a:xfrm>
            <a:off x="899088" y="2438400"/>
            <a:ext cx="10867305" cy="119139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50000"/>
              </a:lnSpc>
            </a:pPr>
            <a:r>
              <a:rPr lang="es-ES_tradnl" sz="2400" dirty="0" smtClean="0">
                <a:solidFill>
                  <a:schemeClr val="accent5">
                    <a:lumMod val="50000"/>
                  </a:schemeClr>
                </a:solidFill>
                <a:latin typeface="Hiragino Kaku Gothic Std W8" charset="-128"/>
                <a:ea typeface="Hiragino Kaku Gothic Std W8" charset="-128"/>
                <a:cs typeface="Hiragino Kaku Gothic Std W8" charset="-128"/>
              </a:rPr>
              <a:t>Acceso a Expediente Clínico (NUE 120-A-2014)  </a:t>
            </a:r>
            <a:endParaRPr lang="es-ES_tradnl" sz="2400" dirty="0">
              <a:solidFill>
                <a:schemeClr val="accent5">
                  <a:lumMod val="50000"/>
                </a:schemeClr>
              </a:solidFill>
              <a:latin typeface="Hiragino Kaku Gothic Std W8" charset="-128"/>
              <a:ea typeface="Hiragino Kaku Gothic Std W8" charset="-128"/>
              <a:cs typeface="Hiragino Kaku Gothic Std W8" charset="-128"/>
            </a:endParaRPr>
          </a:p>
        </p:txBody>
      </p:sp>
      <p:pic>
        <p:nvPicPr>
          <p:cNvPr id="2" name="Imagen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2618509"/>
          </a:xfrm>
          <a:prstGeom prst="rect">
            <a:avLst/>
          </a:prstGeom>
        </p:spPr>
      </p:pic>
      <p:pic>
        <p:nvPicPr>
          <p:cNvPr id="5" name="Picture 1" descr="logo"/>
          <p:cNvPicPr/>
          <p:nvPr/>
        </p:nvPicPr>
        <p:blipFill>
          <a:blip r:embed="rId3">
            <a:extLst>
              <a:ext uri="{28A0092B-C50C-407E-A947-70E740481C1C}">
                <a14:useLocalDpi xmlns:a14="http://schemas.microsoft.com/office/drawing/2010/main" val="0"/>
              </a:ext>
            </a:extLst>
          </a:blip>
          <a:srcRect/>
          <a:stretch>
            <a:fillRect/>
          </a:stretch>
        </p:blipFill>
        <p:spPr bwMode="auto">
          <a:xfrm>
            <a:off x="9120983" y="5870258"/>
            <a:ext cx="2645410" cy="689610"/>
          </a:xfrm>
          <a:prstGeom prst="rect">
            <a:avLst/>
          </a:prstGeom>
          <a:noFill/>
          <a:ln>
            <a:noFill/>
          </a:ln>
        </p:spPr>
      </p:pic>
    </p:spTree>
    <p:extLst>
      <p:ext uri="{BB962C8B-B14F-4D97-AF65-F5344CB8AC3E}">
        <p14:creationId xmlns:p14="http://schemas.microsoft.com/office/powerpoint/2010/main" val="19944623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1025013" y="3707458"/>
            <a:ext cx="10647453" cy="2709294"/>
          </a:xfrm>
        </p:spPr>
        <p:txBody>
          <a:bodyPr>
            <a:normAutofit/>
          </a:bodyPr>
          <a:lstStyle/>
          <a:p>
            <a:pPr marL="0" indent="0" algn="just">
              <a:buNone/>
            </a:pPr>
            <a:r>
              <a:rPr lang="es-ES" sz="2200" dirty="0" smtClean="0"/>
              <a:t>Su calificación financiera </a:t>
            </a:r>
            <a:r>
              <a:rPr lang="es-ES" sz="2200" dirty="0"/>
              <a:t>en la SSF; y, su récord crediticio o reportes de instituciones </a:t>
            </a:r>
            <a:r>
              <a:rPr lang="es-ES" sz="2200" dirty="0" smtClean="0"/>
              <a:t>financieras.</a:t>
            </a:r>
          </a:p>
          <a:p>
            <a:pPr marL="0" indent="0" algn="just">
              <a:buNone/>
            </a:pPr>
            <a:r>
              <a:rPr lang="es-ES" sz="2200" b="1" dirty="0" smtClean="0"/>
              <a:t>Se resolvió:</a:t>
            </a:r>
          </a:p>
          <a:p>
            <a:pPr marL="0" indent="0" algn="just">
              <a:buNone/>
            </a:pPr>
            <a:r>
              <a:rPr lang="es-ES" sz="2200" dirty="0" smtClean="0"/>
              <a:t>Las personas </a:t>
            </a:r>
            <a:r>
              <a:rPr lang="es-ES" sz="2200" dirty="0"/>
              <a:t>pueden acceder a su calificación </a:t>
            </a:r>
            <a:r>
              <a:rPr lang="es-ES" sz="2200" dirty="0" smtClean="0"/>
              <a:t>crediticia y record crediticio en poder de la SSF, </a:t>
            </a:r>
            <a:r>
              <a:rPr lang="es-ES" sz="2200" dirty="0"/>
              <a:t>obtener la reproducción inteligible sin ninguna demora, en el formato que estos deseen de acuerdo al Art. 66 de la misma ley, ya que son sus datos personales cuya titularidad les pertenece.</a:t>
            </a:r>
            <a:endParaRPr lang="es-SV" sz="2200" dirty="0"/>
          </a:p>
          <a:p>
            <a:pPr marL="0" indent="0" algn="just">
              <a:buNone/>
            </a:pPr>
            <a:endParaRPr lang="es-ES_tradnl" sz="2400" b="1" dirty="0"/>
          </a:p>
        </p:txBody>
      </p:sp>
      <p:sp>
        <p:nvSpPr>
          <p:cNvPr id="4" name="Título 1"/>
          <p:cNvSpPr txBox="1">
            <a:spLocks/>
          </p:cNvSpPr>
          <p:nvPr/>
        </p:nvSpPr>
        <p:spPr>
          <a:xfrm>
            <a:off x="915088" y="2288986"/>
            <a:ext cx="10867305" cy="119139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just">
              <a:lnSpc>
                <a:spcPct val="150000"/>
              </a:lnSpc>
            </a:pPr>
            <a:r>
              <a:rPr lang="es-ES_tradnl" sz="1800" dirty="0" smtClean="0">
                <a:solidFill>
                  <a:schemeClr val="accent5">
                    <a:lumMod val="50000"/>
                  </a:schemeClr>
                </a:solidFill>
                <a:latin typeface="Hiragino Kaku Gothic Std W8" charset="-128"/>
                <a:ea typeface="Hiragino Kaku Gothic Std W8" charset="-128"/>
                <a:cs typeface="Hiragino Kaku Gothic Std W8" charset="-128"/>
              </a:rPr>
              <a:t>   </a:t>
            </a:r>
            <a:endParaRPr lang="es-ES_tradnl" sz="1800" dirty="0">
              <a:solidFill>
                <a:schemeClr val="accent5">
                  <a:lumMod val="50000"/>
                </a:schemeClr>
              </a:solidFill>
              <a:latin typeface="Hiragino Kaku Gothic Std W8" charset="-128"/>
              <a:ea typeface="Hiragino Kaku Gothic Std W8" charset="-128"/>
              <a:cs typeface="Hiragino Kaku Gothic Std W8" charset="-128"/>
            </a:endParaRPr>
          </a:p>
        </p:txBody>
      </p:sp>
      <p:pic>
        <p:nvPicPr>
          <p:cNvPr id="5" name="Imagen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2557464"/>
          </a:xfrm>
          <a:prstGeom prst="rect">
            <a:avLst/>
          </a:prstGeom>
        </p:spPr>
      </p:pic>
      <p:sp>
        <p:nvSpPr>
          <p:cNvPr id="6" name="Título 1"/>
          <p:cNvSpPr txBox="1">
            <a:spLocks/>
          </p:cNvSpPr>
          <p:nvPr/>
        </p:nvSpPr>
        <p:spPr>
          <a:xfrm>
            <a:off x="915089" y="2646204"/>
            <a:ext cx="10867304" cy="1061254"/>
          </a:xfrm>
          <a:prstGeom prst="rect">
            <a:avLst/>
          </a:prstGeom>
        </p:spPr>
        <p:txBody>
          <a:bodyPr vert="horz" lIns="91440" tIns="45720" rIns="91440" bIns="45720" rtlCol="0" anchor="ctr">
            <a:normAutofit fontScale="8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50000"/>
              </a:lnSpc>
            </a:pPr>
            <a:r>
              <a:rPr lang="es-ES_tradnl" sz="2800" dirty="0" smtClean="0">
                <a:solidFill>
                  <a:schemeClr val="accent5">
                    <a:lumMod val="50000"/>
                  </a:schemeClr>
                </a:solidFill>
                <a:latin typeface="Hiragino Kaku Gothic Std W8" charset="-128"/>
                <a:ea typeface="Hiragino Kaku Gothic Std W8" charset="-128"/>
                <a:cs typeface="Hiragino Kaku Gothic Std W8" charset="-128"/>
              </a:rPr>
              <a:t>  Acceso a Calificación Financiera y Record Crediticio</a:t>
            </a:r>
          </a:p>
          <a:p>
            <a:pPr algn="ctr">
              <a:lnSpc>
                <a:spcPct val="150000"/>
              </a:lnSpc>
            </a:pPr>
            <a:r>
              <a:rPr lang="es-ES_tradnl" sz="2800" dirty="0" smtClean="0">
                <a:solidFill>
                  <a:schemeClr val="accent5">
                    <a:lumMod val="50000"/>
                  </a:schemeClr>
                </a:solidFill>
                <a:latin typeface="Hiragino Kaku Gothic Std W8" charset="-128"/>
                <a:ea typeface="Hiragino Kaku Gothic Std W8" charset="-128"/>
                <a:cs typeface="Hiragino Kaku Gothic Std W8" charset="-128"/>
              </a:rPr>
              <a:t> (NUE ACUM 191 y 238-A-2015 )  </a:t>
            </a:r>
            <a:endParaRPr lang="es-ES_tradnl" sz="2800" dirty="0">
              <a:solidFill>
                <a:schemeClr val="accent5">
                  <a:lumMod val="50000"/>
                </a:schemeClr>
              </a:solidFill>
              <a:latin typeface="Hiragino Kaku Gothic Std W8" charset="-128"/>
              <a:ea typeface="Hiragino Kaku Gothic Std W8" charset="-128"/>
              <a:cs typeface="Hiragino Kaku Gothic Std W8" charset="-128"/>
            </a:endParaRPr>
          </a:p>
        </p:txBody>
      </p:sp>
      <p:pic>
        <p:nvPicPr>
          <p:cNvPr id="7" name="Picture 1" descr="logo"/>
          <p:cNvPicPr/>
          <p:nvPr/>
        </p:nvPicPr>
        <p:blipFill>
          <a:blip r:embed="rId3">
            <a:extLst>
              <a:ext uri="{28A0092B-C50C-407E-A947-70E740481C1C}">
                <a14:useLocalDpi xmlns:a14="http://schemas.microsoft.com/office/drawing/2010/main" val="0"/>
              </a:ext>
            </a:extLst>
          </a:blip>
          <a:srcRect/>
          <a:stretch>
            <a:fillRect/>
          </a:stretch>
        </p:blipFill>
        <p:spPr bwMode="auto">
          <a:xfrm>
            <a:off x="9136983" y="5912811"/>
            <a:ext cx="2645410" cy="689610"/>
          </a:xfrm>
          <a:prstGeom prst="rect">
            <a:avLst/>
          </a:prstGeom>
          <a:noFill/>
          <a:ln>
            <a:noFill/>
          </a:ln>
        </p:spPr>
      </p:pic>
    </p:spTree>
    <p:extLst>
      <p:ext uri="{BB962C8B-B14F-4D97-AF65-F5344CB8AC3E}">
        <p14:creationId xmlns:p14="http://schemas.microsoft.com/office/powerpoint/2010/main" val="39070670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strips(downLef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1079197" y="3697700"/>
            <a:ext cx="10647453" cy="2709294"/>
          </a:xfrm>
        </p:spPr>
        <p:txBody>
          <a:bodyPr>
            <a:normAutofit/>
          </a:bodyPr>
          <a:lstStyle/>
          <a:p>
            <a:pPr marL="0" indent="0" algn="just">
              <a:buNone/>
            </a:pPr>
            <a:r>
              <a:rPr lang="es-ES" sz="2200" dirty="0"/>
              <a:t>Le fue </a:t>
            </a:r>
            <a:r>
              <a:rPr lang="es-ES" sz="2200" dirty="0" smtClean="0"/>
              <a:t>denegada la cancelación de su dato personal negativo, relativo al delito que le reflejaba su solvencia de antecedentes policiales, del cual había sido sobreseído hace más de 14 años.</a:t>
            </a:r>
          </a:p>
          <a:p>
            <a:pPr marL="0" indent="0" algn="just">
              <a:buNone/>
            </a:pPr>
            <a:r>
              <a:rPr lang="es-SV" sz="2200" b="1" dirty="0" smtClean="0"/>
              <a:t>Se resolvió: </a:t>
            </a:r>
            <a:endParaRPr lang="es-SV" sz="2200" b="1" dirty="0"/>
          </a:p>
          <a:p>
            <a:pPr marL="0" indent="0" algn="just">
              <a:buNone/>
            </a:pPr>
            <a:r>
              <a:rPr lang="es-SV" sz="2200" dirty="0" smtClean="0"/>
              <a:t>La cancelación del dato negativo, en ejercicio al derecho al olvido, permitiendo con ello que toda persona pueda redefinir su identidad, evitando la vulneración de otros derechos fundamentales.</a:t>
            </a:r>
            <a:endParaRPr lang="es-SV" sz="2200" dirty="0"/>
          </a:p>
          <a:p>
            <a:pPr marL="0" indent="0" algn="just">
              <a:buNone/>
            </a:pPr>
            <a:endParaRPr lang="es-ES_tradnl" sz="2400" dirty="0"/>
          </a:p>
        </p:txBody>
      </p:sp>
      <p:sp>
        <p:nvSpPr>
          <p:cNvPr id="4" name="Título 1"/>
          <p:cNvSpPr txBox="1">
            <a:spLocks/>
          </p:cNvSpPr>
          <p:nvPr/>
        </p:nvSpPr>
        <p:spPr>
          <a:xfrm>
            <a:off x="1191490" y="3092329"/>
            <a:ext cx="10723419" cy="731523"/>
          </a:xfrm>
          <a:prstGeom prst="rect">
            <a:avLst/>
          </a:prstGeom>
        </p:spPr>
        <p:txBody>
          <a:bodyPr vert="horz" lIns="91440" tIns="45720" rIns="91440" bIns="45720" rtlCol="0" anchor="ctr">
            <a:normAutofit fontScale="2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50000"/>
              </a:lnSpc>
            </a:pPr>
            <a:r>
              <a:rPr lang="es-ES_tradnl" sz="9600" dirty="0" smtClean="0">
                <a:solidFill>
                  <a:schemeClr val="accent5">
                    <a:lumMod val="50000"/>
                  </a:schemeClr>
                </a:solidFill>
                <a:latin typeface="Hiragino Kaku Gothic Std W8" charset="-128"/>
                <a:ea typeface="Hiragino Kaku Gothic Std W8" charset="-128"/>
                <a:cs typeface="Hiragino Kaku Gothic Std W8" charset="-128"/>
              </a:rPr>
              <a:t>Cancelación de Antecedentes Policiales</a:t>
            </a:r>
          </a:p>
          <a:p>
            <a:pPr algn="ctr">
              <a:lnSpc>
                <a:spcPct val="150000"/>
              </a:lnSpc>
            </a:pPr>
            <a:r>
              <a:rPr lang="es-ES_tradnl" sz="9600" dirty="0" smtClean="0">
                <a:solidFill>
                  <a:schemeClr val="accent5">
                    <a:lumMod val="50000"/>
                  </a:schemeClr>
                </a:solidFill>
                <a:latin typeface="Hiragino Kaku Gothic Std W8" charset="-128"/>
                <a:ea typeface="Hiragino Kaku Gothic Std W8" charset="-128"/>
                <a:cs typeface="Hiragino Kaku Gothic Std W8" charset="-128"/>
              </a:rPr>
              <a:t>(NUE 2-ADP-2017)</a:t>
            </a:r>
          </a:p>
          <a:p>
            <a:pPr algn="just">
              <a:lnSpc>
                <a:spcPct val="150000"/>
              </a:lnSpc>
            </a:pPr>
            <a:endParaRPr lang="es-ES_tradnl" sz="1800" dirty="0" smtClean="0">
              <a:solidFill>
                <a:schemeClr val="accent5">
                  <a:lumMod val="50000"/>
                </a:schemeClr>
              </a:solidFill>
              <a:latin typeface="Hiragino Kaku Gothic Std W8" charset="-128"/>
              <a:ea typeface="Hiragino Kaku Gothic Std W8" charset="-128"/>
              <a:cs typeface="Hiragino Kaku Gothic Std W8" charset="-128"/>
            </a:endParaRPr>
          </a:p>
          <a:p>
            <a:pPr algn="just">
              <a:lnSpc>
                <a:spcPct val="150000"/>
              </a:lnSpc>
            </a:pPr>
            <a:endParaRPr lang="es-ES_tradnl" sz="1800" dirty="0" smtClean="0">
              <a:solidFill>
                <a:schemeClr val="accent5">
                  <a:lumMod val="50000"/>
                </a:schemeClr>
              </a:solidFill>
              <a:latin typeface="Hiragino Kaku Gothic Std W8" charset="-128"/>
              <a:ea typeface="Hiragino Kaku Gothic Std W8" charset="-128"/>
              <a:cs typeface="Hiragino Kaku Gothic Std W8" charset="-128"/>
            </a:endParaRPr>
          </a:p>
          <a:p>
            <a:pPr algn="just">
              <a:lnSpc>
                <a:spcPct val="150000"/>
              </a:lnSpc>
            </a:pPr>
            <a:endParaRPr lang="es-ES_tradnl" sz="1800" dirty="0" smtClean="0">
              <a:solidFill>
                <a:schemeClr val="accent5">
                  <a:lumMod val="50000"/>
                </a:schemeClr>
              </a:solidFill>
              <a:latin typeface="Hiragino Kaku Gothic Std W8" charset="-128"/>
              <a:ea typeface="Hiragino Kaku Gothic Std W8" charset="-128"/>
              <a:cs typeface="Hiragino Kaku Gothic Std W8" charset="-128"/>
            </a:endParaRPr>
          </a:p>
          <a:p>
            <a:pPr algn="just">
              <a:lnSpc>
                <a:spcPct val="150000"/>
              </a:lnSpc>
            </a:pPr>
            <a:endParaRPr lang="es-ES_tradnl" sz="1800" dirty="0">
              <a:solidFill>
                <a:schemeClr val="accent5">
                  <a:lumMod val="50000"/>
                </a:schemeClr>
              </a:solidFill>
              <a:latin typeface="Hiragino Kaku Gothic Std W8" charset="-128"/>
              <a:ea typeface="Hiragino Kaku Gothic Std W8" charset="-128"/>
              <a:cs typeface="Hiragino Kaku Gothic Std W8" charset="-128"/>
            </a:endParaRPr>
          </a:p>
          <a:p>
            <a:pPr algn="just">
              <a:lnSpc>
                <a:spcPct val="150000"/>
              </a:lnSpc>
            </a:pPr>
            <a:endParaRPr lang="es-ES_tradnl" sz="1800" dirty="0">
              <a:solidFill>
                <a:schemeClr val="accent5">
                  <a:lumMod val="50000"/>
                </a:schemeClr>
              </a:solidFill>
              <a:latin typeface="Hiragino Kaku Gothic Std W8" charset="-128"/>
              <a:ea typeface="Hiragino Kaku Gothic Std W8" charset="-128"/>
              <a:cs typeface="Hiragino Kaku Gothic Std W8" charset="-128"/>
            </a:endParaRPr>
          </a:p>
        </p:txBody>
      </p:sp>
      <p:pic>
        <p:nvPicPr>
          <p:cNvPr id="2" name="Imagen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2646218"/>
          </a:xfrm>
          <a:prstGeom prst="rect">
            <a:avLst/>
          </a:prstGeom>
        </p:spPr>
      </p:pic>
      <p:pic>
        <p:nvPicPr>
          <p:cNvPr id="5" name="Picture 1" descr="logo"/>
          <p:cNvPicPr/>
          <p:nvPr/>
        </p:nvPicPr>
        <p:blipFill>
          <a:blip r:embed="rId3">
            <a:extLst>
              <a:ext uri="{28A0092B-C50C-407E-A947-70E740481C1C}">
                <a14:useLocalDpi xmlns:a14="http://schemas.microsoft.com/office/drawing/2010/main" val="0"/>
              </a:ext>
            </a:extLst>
          </a:blip>
          <a:srcRect/>
          <a:stretch>
            <a:fillRect/>
          </a:stretch>
        </p:blipFill>
        <p:spPr bwMode="auto">
          <a:xfrm>
            <a:off x="8942695" y="5910522"/>
            <a:ext cx="2645410" cy="689610"/>
          </a:xfrm>
          <a:prstGeom prst="rect">
            <a:avLst/>
          </a:prstGeom>
          <a:noFill/>
          <a:ln>
            <a:noFill/>
          </a:ln>
        </p:spPr>
      </p:pic>
    </p:spTree>
    <p:extLst>
      <p:ext uri="{BB962C8B-B14F-4D97-AF65-F5344CB8AC3E}">
        <p14:creationId xmlns:p14="http://schemas.microsoft.com/office/powerpoint/2010/main" val="40878572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182391"/>
            <a:ext cx="12192000" cy="4632246"/>
          </a:xfrm>
          <a:prstGeom prst="rect">
            <a:avLst/>
          </a:prstGeom>
        </p:spPr>
      </p:pic>
      <p:sp>
        <p:nvSpPr>
          <p:cNvPr id="5" name="Rectángulo 4"/>
          <p:cNvSpPr/>
          <p:nvPr/>
        </p:nvSpPr>
        <p:spPr>
          <a:xfrm>
            <a:off x="7181003" y="2512831"/>
            <a:ext cx="4592217" cy="830997"/>
          </a:xfrm>
          <a:prstGeom prst="rect">
            <a:avLst/>
          </a:prstGeom>
        </p:spPr>
        <p:txBody>
          <a:bodyPr wrap="square">
            <a:spAutoFit/>
          </a:bodyPr>
          <a:lstStyle/>
          <a:p>
            <a:pPr algn="ctr"/>
            <a:r>
              <a:rPr lang="es-SV" sz="2400" i="1" dirty="0" smtClean="0"/>
              <a:t>Protege tus datos personales pero cuida tambien los mios</a:t>
            </a:r>
            <a:r>
              <a:rPr lang="es-SV" sz="2400" dirty="0" smtClean="0"/>
              <a:t>. </a:t>
            </a:r>
            <a:endParaRPr lang="es-SV" sz="2400" dirty="0"/>
          </a:p>
        </p:txBody>
      </p:sp>
    </p:spTree>
    <p:extLst>
      <p:ext uri="{BB962C8B-B14F-4D97-AF65-F5344CB8AC3E}">
        <p14:creationId xmlns:p14="http://schemas.microsoft.com/office/powerpoint/2010/main" val="13663188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1000"/>
                                        <p:tgtEl>
                                          <p:spTgt spid="5"/>
                                        </p:tgtEl>
                                      </p:cBhvr>
                                    </p:animEffect>
                                    <p:anim calcmode="lin" valueType="num">
                                      <p:cBhvr>
                                        <p:cTn id="16" dur="1000" fill="hold"/>
                                        <p:tgtEl>
                                          <p:spTgt spid="5"/>
                                        </p:tgtEl>
                                        <p:attrNameLst>
                                          <p:attrName>ppt_x</p:attrName>
                                        </p:attrNameLst>
                                      </p:cBhvr>
                                      <p:tavLst>
                                        <p:tav tm="0">
                                          <p:val>
                                            <p:strVal val="#ppt_x"/>
                                          </p:val>
                                        </p:tav>
                                        <p:tav tm="100000">
                                          <p:val>
                                            <p:strVal val="#ppt_x"/>
                                          </p:val>
                                        </p:tav>
                                      </p:tavLst>
                                    </p:anim>
                                    <p:anim calcmode="lin" valueType="num">
                                      <p:cBhvr>
                                        <p:cTn id="17" dur="900" decel="100000" fill="hold"/>
                                        <p:tgtEl>
                                          <p:spTgt spid="5"/>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Agrupar 14"/>
          <p:cNvGrpSpPr/>
          <p:nvPr/>
        </p:nvGrpSpPr>
        <p:grpSpPr>
          <a:xfrm>
            <a:off x="-29200" y="0"/>
            <a:ext cx="12990238" cy="6985748"/>
            <a:chOff x="-29200" y="0"/>
            <a:chExt cx="12990238" cy="6985748"/>
          </a:xfrm>
        </p:grpSpPr>
        <p:pic>
          <p:nvPicPr>
            <p:cNvPr id="12" name="Imagen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03330" y="0"/>
              <a:ext cx="10457708" cy="6985748"/>
            </a:xfrm>
            <a:prstGeom prst="rect">
              <a:avLst/>
            </a:prstGeom>
          </p:spPr>
        </p:pic>
        <p:sp>
          <p:nvSpPr>
            <p:cNvPr id="14" name="Rectángulo 13"/>
            <p:cNvSpPr/>
            <p:nvPr/>
          </p:nvSpPr>
          <p:spPr>
            <a:xfrm>
              <a:off x="-29200" y="0"/>
              <a:ext cx="5176387"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a:solidFill>
                    <a:prstClr val="white"/>
                  </a:solidFill>
                </a:rPr>
                <a:t>V</a:t>
              </a:r>
            </a:p>
          </p:txBody>
        </p:sp>
      </p:grpSp>
      <p:grpSp>
        <p:nvGrpSpPr>
          <p:cNvPr id="16" name="Agrupar 15"/>
          <p:cNvGrpSpPr/>
          <p:nvPr/>
        </p:nvGrpSpPr>
        <p:grpSpPr>
          <a:xfrm>
            <a:off x="467696" y="435772"/>
            <a:ext cx="4306010" cy="2319594"/>
            <a:chOff x="467696" y="435772"/>
            <a:chExt cx="4306010" cy="2319594"/>
          </a:xfrm>
        </p:grpSpPr>
        <p:sp>
          <p:nvSpPr>
            <p:cNvPr id="5" name="Rectángulo 4"/>
            <p:cNvSpPr/>
            <p:nvPr/>
          </p:nvSpPr>
          <p:spPr>
            <a:xfrm>
              <a:off x="519073" y="1124150"/>
              <a:ext cx="3873193" cy="1631216"/>
            </a:xfrm>
            <a:prstGeom prst="rect">
              <a:avLst/>
            </a:prstGeom>
          </p:spPr>
          <p:txBody>
            <a:bodyPr wrap="square">
              <a:spAutoFit/>
            </a:bodyPr>
            <a:lstStyle/>
            <a:p>
              <a:r>
                <a:rPr lang="es-ES_tradnl" sz="2000" dirty="0">
                  <a:solidFill>
                    <a:prstClr val="black"/>
                  </a:solidFill>
                </a:rPr>
                <a:t>Constituyen datos personales tu nombre, teléfono, domicilio, fotografía, o huellas dactilares, así como cualquier otro dato que pueda identificarte.</a:t>
              </a:r>
              <a:endParaRPr lang="es-ES_tradnl" sz="2000" dirty="0">
                <a:solidFill>
                  <a:prstClr val="black"/>
                </a:solidFill>
                <a:latin typeface="Calibri Light" panose="020F0302020204030204"/>
              </a:endParaRPr>
            </a:p>
          </p:txBody>
        </p:sp>
        <p:sp>
          <p:nvSpPr>
            <p:cNvPr id="6" name="Título 1"/>
            <p:cNvSpPr txBox="1">
              <a:spLocks/>
            </p:cNvSpPr>
            <p:nvPr/>
          </p:nvSpPr>
          <p:spPr>
            <a:xfrm>
              <a:off x="467696" y="435772"/>
              <a:ext cx="4306010" cy="78193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000" dirty="0" smtClean="0">
                  <a:solidFill>
                    <a:srgbClr val="4472C4">
                      <a:lumMod val="50000"/>
                    </a:srgbClr>
                  </a:solidFill>
                  <a:latin typeface="Hiragino Kaku Gothic Std W8" charset="-128"/>
                  <a:ea typeface="Hiragino Kaku Gothic Std W8" charset="-128"/>
                  <a:cs typeface="Hiragino Kaku Gothic Std W8" charset="-128"/>
                </a:rPr>
                <a:t>EJEMPLO DE DATOS </a:t>
              </a:r>
              <a:endParaRPr lang="es-ES_tradnl" sz="2000" dirty="0">
                <a:solidFill>
                  <a:srgbClr val="4472C4">
                    <a:lumMod val="50000"/>
                  </a:srgbClr>
                </a:solidFill>
              </a:endParaRPr>
            </a:p>
          </p:txBody>
        </p:sp>
      </p:grpSp>
      <p:grpSp>
        <p:nvGrpSpPr>
          <p:cNvPr id="17" name="Agrupar 16"/>
          <p:cNvGrpSpPr/>
          <p:nvPr/>
        </p:nvGrpSpPr>
        <p:grpSpPr>
          <a:xfrm>
            <a:off x="519073" y="2773191"/>
            <a:ext cx="4814048" cy="3168872"/>
            <a:chOff x="519073" y="2773191"/>
            <a:chExt cx="4814048" cy="3168872"/>
          </a:xfrm>
        </p:grpSpPr>
        <p:sp>
          <p:nvSpPr>
            <p:cNvPr id="9" name="Título 1"/>
            <p:cNvSpPr txBox="1">
              <a:spLocks/>
            </p:cNvSpPr>
            <p:nvPr/>
          </p:nvSpPr>
          <p:spPr>
            <a:xfrm>
              <a:off x="519073" y="2773191"/>
              <a:ext cx="4814048" cy="153994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es-ES_tradnl" sz="2000" dirty="0" smtClean="0">
                  <a:solidFill>
                    <a:srgbClr val="4472C4">
                      <a:lumMod val="50000"/>
                    </a:srgbClr>
                  </a:solidFill>
                  <a:latin typeface="Hiragino Kaku Gothic Std W8" charset="-128"/>
                  <a:ea typeface="Hiragino Kaku Gothic Std W8" charset="-128"/>
                  <a:cs typeface="Hiragino Kaku Gothic Std W8" charset="-128"/>
                </a:rPr>
                <a:t>¿</a:t>
              </a:r>
              <a:r>
                <a:rPr lang="en-US" sz="2000" dirty="0" smtClean="0">
                  <a:solidFill>
                    <a:srgbClr val="4472C4">
                      <a:lumMod val="50000"/>
                    </a:srgbClr>
                  </a:solidFill>
                  <a:latin typeface="Hiragino Kaku Gothic Std W8" charset="-128"/>
                  <a:ea typeface="Hiragino Kaku Gothic Std W8" charset="-128"/>
                  <a:cs typeface="Hiragino Kaku Gothic Std W8" charset="-128"/>
                </a:rPr>
                <a:t>A QUIEN PERTENECE LOS DATOS PERSONALES?</a:t>
              </a:r>
              <a:endParaRPr lang="es-ES_tradnl" sz="2000" dirty="0">
                <a:solidFill>
                  <a:srgbClr val="4472C4">
                    <a:lumMod val="50000"/>
                  </a:srgbClr>
                </a:solidFill>
              </a:endParaRPr>
            </a:p>
          </p:txBody>
        </p:sp>
        <p:sp>
          <p:nvSpPr>
            <p:cNvPr id="10" name="Rectángulo 9"/>
            <p:cNvSpPr/>
            <p:nvPr/>
          </p:nvSpPr>
          <p:spPr>
            <a:xfrm>
              <a:off x="583297" y="4310847"/>
              <a:ext cx="4074807" cy="1631216"/>
            </a:xfrm>
            <a:prstGeom prst="rect">
              <a:avLst/>
            </a:prstGeom>
          </p:spPr>
          <p:txBody>
            <a:bodyPr wrap="square">
              <a:spAutoFit/>
            </a:bodyPr>
            <a:lstStyle/>
            <a:p>
              <a:r>
                <a:rPr lang="es-ES_tradnl" sz="2000" b="1" dirty="0">
                  <a:solidFill>
                    <a:prstClr val="black"/>
                  </a:solidFill>
                  <a:latin typeface="Calibri Light" panose="020F0302020204030204"/>
                </a:rPr>
                <a:t>Tú eres dueño de tus datos personales y sólo tú decides cómo, cuándo, a quién y para qué entregas tu información personal, salvo las excepciones que marquen las leyes</a:t>
              </a:r>
              <a:endParaRPr lang="es-ES_tradnl" sz="2000" dirty="0">
                <a:solidFill>
                  <a:prstClr val="black"/>
                </a:solidFill>
                <a:latin typeface="Calibri Light" panose="020F0302020204030204"/>
              </a:endParaRPr>
            </a:p>
          </p:txBody>
        </p:sp>
      </p:grpSp>
      <p:pic>
        <p:nvPicPr>
          <p:cNvPr id="11" name="Picture 1" descr="logo"/>
          <p:cNvPicPr/>
          <p:nvPr/>
        </p:nvPicPr>
        <p:blipFill>
          <a:blip r:embed="rId3">
            <a:extLst>
              <a:ext uri="{28A0092B-C50C-407E-A947-70E740481C1C}">
                <a14:useLocalDpi xmlns:a14="http://schemas.microsoft.com/office/drawing/2010/main" val="0"/>
              </a:ext>
            </a:extLst>
          </a:blip>
          <a:srcRect/>
          <a:stretch>
            <a:fillRect/>
          </a:stretch>
        </p:blipFill>
        <p:spPr bwMode="auto">
          <a:xfrm>
            <a:off x="9994873" y="5560229"/>
            <a:ext cx="2645410" cy="689610"/>
          </a:xfrm>
          <a:prstGeom prst="rect">
            <a:avLst/>
          </a:prstGeom>
          <a:noFill/>
          <a:ln>
            <a:noFill/>
          </a:ln>
        </p:spPr>
      </p:pic>
    </p:spTree>
    <p:extLst>
      <p:ext uri="{BB962C8B-B14F-4D97-AF65-F5344CB8AC3E}">
        <p14:creationId xmlns:p14="http://schemas.microsoft.com/office/powerpoint/2010/main" val="19600160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49" presetClass="entr" presetSubtype="0" decel="100000"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 calcmode="lin" valueType="num">
                                      <p:cBhvr>
                                        <p:cTn id="14" dur="500" fill="hold"/>
                                        <p:tgtEl>
                                          <p:spTgt spid="16"/>
                                        </p:tgtEl>
                                        <p:attrNameLst>
                                          <p:attrName>style.rotation</p:attrName>
                                        </p:attrNameLst>
                                      </p:cBhvr>
                                      <p:tavLst>
                                        <p:tav tm="0">
                                          <p:val>
                                            <p:fltVal val="360"/>
                                          </p:val>
                                        </p:tav>
                                        <p:tav tm="100000">
                                          <p:val>
                                            <p:fltVal val="0"/>
                                          </p:val>
                                        </p:tav>
                                      </p:tavLst>
                                    </p:anim>
                                    <p:animEffect transition="in" filter="fade">
                                      <p:cBhvr>
                                        <p:cTn id="15" dur="500"/>
                                        <p:tgtEl>
                                          <p:spTgt spid="16"/>
                                        </p:tgtEl>
                                      </p:cBhvr>
                                    </p:animEffect>
                                  </p:childTnLst>
                                </p:cTn>
                              </p:par>
                            </p:childTnLst>
                          </p:cTn>
                        </p:par>
                      </p:childTnLst>
                    </p:cTn>
                  </p:par>
                  <p:par>
                    <p:cTn id="16" fill="hold">
                      <p:stCondLst>
                        <p:cond delay="indefinite"/>
                      </p:stCondLst>
                      <p:childTnLst>
                        <p:par>
                          <p:cTn id="17" fill="hold">
                            <p:stCondLst>
                              <p:cond delay="0"/>
                            </p:stCondLst>
                            <p:childTnLst>
                              <p:par>
                                <p:cTn id="18" presetID="49" presetClass="entr" presetSubtype="0" decel="100000" fill="hold" nodeType="clickEffect">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cBhvr>
                                        <p:cTn id="20" dur="500" fill="hold"/>
                                        <p:tgtEl>
                                          <p:spTgt spid="17"/>
                                        </p:tgtEl>
                                        <p:attrNameLst>
                                          <p:attrName>ppt_w</p:attrName>
                                        </p:attrNameLst>
                                      </p:cBhvr>
                                      <p:tavLst>
                                        <p:tav tm="0">
                                          <p:val>
                                            <p:fltVal val="0"/>
                                          </p:val>
                                        </p:tav>
                                        <p:tav tm="100000">
                                          <p:val>
                                            <p:strVal val="#ppt_w"/>
                                          </p:val>
                                        </p:tav>
                                      </p:tavLst>
                                    </p:anim>
                                    <p:anim calcmode="lin" valueType="num">
                                      <p:cBhvr>
                                        <p:cTn id="21" dur="500" fill="hold"/>
                                        <p:tgtEl>
                                          <p:spTgt spid="17"/>
                                        </p:tgtEl>
                                        <p:attrNameLst>
                                          <p:attrName>ppt_h</p:attrName>
                                        </p:attrNameLst>
                                      </p:cBhvr>
                                      <p:tavLst>
                                        <p:tav tm="0">
                                          <p:val>
                                            <p:fltVal val="0"/>
                                          </p:val>
                                        </p:tav>
                                        <p:tav tm="100000">
                                          <p:val>
                                            <p:strVal val="#ppt_h"/>
                                          </p:val>
                                        </p:tav>
                                      </p:tavLst>
                                    </p:anim>
                                    <p:anim calcmode="lin" valueType="num">
                                      <p:cBhvr>
                                        <p:cTn id="22" dur="500" fill="hold"/>
                                        <p:tgtEl>
                                          <p:spTgt spid="17"/>
                                        </p:tgtEl>
                                        <p:attrNameLst>
                                          <p:attrName>style.rotation</p:attrName>
                                        </p:attrNameLst>
                                      </p:cBhvr>
                                      <p:tavLst>
                                        <p:tav tm="0">
                                          <p:val>
                                            <p:fltVal val="360"/>
                                          </p:val>
                                        </p:tav>
                                        <p:tav tm="100000">
                                          <p:val>
                                            <p:fltVal val="0"/>
                                          </p:val>
                                        </p:tav>
                                      </p:tavLst>
                                    </p:anim>
                                    <p:animEffect transition="in" filter="fade">
                                      <p:cBhvr>
                                        <p:cTn id="2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48997" y="0"/>
            <a:ext cx="10287000" cy="6858000"/>
          </a:xfrm>
          <a:prstGeom prst="rect">
            <a:avLst/>
          </a:prstGeom>
        </p:spPr>
      </p:pic>
      <p:grpSp>
        <p:nvGrpSpPr>
          <p:cNvPr id="8" name="Agrupar 7"/>
          <p:cNvGrpSpPr/>
          <p:nvPr/>
        </p:nvGrpSpPr>
        <p:grpSpPr>
          <a:xfrm>
            <a:off x="7201106" y="1525832"/>
            <a:ext cx="4517455" cy="891974"/>
            <a:chOff x="7201106" y="1525832"/>
            <a:chExt cx="4517455" cy="891974"/>
          </a:xfrm>
        </p:grpSpPr>
        <p:sp>
          <p:nvSpPr>
            <p:cNvPr id="5" name="Título 1"/>
            <p:cNvSpPr txBox="1">
              <a:spLocks/>
            </p:cNvSpPr>
            <p:nvPr/>
          </p:nvSpPr>
          <p:spPr>
            <a:xfrm>
              <a:off x="7201106" y="1525832"/>
              <a:ext cx="4306010" cy="78193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_tradnl" sz="2000" dirty="0" smtClean="0">
                  <a:solidFill>
                    <a:schemeClr val="accent5">
                      <a:lumMod val="50000"/>
                    </a:schemeClr>
                  </a:solidFill>
                  <a:latin typeface="Hiragino Kaku Gothic Std W8" charset="-128"/>
                  <a:ea typeface="Hiragino Kaku Gothic Std W8" charset="-128"/>
                  <a:cs typeface="Hiragino Kaku Gothic Std W8" charset="-128"/>
                </a:rPr>
                <a:t>¿</a:t>
              </a:r>
              <a:r>
                <a:rPr lang="en-US" sz="2000" dirty="0" smtClean="0">
                  <a:solidFill>
                    <a:schemeClr val="accent5">
                      <a:lumMod val="50000"/>
                    </a:schemeClr>
                  </a:solidFill>
                  <a:latin typeface="Hiragino Kaku Gothic Std W8" charset="-128"/>
                  <a:ea typeface="Hiragino Kaku Gothic Std W8" charset="-128"/>
                  <a:cs typeface="Hiragino Kaku Gothic Std W8" charset="-128"/>
                </a:rPr>
                <a:t>PÓRQUE ES IMPORTANTE </a:t>
              </a:r>
              <a:endParaRPr lang="es-ES_tradnl" sz="2000" dirty="0">
                <a:solidFill>
                  <a:schemeClr val="accent5">
                    <a:lumMod val="50000"/>
                  </a:schemeClr>
                </a:solidFill>
              </a:endParaRPr>
            </a:p>
          </p:txBody>
        </p:sp>
        <p:sp>
          <p:nvSpPr>
            <p:cNvPr id="6" name="Rectángulo 5"/>
            <p:cNvSpPr/>
            <p:nvPr/>
          </p:nvSpPr>
          <p:spPr>
            <a:xfrm>
              <a:off x="7201106" y="2017696"/>
              <a:ext cx="4517455" cy="400110"/>
            </a:xfrm>
            <a:prstGeom prst="rect">
              <a:avLst/>
            </a:prstGeom>
          </p:spPr>
          <p:txBody>
            <a:bodyPr wrap="none">
              <a:spAutoFit/>
            </a:bodyPr>
            <a:lstStyle/>
            <a:p>
              <a:r>
                <a:rPr lang="en-US" sz="2000" dirty="0" smtClean="0"/>
                <a:t>LA PROTECCIÓN DE DATOS PERSONALES?</a:t>
              </a:r>
              <a:endParaRPr lang="es-ES_tradnl" sz="2000" dirty="0"/>
            </a:p>
          </p:txBody>
        </p:sp>
      </p:grpSp>
      <p:sp>
        <p:nvSpPr>
          <p:cNvPr id="7" name="Rectángulo 6"/>
          <p:cNvSpPr/>
          <p:nvPr/>
        </p:nvSpPr>
        <p:spPr>
          <a:xfrm>
            <a:off x="7316708" y="2799633"/>
            <a:ext cx="4065526" cy="2523768"/>
          </a:xfrm>
          <a:prstGeom prst="rect">
            <a:avLst/>
          </a:prstGeom>
        </p:spPr>
        <p:txBody>
          <a:bodyPr wrap="square">
            <a:spAutoFit/>
          </a:bodyPr>
          <a:lstStyle/>
          <a:p>
            <a:pPr algn="just"/>
            <a:r>
              <a:rPr lang="es-ES_tradnl" dirty="0" smtClean="0"/>
              <a:t>Por razones de seguridad y porque es tu derecho. Tus datos deben ser protegidos contra el mal uso como robo de identidad, transmisiones indebidas o ilícitas o accesos no autorizados u otras finalidades distintas para los cuales tu decidiste su utilización.</a:t>
            </a:r>
          </a:p>
          <a:p>
            <a:endParaRPr lang="es-ES_tradnl" sz="1600" dirty="0">
              <a:latin typeface="+mj-lt"/>
            </a:endParaRPr>
          </a:p>
          <a:p>
            <a:endParaRPr lang="es-ES_tradnl" sz="1600" dirty="0">
              <a:latin typeface="+mj-lt"/>
            </a:endParaRPr>
          </a:p>
        </p:txBody>
      </p:sp>
      <p:pic>
        <p:nvPicPr>
          <p:cNvPr id="9" name="Picture 1" descr="logo"/>
          <p:cNvPicPr/>
          <p:nvPr/>
        </p:nvPicPr>
        <p:blipFill>
          <a:blip r:embed="rId3">
            <a:extLst>
              <a:ext uri="{28A0092B-C50C-407E-A947-70E740481C1C}">
                <a14:useLocalDpi xmlns:a14="http://schemas.microsoft.com/office/drawing/2010/main" val="0"/>
              </a:ext>
            </a:extLst>
          </a:blip>
          <a:srcRect/>
          <a:stretch>
            <a:fillRect/>
          </a:stretch>
        </p:blipFill>
        <p:spPr bwMode="auto">
          <a:xfrm>
            <a:off x="9402445" y="6098052"/>
            <a:ext cx="2645410" cy="689610"/>
          </a:xfrm>
          <a:prstGeom prst="rect">
            <a:avLst/>
          </a:prstGeom>
          <a:noFill/>
          <a:ln>
            <a:noFill/>
          </a:ln>
        </p:spPr>
      </p:pic>
    </p:spTree>
    <p:extLst>
      <p:ext uri="{BB962C8B-B14F-4D97-AF65-F5344CB8AC3E}">
        <p14:creationId xmlns:p14="http://schemas.microsoft.com/office/powerpoint/2010/main" val="38631939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4"/>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linds(horizontal)">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55" presetClass="entr" presetSubtype="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1000" fill="hold"/>
                                        <p:tgtEl>
                                          <p:spTgt spid="7"/>
                                        </p:tgtEl>
                                        <p:attrNameLst>
                                          <p:attrName>ppt_w</p:attrName>
                                        </p:attrNameLst>
                                      </p:cBhvr>
                                      <p:tavLst>
                                        <p:tav tm="0">
                                          <p:val>
                                            <p:strVal val="#ppt_w*0.70"/>
                                          </p:val>
                                        </p:tav>
                                        <p:tav tm="100000">
                                          <p:val>
                                            <p:strVal val="#ppt_w"/>
                                          </p:val>
                                        </p:tav>
                                      </p:tavLst>
                                    </p:anim>
                                    <p:anim calcmode="lin" valueType="num">
                                      <p:cBhvr>
                                        <p:cTn id="21" dur="1000" fill="hold"/>
                                        <p:tgtEl>
                                          <p:spTgt spid="7"/>
                                        </p:tgtEl>
                                        <p:attrNameLst>
                                          <p:attrName>ppt_h</p:attrName>
                                        </p:attrNameLst>
                                      </p:cBhvr>
                                      <p:tavLst>
                                        <p:tav tm="0">
                                          <p:val>
                                            <p:strVal val="#ppt_h"/>
                                          </p:val>
                                        </p:tav>
                                        <p:tav tm="100000">
                                          <p:val>
                                            <p:strVal val="#ppt_h"/>
                                          </p:val>
                                        </p:tav>
                                      </p:tavLst>
                                    </p:anim>
                                    <p:animEffect transition="in" filter="fade">
                                      <p:cBhvr>
                                        <p:cTn id="22"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ángulo 6"/>
          <p:cNvSpPr/>
          <p:nvPr/>
        </p:nvSpPr>
        <p:spPr>
          <a:xfrm>
            <a:off x="5599989" y="-70338"/>
            <a:ext cx="7124700" cy="6858000"/>
          </a:xfrm>
          <a:prstGeom prst="rect">
            <a:avLst/>
          </a:prstGeom>
          <a:solidFill>
            <a:srgbClr val="E7E6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sp>
        <p:nvSpPr>
          <p:cNvPr id="6" name="Rectángulo 5"/>
          <p:cNvSpPr/>
          <p:nvPr/>
        </p:nvSpPr>
        <p:spPr>
          <a:xfrm>
            <a:off x="5935412" y="1395297"/>
            <a:ext cx="6236003" cy="584775"/>
          </a:xfrm>
          <a:prstGeom prst="rect">
            <a:avLst/>
          </a:prstGeom>
        </p:spPr>
        <p:txBody>
          <a:bodyPr wrap="none">
            <a:spAutoFit/>
          </a:bodyPr>
          <a:lstStyle/>
          <a:p>
            <a:r>
              <a:rPr lang="en-US" sz="3200" dirty="0" smtClean="0"/>
              <a:t>JURISPRUDENCIA CONSTITUCIONAL </a:t>
            </a:r>
            <a:endParaRPr lang="es-ES_tradnl" sz="3200" dirty="0"/>
          </a:p>
        </p:txBody>
      </p:sp>
      <p:sp>
        <p:nvSpPr>
          <p:cNvPr id="9" name="Título 1"/>
          <p:cNvSpPr txBox="1">
            <a:spLocks/>
          </p:cNvSpPr>
          <p:nvPr/>
        </p:nvSpPr>
        <p:spPr>
          <a:xfrm>
            <a:off x="5752390" y="444062"/>
            <a:ext cx="6972299" cy="15621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_tradnl" sz="2800" dirty="0" smtClean="0">
                <a:solidFill>
                  <a:schemeClr val="accent5">
                    <a:lumMod val="50000"/>
                  </a:schemeClr>
                </a:solidFill>
                <a:ea typeface="Hiragino Kaku Gothic Std W8" charset="-128"/>
              </a:rPr>
              <a:t>Protección de Datos Personales</a:t>
            </a:r>
            <a:endParaRPr lang="es-ES_tradnl" sz="2800" dirty="0">
              <a:solidFill>
                <a:schemeClr val="accent5">
                  <a:lumMod val="50000"/>
                </a:schemeClr>
              </a:solidFill>
            </a:endParaRPr>
          </a:p>
        </p:txBody>
      </p:sp>
      <p:sp>
        <p:nvSpPr>
          <p:cNvPr id="10" name="Rectangle 1"/>
          <p:cNvSpPr>
            <a:spLocks noChangeArrowheads="1"/>
          </p:cNvSpPr>
          <p:nvPr/>
        </p:nvSpPr>
        <p:spPr bwMode="auto">
          <a:xfrm>
            <a:off x="5752390" y="2349376"/>
            <a:ext cx="6058487" cy="36933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spAutoFit/>
          </a:bodyPr>
          <a:lstStyle>
            <a:lvl1pPr indent="288925"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288925" algn="just" defTabSz="914400" rtl="0" eaLnBrk="0" fontAlgn="base" latinLnBrk="0" hangingPunct="0">
              <a:lnSpc>
                <a:spcPct val="100000"/>
              </a:lnSpc>
              <a:spcBef>
                <a:spcPct val="0"/>
              </a:spcBef>
              <a:spcAft>
                <a:spcPct val="0"/>
              </a:spcAft>
              <a:buClrTx/>
              <a:buSzTx/>
              <a:buFontTx/>
              <a:buNone/>
              <a:tabLst/>
            </a:pPr>
            <a:r>
              <a:rPr lang="es-SV" altLang="es-SV" sz="2200" dirty="0">
                <a:latin typeface="+mn-lt"/>
              </a:rPr>
              <a:t>L</a:t>
            </a:r>
            <a:r>
              <a:rPr lang="es-SV" altLang="es-SV" sz="2200" dirty="0" smtClean="0">
                <a:latin typeface="+mn-lt"/>
              </a:rPr>
              <a:t>a </a:t>
            </a:r>
            <a:r>
              <a:rPr lang="es-SV" altLang="es-SV" sz="2200" dirty="0">
                <a:latin typeface="+mn-lt"/>
              </a:rPr>
              <a:t>Sala de lo Constitucional sostuvo que el derecho a la autodeterminación informativa tiene por objeto preservar la información de las personas que se encuentra contenida en registros públicos o privados frente a su utilización arbitraria —especialmente la almacenada a través de medios informáticos—, sin que necesariamente se deba tratar de datos íntimos. (Amparo de referencia 934-2007, de fecha 4 de marzo de 2011). </a:t>
            </a:r>
          </a:p>
          <a:p>
            <a:pPr marL="0" marR="0" lvl="0" indent="288925" algn="just" defTabSz="914400" rtl="0" eaLnBrk="0" fontAlgn="base" latinLnBrk="0" hangingPunct="0">
              <a:lnSpc>
                <a:spcPct val="100000"/>
              </a:lnSpc>
              <a:spcBef>
                <a:spcPct val="0"/>
              </a:spcBef>
              <a:spcAft>
                <a:spcPct val="0"/>
              </a:spcAft>
              <a:buClrTx/>
              <a:buSzTx/>
              <a:buFontTx/>
              <a:buNone/>
              <a:tabLst/>
            </a:pPr>
            <a:r>
              <a:rPr lang="es-SV" altLang="es-SV" dirty="0"/>
              <a:t>   </a:t>
            </a:r>
          </a:p>
          <a:p>
            <a:pPr marL="0" marR="0" lvl="0" indent="288925" algn="just" defTabSz="914400" rtl="0" eaLnBrk="0" fontAlgn="base" latinLnBrk="0" hangingPunct="0">
              <a:lnSpc>
                <a:spcPct val="100000"/>
              </a:lnSpc>
              <a:spcBef>
                <a:spcPct val="0"/>
              </a:spcBef>
              <a:spcAft>
                <a:spcPct val="0"/>
              </a:spcAft>
              <a:buClrTx/>
              <a:buSzTx/>
              <a:buFontTx/>
              <a:buNone/>
              <a:tabLst/>
            </a:pPr>
            <a:r>
              <a:rPr kumimoji="0" lang="es-SV" altLang="es-SV" b="0" i="0" u="none" strike="noStrike" cap="none" normalizeH="0" baseline="0" dirty="0" smtClean="0">
                <a:ln>
                  <a:noFill/>
                </a:ln>
                <a:solidFill>
                  <a:srgbClr val="000000"/>
                </a:solidFill>
                <a:effectLst/>
                <a:latin typeface="+mn-lt"/>
                <a:cs typeface="Times New Roman" panose="02020603050405020304" pitchFamily="18" charset="0"/>
              </a:rPr>
              <a:t> </a:t>
            </a:r>
            <a:endParaRPr kumimoji="0" lang="es-SV" altLang="es-SV" b="0" i="0" u="none" strike="noStrike" cap="none" normalizeH="0" baseline="0" dirty="0" smtClean="0">
              <a:ln>
                <a:noFill/>
              </a:ln>
              <a:solidFill>
                <a:schemeClr val="tx1"/>
              </a:solidFill>
              <a:effectLst/>
              <a:latin typeface="+mn-lt"/>
            </a:endParaRPr>
          </a:p>
        </p:txBody>
      </p:sp>
      <p:pic>
        <p:nvPicPr>
          <p:cNvPr id="11" name="Picture 1" descr="logo"/>
          <p:cNvPicPr/>
          <p:nvPr/>
        </p:nvPicPr>
        <p:blipFill>
          <a:blip r:embed="rId2">
            <a:extLst>
              <a:ext uri="{28A0092B-C50C-407E-A947-70E740481C1C}">
                <a14:useLocalDpi xmlns:a14="http://schemas.microsoft.com/office/drawing/2010/main" val="0"/>
              </a:ext>
            </a:extLst>
          </a:blip>
          <a:srcRect/>
          <a:stretch>
            <a:fillRect/>
          </a:stretch>
        </p:blipFill>
        <p:spPr bwMode="auto">
          <a:xfrm>
            <a:off x="9402445" y="6098052"/>
            <a:ext cx="2645410" cy="689610"/>
          </a:xfrm>
          <a:prstGeom prst="rect">
            <a:avLst/>
          </a:prstGeom>
          <a:noFill/>
          <a:ln>
            <a:noFill/>
          </a:ln>
        </p:spPr>
      </p:pic>
      <p:pic>
        <p:nvPicPr>
          <p:cNvPr id="13" name="Imagen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0"/>
            <a:ext cx="5599989" cy="6858000"/>
          </a:xfrm>
          <a:prstGeom prst="rect">
            <a:avLst/>
          </a:prstGeom>
          <a:effectLst>
            <a:outerShdw blurRad="1270000" dist="50800" dir="5400000" algn="ctr" rotWithShape="0">
              <a:srgbClr val="000000">
                <a:alpha val="43137"/>
              </a:srgbClr>
            </a:outerShdw>
          </a:effectLst>
        </p:spPr>
      </p:pic>
    </p:spTree>
    <p:extLst>
      <p:ext uri="{BB962C8B-B14F-4D97-AF65-F5344CB8AC3E}">
        <p14:creationId xmlns:p14="http://schemas.microsoft.com/office/powerpoint/2010/main" val="25281409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 calcmode="lin" valueType="num">
                                      <p:cBhvr>
                                        <p:cTn id="9" dur="1000" fill="hold"/>
                                        <p:tgtEl>
                                          <p:spTgt spid="9"/>
                                        </p:tgtEl>
                                        <p:attrNameLst>
                                          <p:attrName>style.rotation</p:attrName>
                                        </p:attrNameLst>
                                      </p:cBhvr>
                                      <p:tavLst>
                                        <p:tav tm="0">
                                          <p:val>
                                            <p:fltVal val="90"/>
                                          </p:val>
                                        </p:tav>
                                        <p:tav tm="100000">
                                          <p:val>
                                            <p:fltVal val="0"/>
                                          </p:val>
                                        </p:tav>
                                      </p:tavLst>
                                    </p:anim>
                                    <p:animEffect transition="in" filter="fade">
                                      <p:cBhvr>
                                        <p:cTn id="10" dur="10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17" presetClass="entr" presetSubtype="1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strVal val="#ppt_h"/>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Imagen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25021" y="0"/>
            <a:ext cx="7112129" cy="6858000"/>
          </a:xfrm>
          <a:prstGeom prst="rect">
            <a:avLst/>
          </a:prstGeom>
          <a:effectLst>
            <a:outerShdw blurRad="1270000" dist="50800" dir="5400000" algn="ctr" rotWithShape="0">
              <a:srgbClr val="000000">
                <a:alpha val="43137"/>
              </a:srgbClr>
            </a:outerShdw>
          </a:effectLst>
        </p:spPr>
      </p:pic>
      <p:sp>
        <p:nvSpPr>
          <p:cNvPr id="14" name="Rectángulo 13"/>
          <p:cNvSpPr/>
          <p:nvPr/>
        </p:nvSpPr>
        <p:spPr>
          <a:xfrm>
            <a:off x="110408" y="22993"/>
            <a:ext cx="5159861" cy="69857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mtClean="0"/>
              <a:t>V</a:t>
            </a:r>
            <a:endParaRPr lang="es-ES_tradnl"/>
          </a:p>
        </p:txBody>
      </p:sp>
      <p:grpSp>
        <p:nvGrpSpPr>
          <p:cNvPr id="16" name="Agrupar 15"/>
          <p:cNvGrpSpPr/>
          <p:nvPr/>
        </p:nvGrpSpPr>
        <p:grpSpPr>
          <a:xfrm>
            <a:off x="467696" y="435772"/>
            <a:ext cx="4306010" cy="1088488"/>
            <a:chOff x="467696" y="435772"/>
            <a:chExt cx="4306010" cy="1088488"/>
          </a:xfrm>
        </p:grpSpPr>
        <p:sp>
          <p:nvSpPr>
            <p:cNvPr id="5" name="Rectángulo 4"/>
            <p:cNvSpPr/>
            <p:nvPr/>
          </p:nvSpPr>
          <p:spPr>
            <a:xfrm>
              <a:off x="519073" y="1124150"/>
              <a:ext cx="3873193" cy="400110"/>
            </a:xfrm>
            <a:prstGeom prst="rect">
              <a:avLst/>
            </a:prstGeom>
          </p:spPr>
          <p:txBody>
            <a:bodyPr wrap="square">
              <a:spAutoFit/>
            </a:bodyPr>
            <a:lstStyle/>
            <a:p>
              <a:pPr marL="342900" indent="-342900">
                <a:buFont typeface="Arial" charset="0"/>
                <a:buChar char="•"/>
              </a:pPr>
              <a:endParaRPr lang="es-ES_tradnl" sz="2000" dirty="0">
                <a:latin typeface="+mj-lt"/>
              </a:endParaRPr>
            </a:p>
          </p:txBody>
        </p:sp>
        <p:sp>
          <p:nvSpPr>
            <p:cNvPr id="6" name="Título 1"/>
            <p:cNvSpPr txBox="1">
              <a:spLocks/>
            </p:cNvSpPr>
            <p:nvPr/>
          </p:nvSpPr>
          <p:spPr>
            <a:xfrm>
              <a:off x="467696" y="435772"/>
              <a:ext cx="4306010" cy="78193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000" dirty="0" smtClean="0">
                  <a:solidFill>
                    <a:schemeClr val="accent5">
                      <a:lumMod val="50000"/>
                    </a:schemeClr>
                  </a:solidFill>
                  <a:ea typeface="Hiragino Kaku Gothic Std W8" charset="-128"/>
                </a:rPr>
                <a:t>ALGUNOS CASOS CONOCIDOS POR LA SALA DE LO CONSTITUCIONAL</a:t>
              </a:r>
              <a:endParaRPr lang="es-ES_tradnl" sz="2000" dirty="0">
                <a:solidFill>
                  <a:schemeClr val="accent5">
                    <a:lumMod val="50000"/>
                  </a:schemeClr>
                </a:solidFill>
              </a:endParaRPr>
            </a:p>
          </p:txBody>
        </p:sp>
      </p:grpSp>
      <p:sp>
        <p:nvSpPr>
          <p:cNvPr id="2" name="Rectángulo 1"/>
          <p:cNvSpPr/>
          <p:nvPr/>
        </p:nvSpPr>
        <p:spPr>
          <a:xfrm>
            <a:off x="467433" y="3926190"/>
            <a:ext cx="4254633" cy="1200329"/>
          </a:xfrm>
          <a:prstGeom prst="rect">
            <a:avLst/>
          </a:prstGeom>
        </p:spPr>
        <p:txBody>
          <a:bodyPr wrap="square">
            <a:spAutoFit/>
          </a:bodyPr>
          <a:lstStyle/>
          <a:p>
            <a:pPr algn="just"/>
            <a:r>
              <a:rPr lang="es-SV" dirty="0" smtClean="0"/>
              <a:t>Amparo  142-2012:</a:t>
            </a:r>
          </a:p>
          <a:p>
            <a:pPr algn="just"/>
            <a:r>
              <a:rPr lang="es-SV" dirty="0"/>
              <a:t>E</a:t>
            </a:r>
            <a:r>
              <a:rPr lang="es-SV" dirty="0" smtClean="0"/>
              <a:t>n contra de la</a:t>
            </a:r>
            <a:r>
              <a:rPr lang="es-SV" dirty="0"/>
              <a:t> sociedad "</a:t>
            </a:r>
            <a:r>
              <a:rPr lang="es-SV" dirty="0" err="1"/>
              <a:t>Dicom</a:t>
            </a:r>
            <a:r>
              <a:rPr lang="es-SV" dirty="0"/>
              <a:t> </a:t>
            </a:r>
            <a:r>
              <a:rPr lang="es-SV" dirty="0" err="1"/>
              <a:t>Equifax</a:t>
            </a:r>
            <a:r>
              <a:rPr lang="es-SV" dirty="0"/>
              <a:t>, S.A. de C.V.", conocida socialmente como "DICOM"</a:t>
            </a:r>
            <a:r>
              <a:rPr lang="es-SV" dirty="0" smtClean="0"/>
              <a:t> . Sentencia 20-10-2014.</a:t>
            </a:r>
            <a:endParaRPr lang="es-SV" dirty="0"/>
          </a:p>
        </p:txBody>
      </p:sp>
      <p:sp>
        <p:nvSpPr>
          <p:cNvPr id="3" name="CuadroTexto 2"/>
          <p:cNvSpPr txBox="1"/>
          <p:nvPr/>
        </p:nvSpPr>
        <p:spPr>
          <a:xfrm>
            <a:off x="1500188" y="2971800"/>
            <a:ext cx="184731" cy="369332"/>
          </a:xfrm>
          <a:prstGeom prst="rect">
            <a:avLst/>
          </a:prstGeom>
          <a:noFill/>
        </p:spPr>
        <p:txBody>
          <a:bodyPr wrap="none" rtlCol="0">
            <a:spAutoFit/>
          </a:bodyPr>
          <a:lstStyle/>
          <a:p>
            <a:endParaRPr lang="es-SV" dirty="0"/>
          </a:p>
        </p:txBody>
      </p:sp>
      <p:sp>
        <p:nvSpPr>
          <p:cNvPr id="4" name="CuadroTexto 3"/>
          <p:cNvSpPr txBox="1"/>
          <p:nvPr/>
        </p:nvSpPr>
        <p:spPr>
          <a:xfrm>
            <a:off x="467433" y="2592537"/>
            <a:ext cx="4306009" cy="923330"/>
          </a:xfrm>
          <a:prstGeom prst="rect">
            <a:avLst/>
          </a:prstGeom>
          <a:noFill/>
        </p:spPr>
        <p:txBody>
          <a:bodyPr wrap="square" rtlCol="0">
            <a:spAutoFit/>
          </a:bodyPr>
          <a:lstStyle/>
          <a:p>
            <a:r>
              <a:rPr lang="es-SV" dirty="0" smtClean="0"/>
              <a:t>Amparo 934-2007:</a:t>
            </a:r>
          </a:p>
          <a:p>
            <a:r>
              <a:rPr lang="es-SV" dirty="0" smtClean="0"/>
              <a:t>En contra de </a:t>
            </a:r>
            <a:r>
              <a:rPr lang="es-SV" dirty="0"/>
              <a:t> INFORNET S.A. de C.V</a:t>
            </a:r>
            <a:r>
              <a:rPr lang="es-SV" dirty="0" smtClean="0"/>
              <a:t>. </a:t>
            </a:r>
            <a:r>
              <a:rPr lang="es-SV" dirty="0"/>
              <a:t> </a:t>
            </a:r>
            <a:r>
              <a:rPr lang="es-SV" dirty="0" smtClean="0"/>
              <a:t>Sentencia 4-03-2011. </a:t>
            </a:r>
            <a:endParaRPr lang="es-SV" dirty="0"/>
          </a:p>
        </p:txBody>
      </p:sp>
      <p:sp>
        <p:nvSpPr>
          <p:cNvPr id="8" name="CuadroTexto 7"/>
          <p:cNvSpPr txBox="1"/>
          <p:nvPr/>
        </p:nvSpPr>
        <p:spPr>
          <a:xfrm>
            <a:off x="467433" y="1524260"/>
            <a:ext cx="4123821" cy="646331"/>
          </a:xfrm>
          <a:prstGeom prst="rect">
            <a:avLst/>
          </a:prstGeom>
          <a:noFill/>
        </p:spPr>
        <p:txBody>
          <a:bodyPr wrap="none" rtlCol="0">
            <a:spAutoFit/>
          </a:bodyPr>
          <a:lstStyle/>
          <a:p>
            <a:r>
              <a:rPr lang="es-SV" dirty="0" smtClean="0"/>
              <a:t>Amparo 118-2002:</a:t>
            </a:r>
          </a:p>
          <a:p>
            <a:r>
              <a:rPr lang="es-SV" dirty="0" smtClean="0"/>
              <a:t>En contra de DICOM. Sentencia 2-03-2004</a:t>
            </a:r>
            <a:endParaRPr lang="es-SV" dirty="0"/>
          </a:p>
        </p:txBody>
      </p:sp>
      <p:pic>
        <p:nvPicPr>
          <p:cNvPr id="13" name="Picture 1" descr="logo"/>
          <p:cNvPicPr/>
          <p:nvPr/>
        </p:nvPicPr>
        <p:blipFill>
          <a:blip r:embed="rId4">
            <a:extLst>
              <a:ext uri="{28A0092B-C50C-407E-A947-70E740481C1C}">
                <a14:useLocalDpi xmlns:a14="http://schemas.microsoft.com/office/drawing/2010/main" val="0"/>
              </a:ext>
            </a:extLst>
          </a:blip>
          <a:srcRect/>
          <a:stretch>
            <a:fillRect/>
          </a:stretch>
        </p:blipFill>
        <p:spPr bwMode="auto">
          <a:xfrm>
            <a:off x="9546590" y="5993650"/>
            <a:ext cx="2645410" cy="689610"/>
          </a:xfrm>
          <a:prstGeom prst="rect">
            <a:avLst/>
          </a:prstGeom>
          <a:noFill/>
          <a:ln>
            <a:noFill/>
          </a:ln>
        </p:spPr>
      </p:pic>
    </p:spTree>
    <p:extLst>
      <p:ext uri="{BB962C8B-B14F-4D97-AF65-F5344CB8AC3E}">
        <p14:creationId xmlns:p14="http://schemas.microsoft.com/office/powerpoint/2010/main" val="42534173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 calcmode="lin" valueType="num">
                                      <p:cBhvr>
                                        <p:cTn id="9" dur="500" fill="hold"/>
                                        <p:tgtEl>
                                          <p:spTgt spid="16"/>
                                        </p:tgtEl>
                                        <p:attrNameLst>
                                          <p:attrName>style.rotation</p:attrName>
                                        </p:attrNameLst>
                                      </p:cBhvr>
                                      <p:tavLst>
                                        <p:tav tm="0">
                                          <p:val>
                                            <p:fltVal val="360"/>
                                          </p:val>
                                        </p:tav>
                                        <p:tav tm="100000">
                                          <p:val>
                                            <p:fltVal val="0"/>
                                          </p:val>
                                        </p:tav>
                                      </p:tavLst>
                                    </p:anim>
                                    <p:animEffect transition="in" filter="fade">
                                      <p:cBhvr>
                                        <p:cTn id="10" dur="500"/>
                                        <p:tgtEl>
                                          <p:spTgt spid="16"/>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563979"/>
            <a:ext cx="12192000" cy="5164667"/>
          </a:xfrm>
          <a:prstGeom prst="rect">
            <a:avLst/>
          </a:prstGeom>
        </p:spPr>
      </p:pic>
      <p:sp>
        <p:nvSpPr>
          <p:cNvPr id="2" name="Título 1"/>
          <p:cNvSpPr>
            <a:spLocks noGrp="1"/>
          </p:cNvSpPr>
          <p:nvPr>
            <p:ph type="title"/>
          </p:nvPr>
        </p:nvSpPr>
        <p:spPr>
          <a:xfrm>
            <a:off x="576941" y="817970"/>
            <a:ext cx="4368283" cy="1293787"/>
          </a:xfrm>
        </p:spPr>
        <p:txBody>
          <a:bodyPr>
            <a:normAutofit/>
          </a:bodyPr>
          <a:lstStyle/>
          <a:p>
            <a:pPr>
              <a:lnSpc>
                <a:spcPct val="100000"/>
              </a:lnSpc>
            </a:pPr>
            <a:r>
              <a:rPr lang="es-ES_tradnl" sz="3200" dirty="0" smtClean="0">
                <a:solidFill>
                  <a:schemeClr val="accent5">
                    <a:lumMod val="50000"/>
                  </a:schemeClr>
                </a:solidFill>
                <a:latin typeface="Hiragino Kaku Gothic Std W8" charset="-128"/>
                <a:ea typeface="Hiragino Kaku Gothic Std W8" charset="-128"/>
                <a:cs typeface="Hiragino Kaku Gothic Std W8" charset="-128"/>
              </a:rPr>
              <a:t>LEGISLACIÓN NACIONAL</a:t>
            </a:r>
            <a:endParaRPr lang="es-ES_tradnl" sz="3200" dirty="0">
              <a:solidFill>
                <a:schemeClr val="accent5">
                  <a:lumMod val="50000"/>
                </a:schemeClr>
              </a:solidFill>
              <a:latin typeface="Hiragino Kaku Gothic Std W8" charset="-128"/>
              <a:ea typeface="Hiragino Kaku Gothic Std W8" charset="-128"/>
              <a:cs typeface="Hiragino Kaku Gothic Std W8" charset="-128"/>
            </a:endParaRPr>
          </a:p>
        </p:txBody>
      </p:sp>
      <p:sp>
        <p:nvSpPr>
          <p:cNvPr id="7" name="Rectángulo 6"/>
          <p:cNvSpPr/>
          <p:nvPr/>
        </p:nvSpPr>
        <p:spPr>
          <a:xfrm>
            <a:off x="576941" y="2232780"/>
            <a:ext cx="4592217" cy="769441"/>
          </a:xfrm>
          <a:prstGeom prst="rect">
            <a:avLst/>
          </a:prstGeom>
        </p:spPr>
        <p:txBody>
          <a:bodyPr wrap="square">
            <a:spAutoFit/>
          </a:bodyPr>
          <a:lstStyle/>
          <a:p>
            <a:r>
              <a:rPr lang="es-ES_tradnl" sz="2200" dirty="0" smtClean="0">
                <a:solidFill>
                  <a:schemeClr val="accent5">
                    <a:lumMod val="75000"/>
                  </a:schemeClr>
                </a:solidFill>
              </a:rPr>
              <a:t>Vinculada a la Protección de Datos Personales:</a:t>
            </a:r>
          </a:p>
        </p:txBody>
      </p:sp>
      <p:sp>
        <p:nvSpPr>
          <p:cNvPr id="8" name="Rectángulo 7"/>
          <p:cNvSpPr/>
          <p:nvPr/>
        </p:nvSpPr>
        <p:spPr>
          <a:xfrm>
            <a:off x="620535" y="3091812"/>
            <a:ext cx="8550434" cy="400110"/>
          </a:xfrm>
          <a:prstGeom prst="rect">
            <a:avLst/>
          </a:prstGeom>
        </p:spPr>
        <p:txBody>
          <a:bodyPr wrap="square">
            <a:spAutoFit/>
          </a:bodyPr>
          <a:lstStyle/>
          <a:p>
            <a:pPr marL="457200" indent="-457200">
              <a:buFont typeface="Arial" charset="0"/>
              <a:buChar char="•"/>
            </a:pPr>
            <a:r>
              <a:rPr lang="es-ES_tradnl" sz="2000" dirty="0" smtClean="0">
                <a:solidFill>
                  <a:schemeClr val="accent5">
                    <a:lumMod val="50000"/>
                  </a:schemeClr>
                </a:solidFill>
                <a:latin typeface="Hiragino Kaku Gothic Std W8" charset="-128"/>
                <a:ea typeface="Hiragino Kaku Gothic Std W8" charset="-128"/>
                <a:cs typeface="Hiragino Kaku Gothic Std W8" charset="-128"/>
              </a:rPr>
              <a:t>Ley de Acceso de Acceso a la Información Pública.</a:t>
            </a:r>
          </a:p>
        </p:txBody>
      </p:sp>
      <p:sp>
        <p:nvSpPr>
          <p:cNvPr id="9" name="Rectángulo 8"/>
          <p:cNvSpPr/>
          <p:nvPr/>
        </p:nvSpPr>
        <p:spPr>
          <a:xfrm>
            <a:off x="576941" y="3630903"/>
            <a:ext cx="8343837" cy="707886"/>
          </a:xfrm>
          <a:prstGeom prst="rect">
            <a:avLst/>
          </a:prstGeom>
        </p:spPr>
        <p:txBody>
          <a:bodyPr wrap="square">
            <a:spAutoFit/>
          </a:bodyPr>
          <a:lstStyle/>
          <a:p>
            <a:pPr marL="457200" indent="-457200">
              <a:buFont typeface="Arial" charset="0"/>
              <a:buChar char="•"/>
            </a:pPr>
            <a:r>
              <a:rPr lang="es-ES_tradnl" sz="2000" dirty="0" smtClean="0">
                <a:solidFill>
                  <a:schemeClr val="accent5">
                    <a:lumMod val="50000"/>
                  </a:schemeClr>
                </a:solidFill>
                <a:latin typeface="Hiragino Kaku Gothic Std W8" charset="-128"/>
                <a:ea typeface="Hiragino Kaku Gothic Std W8" charset="-128"/>
                <a:cs typeface="Hiragino Kaku Gothic Std W8" charset="-128"/>
              </a:rPr>
              <a:t>Ley de Regulación de los Servicios de Información sobre el </a:t>
            </a:r>
            <a:r>
              <a:rPr lang="es-ES_tradnl" dirty="0" smtClean="0">
                <a:solidFill>
                  <a:schemeClr val="accent5">
                    <a:lumMod val="50000"/>
                  </a:schemeClr>
                </a:solidFill>
                <a:latin typeface="Hiragino Kaku Gothic Std W8" charset="-128"/>
                <a:ea typeface="Hiragino Kaku Gothic Std W8" charset="-128"/>
                <a:cs typeface="Hiragino Kaku Gothic Std W8" charset="-128"/>
              </a:rPr>
              <a:t>Historial</a:t>
            </a:r>
            <a:r>
              <a:rPr lang="es-ES_tradnl" sz="2000" dirty="0" smtClean="0">
                <a:solidFill>
                  <a:schemeClr val="accent5">
                    <a:lumMod val="50000"/>
                  </a:schemeClr>
                </a:solidFill>
                <a:latin typeface="Hiragino Kaku Gothic Std W8" charset="-128"/>
                <a:ea typeface="Hiragino Kaku Gothic Std W8" charset="-128"/>
                <a:cs typeface="Hiragino Kaku Gothic Std W8" charset="-128"/>
              </a:rPr>
              <a:t> Crediticio. </a:t>
            </a:r>
          </a:p>
        </p:txBody>
      </p:sp>
      <p:sp>
        <p:nvSpPr>
          <p:cNvPr id="10" name="Rectángulo 9"/>
          <p:cNvSpPr/>
          <p:nvPr/>
        </p:nvSpPr>
        <p:spPr>
          <a:xfrm>
            <a:off x="576941" y="4369004"/>
            <a:ext cx="5700390" cy="369332"/>
          </a:xfrm>
          <a:prstGeom prst="rect">
            <a:avLst/>
          </a:prstGeom>
        </p:spPr>
        <p:txBody>
          <a:bodyPr wrap="square">
            <a:spAutoFit/>
          </a:bodyPr>
          <a:lstStyle/>
          <a:p>
            <a:pPr marL="342900" indent="-342900">
              <a:buFont typeface="Arial" charset="0"/>
              <a:buChar char="•"/>
            </a:pPr>
            <a:r>
              <a:rPr lang="es-ES_tradnl" dirty="0" smtClean="0">
                <a:solidFill>
                  <a:schemeClr val="accent5">
                    <a:lumMod val="50000"/>
                  </a:schemeClr>
                </a:solidFill>
                <a:latin typeface="Hiragino Kaku Gothic Std W8" charset="-128"/>
                <a:ea typeface="Hiragino Kaku Gothic Std W8" charset="-128"/>
                <a:cs typeface="Hiragino Kaku Gothic Std W8" charset="-128"/>
              </a:rPr>
              <a:t>  Ley de Protección al Consumidor.</a:t>
            </a:r>
          </a:p>
        </p:txBody>
      </p:sp>
      <p:sp>
        <p:nvSpPr>
          <p:cNvPr id="11" name="Rectángulo 10"/>
          <p:cNvSpPr/>
          <p:nvPr/>
        </p:nvSpPr>
        <p:spPr>
          <a:xfrm>
            <a:off x="576941" y="4839163"/>
            <a:ext cx="4318811" cy="400110"/>
          </a:xfrm>
          <a:prstGeom prst="rect">
            <a:avLst/>
          </a:prstGeom>
        </p:spPr>
        <p:txBody>
          <a:bodyPr wrap="none">
            <a:spAutoFit/>
          </a:bodyPr>
          <a:lstStyle/>
          <a:p>
            <a:pPr marL="342900" indent="-342900">
              <a:buFont typeface="Arial" charset="0"/>
              <a:buChar char="•"/>
            </a:pPr>
            <a:r>
              <a:rPr lang="es-ES_tradnl" sz="2000" dirty="0" smtClean="0">
                <a:solidFill>
                  <a:schemeClr val="accent5">
                    <a:lumMod val="50000"/>
                  </a:schemeClr>
                </a:solidFill>
                <a:latin typeface="Hiragino Kaku Gothic Std W8" charset="-128"/>
                <a:ea typeface="Hiragino Kaku Gothic Std W8" charset="-128"/>
                <a:cs typeface="Hiragino Kaku Gothic Std W8" charset="-128"/>
              </a:rPr>
              <a:t>  Ley de Firma </a:t>
            </a:r>
            <a:r>
              <a:rPr lang="es-ES_tradnl" dirty="0" smtClean="0">
                <a:solidFill>
                  <a:schemeClr val="accent5">
                    <a:lumMod val="50000"/>
                  </a:schemeClr>
                </a:solidFill>
                <a:latin typeface="Hiragino Kaku Gothic Std W8" charset="-128"/>
                <a:ea typeface="Hiragino Kaku Gothic Std W8" charset="-128"/>
                <a:cs typeface="Hiragino Kaku Gothic Std W8" charset="-128"/>
              </a:rPr>
              <a:t>Electrónica</a:t>
            </a:r>
            <a:r>
              <a:rPr lang="es-ES_tradnl" sz="2000" dirty="0" smtClean="0">
                <a:solidFill>
                  <a:schemeClr val="accent5">
                    <a:lumMod val="50000"/>
                  </a:schemeClr>
                </a:solidFill>
                <a:latin typeface="Hiragino Kaku Gothic Std W8" charset="-128"/>
                <a:ea typeface="Hiragino Kaku Gothic Std W8" charset="-128"/>
                <a:cs typeface="Hiragino Kaku Gothic Std W8" charset="-128"/>
              </a:rPr>
              <a:t>.</a:t>
            </a:r>
          </a:p>
        </p:txBody>
      </p:sp>
      <p:sp>
        <p:nvSpPr>
          <p:cNvPr id="13" name="Rectángulo 12"/>
          <p:cNvSpPr/>
          <p:nvPr/>
        </p:nvSpPr>
        <p:spPr>
          <a:xfrm>
            <a:off x="576941" y="5340100"/>
            <a:ext cx="8183651" cy="400110"/>
          </a:xfrm>
          <a:prstGeom prst="rect">
            <a:avLst/>
          </a:prstGeom>
        </p:spPr>
        <p:txBody>
          <a:bodyPr wrap="none">
            <a:spAutoFit/>
          </a:bodyPr>
          <a:lstStyle/>
          <a:p>
            <a:pPr marL="342900" indent="-342900">
              <a:buFont typeface="Arial" charset="0"/>
              <a:buChar char="•"/>
            </a:pPr>
            <a:r>
              <a:rPr lang="es-ES_tradnl" sz="2000" dirty="0" smtClean="0">
                <a:solidFill>
                  <a:schemeClr val="accent5">
                    <a:lumMod val="50000"/>
                  </a:schemeClr>
                </a:solidFill>
                <a:latin typeface="Hiragino Kaku Gothic Std W8" charset="-128"/>
                <a:ea typeface="Hiragino Kaku Gothic Std W8" charset="-128"/>
                <a:cs typeface="Hiragino Kaku Gothic Std W8" charset="-128"/>
              </a:rPr>
              <a:t>  </a:t>
            </a:r>
            <a:r>
              <a:rPr lang="es-ES_tradnl" dirty="0" smtClean="0">
                <a:solidFill>
                  <a:schemeClr val="accent5">
                    <a:lumMod val="50000"/>
                  </a:schemeClr>
                </a:solidFill>
                <a:latin typeface="Hiragino Kaku Gothic Std W8" charset="-128"/>
                <a:ea typeface="Hiragino Kaku Gothic Std W8" charset="-128"/>
                <a:cs typeface="Hiragino Kaku Gothic Std W8" charset="-128"/>
              </a:rPr>
              <a:t>Ley Especial contra los Delitos Informáticos y Conexos.</a:t>
            </a:r>
          </a:p>
        </p:txBody>
      </p:sp>
      <p:pic>
        <p:nvPicPr>
          <p:cNvPr id="12" name="Picture 1" descr="logo"/>
          <p:cNvPicPr/>
          <p:nvPr/>
        </p:nvPicPr>
        <p:blipFill>
          <a:blip r:embed="rId3">
            <a:extLst>
              <a:ext uri="{28A0092B-C50C-407E-A947-70E740481C1C}">
                <a14:useLocalDpi xmlns:a14="http://schemas.microsoft.com/office/drawing/2010/main" val="0"/>
              </a:ext>
            </a:extLst>
          </a:blip>
          <a:srcRect/>
          <a:stretch>
            <a:fillRect/>
          </a:stretch>
        </p:blipFill>
        <p:spPr bwMode="auto">
          <a:xfrm>
            <a:off x="9127375" y="5632006"/>
            <a:ext cx="2645410" cy="689610"/>
          </a:xfrm>
          <a:prstGeom prst="rect">
            <a:avLst/>
          </a:prstGeom>
          <a:noFill/>
          <a:ln>
            <a:noFill/>
          </a:ln>
        </p:spPr>
      </p:pic>
      <p:sp>
        <p:nvSpPr>
          <p:cNvPr id="14" name="Rectángulo 13"/>
          <p:cNvSpPr/>
          <p:nvPr/>
        </p:nvSpPr>
        <p:spPr>
          <a:xfrm>
            <a:off x="576940" y="5894229"/>
            <a:ext cx="8662949" cy="400110"/>
          </a:xfrm>
          <a:prstGeom prst="rect">
            <a:avLst/>
          </a:prstGeom>
        </p:spPr>
        <p:txBody>
          <a:bodyPr wrap="none">
            <a:spAutoFit/>
          </a:bodyPr>
          <a:lstStyle/>
          <a:p>
            <a:pPr marL="342900" indent="-342900">
              <a:buFont typeface="Arial" charset="0"/>
              <a:buChar char="•"/>
            </a:pPr>
            <a:r>
              <a:rPr lang="es-ES_tradnl" sz="2000" dirty="0" smtClean="0">
                <a:solidFill>
                  <a:schemeClr val="accent5">
                    <a:lumMod val="50000"/>
                  </a:schemeClr>
                </a:solidFill>
                <a:latin typeface="Hiragino Kaku Gothic Std W8" charset="-128"/>
                <a:ea typeface="Hiragino Kaku Gothic Std W8" charset="-128"/>
                <a:cs typeface="Hiragino Kaku Gothic Std W8" charset="-128"/>
              </a:rPr>
              <a:t>  </a:t>
            </a:r>
            <a:r>
              <a:rPr lang="es-ES_tradnl" dirty="0" smtClean="0">
                <a:solidFill>
                  <a:schemeClr val="accent5">
                    <a:lumMod val="50000"/>
                  </a:schemeClr>
                </a:solidFill>
                <a:latin typeface="Hiragino Kaku Gothic Std W8" charset="-128"/>
                <a:ea typeface="Hiragino Kaku Gothic Std W8" charset="-128"/>
                <a:cs typeface="Hiragino Kaku Gothic Std W8" charset="-128"/>
              </a:rPr>
              <a:t>Ley de Deberes y Derechos de los Pacientes y Prestadores de Servicios de Salud </a:t>
            </a:r>
          </a:p>
        </p:txBody>
      </p:sp>
    </p:spTree>
    <p:extLst>
      <p:ext uri="{BB962C8B-B14F-4D97-AF65-F5344CB8AC3E}">
        <p14:creationId xmlns:p14="http://schemas.microsoft.com/office/powerpoint/2010/main" val="31847308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ipe(down)">
                                      <p:cBhvr>
                                        <p:cTn id="25" dur="500"/>
                                        <p:tgtEl>
                                          <p:spTgt spid="2"/>
                                        </p:tgtEl>
                                      </p:cBhvr>
                                    </p:animEffect>
                                  </p:childTnLst>
                                </p:cTn>
                              </p:par>
                            </p:childTnLst>
                          </p:cTn>
                        </p:par>
                      </p:childTnLst>
                    </p:cTn>
                  </p:par>
                  <p:par>
                    <p:cTn id="26" fill="hold">
                      <p:stCondLst>
                        <p:cond delay="indefinite"/>
                      </p:stCondLst>
                      <p:childTnLst>
                        <p:par>
                          <p:cTn id="27" fill="hold">
                            <p:stCondLst>
                              <p:cond delay="0"/>
                            </p:stCondLst>
                            <p:childTnLst>
                              <p:par>
                                <p:cTn id="28" presetID="55" presetClass="entr" presetSubtype="0"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p:cTn id="30" dur="1000" fill="hold"/>
                                        <p:tgtEl>
                                          <p:spTgt spid="7"/>
                                        </p:tgtEl>
                                        <p:attrNameLst>
                                          <p:attrName>ppt_w</p:attrName>
                                        </p:attrNameLst>
                                      </p:cBhvr>
                                      <p:tavLst>
                                        <p:tav tm="0">
                                          <p:val>
                                            <p:strVal val="#ppt_w*0.70"/>
                                          </p:val>
                                        </p:tav>
                                        <p:tav tm="100000">
                                          <p:val>
                                            <p:strVal val="#ppt_w"/>
                                          </p:val>
                                        </p:tav>
                                      </p:tavLst>
                                    </p:anim>
                                    <p:anim calcmode="lin" valueType="num">
                                      <p:cBhvr>
                                        <p:cTn id="31" dur="1000" fill="hold"/>
                                        <p:tgtEl>
                                          <p:spTgt spid="7"/>
                                        </p:tgtEl>
                                        <p:attrNameLst>
                                          <p:attrName>ppt_h</p:attrName>
                                        </p:attrNameLst>
                                      </p:cBhvr>
                                      <p:tavLst>
                                        <p:tav tm="0">
                                          <p:val>
                                            <p:strVal val="#ppt_h"/>
                                          </p:val>
                                        </p:tav>
                                        <p:tav tm="100000">
                                          <p:val>
                                            <p:strVal val="#ppt_h"/>
                                          </p:val>
                                        </p:tav>
                                      </p:tavLst>
                                    </p:anim>
                                    <p:animEffect transition="in" filter="fade">
                                      <p:cBhvr>
                                        <p:cTn id="32" dur="10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wipe(down)">
                                      <p:cBhvr>
                                        <p:cTn id="37" dur="500"/>
                                        <p:tgtEl>
                                          <p:spTgt spid="8"/>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ipe(down)">
                                      <p:cBhvr>
                                        <p:cTn id="42" dur="500"/>
                                        <p:tgtEl>
                                          <p:spTgt spid="9"/>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ipe(down)">
                                      <p:cBhvr>
                                        <p:cTn id="47" dur="500"/>
                                        <p:tgtEl>
                                          <p:spTgt spid="10"/>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wipe(down)">
                                      <p:cBhvr>
                                        <p:cTn id="52" dur="500"/>
                                        <p:tgtEl>
                                          <p:spTgt spid="11"/>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grpId="0" nodeType="click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wipe(down)">
                                      <p:cBhvr>
                                        <p:cTn id="57" dur="500"/>
                                        <p:tgtEl>
                                          <p:spTgt spid="13"/>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4" fill="hold" grpId="0" nodeType="clickEffect">
                                  <p:stCondLst>
                                    <p:cond delay="0"/>
                                  </p:stCondLst>
                                  <p:childTnLst>
                                    <p:set>
                                      <p:cBhvr>
                                        <p:cTn id="61" dur="1" fill="hold">
                                          <p:stCondLst>
                                            <p:cond delay="0"/>
                                          </p:stCondLst>
                                        </p:cTn>
                                        <p:tgtEl>
                                          <p:spTgt spid="14"/>
                                        </p:tgtEl>
                                        <p:attrNameLst>
                                          <p:attrName>style.visibility</p:attrName>
                                        </p:attrNameLst>
                                      </p:cBhvr>
                                      <p:to>
                                        <p:strVal val="visible"/>
                                      </p:to>
                                    </p:set>
                                    <p:animEffect transition="in" filter="wipe(down)">
                                      <p:cBhvr>
                                        <p:cTn id="6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P spid="9" grpId="0"/>
      <p:bldP spid="10" grpId="0"/>
      <p:bldP spid="11" grpId="0"/>
      <p:bldP spid="13" grpId="0"/>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8273"/>
            <a:ext cx="12192000" cy="3048000"/>
          </a:xfrm>
          <a:prstGeom prst="rect">
            <a:avLst/>
          </a:prstGeom>
        </p:spPr>
      </p:pic>
      <p:grpSp>
        <p:nvGrpSpPr>
          <p:cNvPr id="9" name="Agrupar 8"/>
          <p:cNvGrpSpPr/>
          <p:nvPr/>
        </p:nvGrpSpPr>
        <p:grpSpPr>
          <a:xfrm>
            <a:off x="0" y="932454"/>
            <a:ext cx="5127732" cy="886490"/>
            <a:chOff x="0" y="932454"/>
            <a:chExt cx="5127732" cy="886490"/>
          </a:xfrm>
        </p:grpSpPr>
        <p:sp>
          <p:nvSpPr>
            <p:cNvPr id="5" name="Título 1"/>
            <p:cNvSpPr txBox="1">
              <a:spLocks/>
            </p:cNvSpPr>
            <p:nvPr/>
          </p:nvSpPr>
          <p:spPr>
            <a:xfrm>
              <a:off x="319521" y="1132509"/>
              <a:ext cx="4808211" cy="68643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50000"/>
                </a:lnSpc>
              </a:pPr>
              <a:endParaRPr lang="es-ES_tradnl" sz="1800" dirty="0">
                <a:solidFill>
                  <a:schemeClr val="bg1"/>
                </a:solidFill>
              </a:endParaRPr>
            </a:p>
          </p:txBody>
        </p:sp>
        <p:sp>
          <p:nvSpPr>
            <p:cNvPr id="6" name="Rectángulo 5"/>
            <p:cNvSpPr/>
            <p:nvPr/>
          </p:nvSpPr>
          <p:spPr>
            <a:xfrm>
              <a:off x="0" y="932454"/>
              <a:ext cx="5032596" cy="338554"/>
            </a:xfrm>
            <a:prstGeom prst="rect">
              <a:avLst/>
            </a:prstGeom>
          </p:spPr>
          <p:txBody>
            <a:bodyPr wrap="none">
              <a:spAutoFit/>
            </a:bodyPr>
            <a:lstStyle/>
            <a:p>
              <a:r>
                <a:rPr lang="en-US" sz="1600" dirty="0" smtClean="0">
                  <a:solidFill>
                    <a:schemeClr val="bg1"/>
                  </a:solidFill>
                  <a:latin typeface="Hiragino Kaku Gothic Std W8"/>
                </a:rPr>
                <a:t>LA LEY DE ACCESO A LA INFORMACIÓN PÚBLICA</a:t>
              </a:r>
              <a:endParaRPr lang="es-ES_tradnl" sz="1600" dirty="0">
                <a:solidFill>
                  <a:schemeClr val="bg1"/>
                </a:solidFill>
                <a:latin typeface="Hiragino Kaku Gothic Std W8"/>
              </a:endParaRPr>
            </a:p>
          </p:txBody>
        </p:sp>
      </p:grpSp>
      <p:sp>
        <p:nvSpPr>
          <p:cNvPr id="8" name="Rectángulo 7"/>
          <p:cNvSpPr/>
          <p:nvPr/>
        </p:nvSpPr>
        <p:spPr>
          <a:xfrm>
            <a:off x="1043268" y="3526319"/>
            <a:ext cx="10105464" cy="2246769"/>
          </a:xfrm>
          <a:prstGeom prst="rect">
            <a:avLst/>
          </a:prstGeom>
        </p:spPr>
        <p:txBody>
          <a:bodyPr wrap="square">
            <a:spAutoFit/>
          </a:bodyPr>
          <a:lstStyle/>
          <a:p>
            <a:pPr algn="just">
              <a:lnSpc>
                <a:spcPct val="150000"/>
              </a:lnSpc>
            </a:pPr>
            <a:r>
              <a:rPr lang="es-ES_tradnl" dirty="0" smtClean="0">
                <a:latin typeface="Hiragino Kaku Gothic Std W8"/>
              </a:rPr>
              <a:t>Regula los mecanismos para ejercer el ejercicio de los derechos ARCO (acceso, rectificación, cancelación y oposición) de la información personal en manos de las Instituciones Públicas, y de cualquier otra entidad que en el ejercicio de la administración de recursos públicos, bienes del Estado o ejecute actos de la administración pública en general, los posea.   </a:t>
            </a:r>
          </a:p>
          <a:p>
            <a:pPr marL="285750" indent="-285750">
              <a:buFont typeface="Arial" charset="0"/>
              <a:buChar char="•"/>
            </a:pPr>
            <a:endParaRPr lang="es-ES_tradnl" sz="1600" dirty="0">
              <a:latin typeface="+mj-lt"/>
            </a:endParaRPr>
          </a:p>
          <a:p>
            <a:pPr marL="285750" indent="-285750">
              <a:buFont typeface="Arial" charset="0"/>
              <a:buChar char="•"/>
            </a:pPr>
            <a:endParaRPr lang="es-ES_tradnl" sz="1600" dirty="0">
              <a:latin typeface="+mj-lt"/>
            </a:endParaRPr>
          </a:p>
        </p:txBody>
      </p:sp>
      <p:pic>
        <p:nvPicPr>
          <p:cNvPr id="7" name="Picture 1" descr="logo"/>
          <p:cNvPicPr/>
          <p:nvPr/>
        </p:nvPicPr>
        <p:blipFill>
          <a:blip r:embed="rId3">
            <a:extLst>
              <a:ext uri="{28A0092B-C50C-407E-A947-70E740481C1C}">
                <a14:useLocalDpi xmlns:a14="http://schemas.microsoft.com/office/drawing/2010/main" val="0"/>
              </a:ext>
            </a:extLst>
          </a:blip>
          <a:srcRect/>
          <a:stretch>
            <a:fillRect/>
          </a:stretch>
        </p:blipFill>
        <p:spPr bwMode="auto">
          <a:xfrm>
            <a:off x="9095914" y="5773088"/>
            <a:ext cx="2645410" cy="689610"/>
          </a:xfrm>
          <a:prstGeom prst="rect">
            <a:avLst/>
          </a:prstGeom>
          <a:noFill/>
          <a:ln>
            <a:noFill/>
          </a:ln>
        </p:spPr>
      </p:pic>
    </p:spTree>
    <p:extLst>
      <p:ext uri="{BB962C8B-B14F-4D97-AF65-F5344CB8AC3E}">
        <p14:creationId xmlns:p14="http://schemas.microsoft.com/office/powerpoint/2010/main" val="41430226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7" presetClass="entr" presetSubtype="1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p:cTn id="15" dur="500" fill="hold"/>
                                        <p:tgtEl>
                                          <p:spTgt spid="9"/>
                                        </p:tgtEl>
                                        <p:attrNameLst>
                                          <p:attrName>ppt_w</p:attrName>
                                        </p:attrNameLst>
                                      </p:cBhvr>
                                      <p:tavLst>
                                        <p:tav tm="0">
                                          <p:val>
                                            <p:fltVal val="0"/>
                                          </p:val>
                                        </p:tav>
                                        <p:tav tm="100000">
                                          <p:val>
                                            <p:strVal val="#ppt_w"/>
                                          </p:val>
                                        </p:tav>
                                      </p:tavLst>
                                    </p:anim>
                                    <p:anim calcmode="lin" valueType="num">
                                      <p:cBhvr>
                                        <p:cTn id="16" dur="500" fill="hold"/>
                                        <p:tgtEl>
                                          <p:spTgt spid="9"/>
                                        </p:tgtEl>
                                        <p:attrNameLst>
                                          <p:attrName>ppt_h</p:attrName>
                                        </p:attrNameLst>
                                      </p:cBhvr>
                                      <p:tavLst>
                                        <p:tav tm="0">
                                          <p:val>
                                            <p:strVal val="#ppt_h"/>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ángulo 6"/>
          <p:cNvSpPr/>
          <p:nvPr/>
        </p:nvSpPr>
        <p:spPr>
          <a:xfrm>
            <a:off x="6088567" y="-1"/>
            <a:ext cx="6103433" cy="7104539"/>
          </a:xfrm>
          <a:prstGeom prst="rect">
            <a:avLst/>
          </a:prstGeom>
          <a:solidFill>
            <a:srgbClr val="141E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5" name="Título 1"/>
          <p:cNvSpPr txBox="1">
            <a:spLocks/>
          </p:cNvSpPr>
          <p:nvPr/>
        </p:nvSpPr>
        <p:spPr>
          <a:xfrm>
            <a:off x="7179749" y="628180"/>
            <a:ext cx="7016336" cy="1300796"/>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endParaRPr lang="es-SV" sz="3200" dirty="0" smtClean="0">
              <a:solidFill>
                <a:schemeClr val="bg1"/>
              </a:solidFill>
              <a:latin typeface="Hiragino Kaku Gothic Std W8" charset="-128"/>
              <a:ea typeface="Hiragino Kaku Gothic Std W8" charset="-128"/>
              <a:cs typeface="Hiragino Kaku Gothic Std W8" charset="-128"/>
            </a:endParaRPr>
          </a:p>
          <a:p>
            <a:pPr>
              <a:lnSpc>
                <a:spcPct val="100000"/>
              </a:lnSpc>
            </a:pPr>
            <a:r>
              <a:rPr lang="es-SV" sz="3200" dirty="0" smtClean="0">
                <a:solidFill>
                  <a:schemeClr val="bg1"/>
                </a:solidFill>
                <a:latin typeface="Hiragino Kaku Gothic Std W8" charset="-128"/>
                <a:ea typeface="Hiragino Kaku Gothic Std W8" charset="-128"/>
                <a:cs typeface="Hiragino Kaku Gothic Std W8" charset="-128"/>
              </a:rPr>
              <a:t>Dato personal: </a:t>
            </a:r>
            <a:endParaRPr lang="es-SV" sz="3200" dirty="0">
              <a:solidFill>
                <a:schemeClr val="bg1"/>
              </a:solidFill>
              <a:latin typeface="Hiragino Kaku Gothic Std W8" charset="-128"/>
              <a:ea typeface="Hiragino Kaku Gothic Std W8" charset="-128"/>
              <a:cs typeface="Hiragino Kaku Gothic Std W8" charset="-128"/>
            </a:endParaRPr>
          </a:p>
        </p:txBody>
      </p:sp>
      <p:sp>
        <p:nvSpPr>
          <p:cNvPr id="9" name="Rectángulo 8"/>
          <p:cNvSpPr/>
          <p:nvPr/>
        </p:nvSpPr>
        <p:spPr>
          <a:xfrm>
            <a:off x="7136639" y="2466109"/>
            <a:ext cx="3603686" cy="5262979"/>
          </a:xfrm>
          <a:prstGeom prst="rect">
            <a:avLst/>
          </a:prstGeom>
        </p:spPr>
        <p:txBody>
          <a:bodyPr wrap="square">
            <a:spAutoFit/>
          </a:bodyPr>
          <a:lstStyle/>
          <a:p>
            <a:pPr algn="just"/>
            <a:r>
              <a:rPr lang="es-ES_tradnl" sz="2400" dirty="0" smtClean="0">
                <a:solidFill>
                  <a:schemeClr val="bg1"/>
                </a:solidFill>
              </a:rPr>
              <a:t>La información privada concerniente a una persona, identificada o identificable, relativa a su nacionalidad, domicilio, patrimonio, dirección electrónica, número telefónico u otra análoga.</a:t>
            </a:r>
          </a:p>
          <a:p>
            <a:pPr marL="342900" indent="-342900">
              <a:buFont typeface="Arial" charset="0"/>
              <a:buChar char="•"/>
            </a:pPr>
            <a:endParaRPr lang="es-ES_tradnl" sz="2400" dirty="0" smtClean="0">
              <a:solidFill>
                <a:schemeClr val="bg1"/>
              </a:solidFill>
            </a:endParaRPr>
          </a:p>
          <a:p>
            <a:pPr marL="342900" indent="-342900">
              <a:buFont typeface="Arial" charset="0"/>
              <a:buChar char="•"/>
            </a:pPr>
            <a:endParaRPr lang="es-ES_tradnl" sz="2400" dirty="0" smtClean="0">
              <a:solidFill>
                <a:schemeClr val="bg1"/>
              </a:solidFill>
            </a:endParaRPr>
          </a:p>
          <a:p>
            <a:endParaRPr lang="es-ES_tradnl" sz="2400" dirty="0" smtClean="0">
              <a:solidFill>
                <a:schemeClr val="bg1"/>
              </a:solidFill>
            </a:endParaRPr>
          </a:p>
          <a:p>
            <a:endParaRPr lang="es-ES_tradnl" sz="2400" dirty="0" smtClean="0">
              <a:solidFill>
                <a:schemeClr val="bg1"/>
              </a:solidFill>
            </a:endParaRPr>
          </a:p>
          <a:p>
            <a:endParaRPr lang="en-US" sz="2400" dirty="0">
              <a:solidFill>
                <a:schemeClr val="bg1"/>
              </a:solidFill>
            </a:endParaRPr>
          </a:p>
          <a:p>
            <a:endParaRPr lang="es-SV" sz="2400" dirty="0">
              <a:solidFill>
                <a:schemeClr val="bg1"/>
              </a:solidFill>
            </a:endParaRPr>
          </a:p>
        </p:txBody>
      </p:sp>
      <p:pic>
        <p:nvPicPr>
          <p:cNvPr id="2" name="Imagen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6777318" cy="7104540"/>
          </a:xfrm>
          <a:prstGeom prst="rect">
            <a:avLst/>
          </a:prstGeom>
        </p:spPr>
      </p:pic>
      <p:pic>
        <p:nvPicPr>
          <p:cNvPr id="6" name="Picture 1" descr="logo"/>
          <p:cNvPicPr/>
          <p:nvPr/>
        </p:nvPicPr>
        <p:blipFill>
          <a:blip r:embed="rId3">
            <a:extLst>
              <a:ext uri="{28A0092B-C50C-407E-A947-70E740481C1C}">
                <a14:useLocalDpi xmlns:a14="http://schemas.microsoft.com/office/drawing/2010/main" val="0"/>
              </a:ext>
            </a:extLst>
          </a:blip>
          <a:srcRect/>
          <a:stretch>
            <a:fillRect/>
          </a:stretch>
        </p:blipFill>
        <p:spPr bwMode="auto">
          <a:xfrm>
            <a:off x="9096958" y="6070124"/>
            <a:ext cx="2645410" cy="689610"/>
          </a:xfrm>
          <a:prstGeom prst="rect">
            <a:avLst/>
          </a:prstGeom>
          <a:noFill/>
          <a:ln>
            <a:noFill/>
          </a:ln>
        </p:spPr>
      </p:pic>
    </p:spTree>
    <p:extLst>
      <p:ext uri="{BB962C8B-B14F-4D97-AF65-F5344CB8AC3E}">
        <p14:creationId xmlns:p14="http://schemas.microsoft.com/office/powerpoint/2010/main" val="4093534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0.70"/>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TotalTime>
  <Words>1312</Words>
  <Application>Microsoft Office PowerPoint</Application>
  <PresentationFormat>Panorámica</PresentationFormat>
  <Paragraphs>104</Paragraphs>
  <Slides>23</Slides>
  <Notes>1</Notes>
  <HiddenSlides>0</HiddenSlides>
  <MMClips>0</MMClips>
  <ScaleCrop>false</ScaleCrop>
  <HeadingPairs>
    <vt:vector size="6" baseType="variant">
      <vt:variant>
        <vt:lpstr>Fuentes usadas</vt:lpstr>
      </vt:variant>
      <vt:variant>
        <vt:i4>5</vt:i4>
      </vt:variant>
      <vt:variant>
        <vt:lpstr>Tema</vt:lpstr>
      </vt:variant>
      <vt:variant>
        <vt:i4>2</vt:i4>
      </vt:variant>
      <vt:variant>
        <vt:lpstr>Títulos de diapositiva</vt:lpstr>
      </vt:variant>
      <vt:variant>
        <vt:i4>23</vt:i4>
      </vt:variant>
    </vt:vector>
  </HeadingPairs>
  <TitlesOfParts>
    <vt:vector size="30" baseType="lpstr">
      <vt:lpstr>Arial</vt:lpstr>
      <vt:lpstr>Calibri</vt:lpstr>
      <vt:lpstr>Calibri Light</vt:lpstr>
      <vt:lpstr>Hiragino Kaku Gothic Std W8</vt:lpstr>
      <vt:lpstr>Times New Roman</vt:lpstr>
      <vt:lpstr>Tema de Office</vt:lpstr>
      <vt:lpstr>1_Tema de Office</vt:lpstr>
      <vt:lpstr>PROTECCIÓN </vt:lpstr>
      <vt:lpstr>Presentación de PowerPoint</vt:lpstr>
      <vt:lpstr>Presentación de PowerPoint</vt:lpstr>
      <vt:lpstr>Presentación de PowerPoint</vt:lpstr>
      <vt:lpstr>Presentación de PowerPoint</vt:lpstr>
      <vt:lpstr>Presentación de PowerPoint</vt:lpstr>
      <vt:lpstr>LEGISLACIÓN NACIONAL</vt:lpstr>
      <vt:lpstr>Presentación de PowerPoint</vt:lpstr>
      <vt:lpstr>Presentación de PowerPoint</vt:lpstr>
      <vt:lpstr>Presentación de PowerPoint</vt:lpstr>
      <vt:lpstr>¿QUÉ SON LOS DERECHOS ARCO?</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Hewlett-Packard Company</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PROTECCIÓN</dc:title>
  <dc:creator>admin</dc:creator>
  <cp:lastModifiedBy>admin</cp:lastModifiedBy>
  <cp:revision>6</cp:revision>
  <dcterms:created xsi:type="dcterms:W3CDTF">2017-08-31T14:21:08Z</dcterms:created>
  <dcterms:modified xsi:type="dcterms:W3CDTF">2019-07-31T16:33:59Z</dcterms:modified>
</cp:coreProperties>
</file>