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5"/>
  </p:notesMasterIdLst>
  <p:handoutMasterIdLst>
    <p:handoutMasterId r:id="rId16"/>
  </p:handoutMasterIdLst>
  <p:sldIdLst>
    <p:sldId id="259" r:id="rId3"/>
    <p:sldId id="323" r:id="rId4"/>
    <p:sldId id="316" r:id="rId5"/>
    <p:sldId id="317" r:id="rId6"/>
    <p:sldId id="324" r:id="rId7"/>
    <p:sldId id="318" r:id="rId8"/>
    <p:sldId id="319" r:id="rId9"/>
    <p:sldId id="320" r:id="rId10"/>
    <p:sldId id="321" r:id="rId11"/>
    <p:sldId id="322" r:id="rId12"/>
    <p:sldId id="325" r:id="rId13"/>
    <p:sldId id="314" r:id="rId14"/>
  </p:sldIdLst>
  <p:sldSz cx="18286413" cy="10287000"/>
  <p:notesSz cx="6858000" cy="9144000"/>
  <p:defaultTextStyle>
    <a:defPPr>
      <a:defRPr lang="en-US"/>
    </a:defPPr>
    <a:lvl1pPr marL="0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7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3EA3F8"/>
    <a:srgbClr val="0F0634"/>
    <a:srgbClr val="06105A"/>
    <a:srgbClr val="000C68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5" autoAdjust="0"/>
    <p:restoredTop sz="94660"/>
  </p:normalViewPr>
  <p:slideViewPr>
    <p:cSldViewPr showGuides="1">
      <p:cViewPr>
        <p:scale>
          <a:sx n="47" d="100"/>
          <a:sy n="47" d="100"/>
        </p:scale>
        <p:origin x="732" y="42"/>
      </p:cViewPr>
      <p:guideLst>
        <p:guide orient="horz" pos="537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0E76C5-8869-41F6-BE82-0190A89D965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60C2C80-603D-4205-B624-A6BD4AE61121}">
      <dgm:prSet/>
      <dgm:spPr/>
      <dgm:t>
        <a:bodyPr/>
        <a:lstStyle/>
        <a:p>
          <a:pPr rtl="0"/>
          <a:r>
            <a:rPr lang="en-US" dirty="0" err="1" smtClean="0"/>
            <a:t>Obligaciones</a:t>
          </a:r>
          <a:endParaRPr lang="en-US" dirty="0"/>
        </a:p>
      </dgm:t>
    </dgm:pt>
    <dgm:pt modelId="{C3678EC3-F148-4442-B187-6F2042F498D7}" type="parTrans" cxnId="{E9ACD64C-4300-4216-B95A-B629A61810E5}">
      <dgm:prSet/>
      <dgm:spPr/>
      <dgm:t>
        <a:bodyPr/>
        <a:lstStyle/>
        <a:p>
          <a:endParaRPr lang="es-ES"/>
        </a:p>
      </dgm:t>
    </dgm:pt>
    <dgm:pt modelId="{C36493C7-63AA-4AB3-B82A-F5898C75C7E2}" type="sibTrans" cxnId="{E9ACD64C-4300-4216-B95A-B629A61810E5}">
      <dgm:prSet/>
      <dgm:spPr/>
      <dgm:t>
        <a:bodyPr/>
        <a:lstStyle/>
        <a:p>
          <a:endParaRPr lang="es-ES"/>
        </a:p>
      </dgm:t>
    </dgm:pt>
    <dgm:pt modelId="{EF9BD521-9FD3-48E0-8961-DB65ABFBD46D}">
      <dgm:prSet/>
      <dgm:spPr/>
      <dgm:t>
        <a:bodyPr/>
        <a:lstStyle/>
        <a:p>
          <a:pPr rtl="0"/>
          <a:r>
            <a:rPr lang="es-SV" dirty="0" smtClean="0"/>
            <a:t>Solicitudes de acceso a la información </a:t>
          </a:r>
          <a:endParaRPr lang="en-US" dirty="0"/>
        </a:p>
      </dgm:t>
    </dgm:pt>
    <dgm:pt modelId="{3E84332B-78DE-479A-A3AC-E5E4295A5A88}" type="parTrans" cxnId="{A353A9EE-F6CF-4AE3-AD4E-B51D1A6ED9DC}">
      <dgm:prSet/>
      <dgm:spPr/>
      <dgm:t>
        <a:bodyPr/>
        <a:lstStyle/>
        <a:p>
          <a:endParaRPr lang="es-ES"/>
        </a:p>
      </dgm:t>
    </dgm:pt>
    <dgm:pt modelId="{47781853-1070-47B6-82BF-04C669CD2A5A}" type="sibTrans" cxnId="{A353A9EE-F6CF-4AE3-AD4E-B51D1A6ED9DC}">
      <dgm:prSet/>
      <dgm:spPr/>
      <dgm:t>
        <a:bodyPr/>
        <a:lstStyle/>
        <a:p>
          <a:endParaRPr lang="es-ES"/>
        </a:p>
      </dgm:t>
    </dgm:pt>
    <dgm:pt modelId="{3FC7D7BD-4CB6-462A-9673-75B3AE76F9C3}">
      <dgm:prSet/>
      <dgm:spPr/>
      <dgm:t>
        <a:bodyPr/>
        <a:lstStyle/>
        <a:p>
          <a:pPr rtl="0"/>
          <a:r>
            <a:rPr lang="es-SV" smtClean="0"/>
            <a:t>Publicación de información oficiosa</a:t>
          </a:r>
          <a:endParaRPr lang="en-US"/>
        </a:p>
      </dgm:t>
    </dgm:pt>
    <dgm:pt modelId="{FA4CE46E-D8D9-477D-A237-EB1394866224}" type="parTrans" cxnId="{DF442713-EC86-493F-97D3-F5EE9AE62238}">
      <dgm:prSet/>
      <dgm:spPr/>
      <dgm:t>
        <a:bodyPr/>
        <a:lstStyle/>
        <a:p>
          <a:endParaRPr lang="es-ES"/>
        </a:p>
      </dgm:t>
    </dgm:pt>
    <dgm:pt modelId="{14CAB5EB-F6C3-42A8-BBA9-456AB8F1BC21}" type="sibTrans" cxnId="{DF442713-EC86-493F-97D3-F5EE9AE62238}">
      <dgm:prSet/>
      <dgm:spPr/>
      <dgm:t>
        <a:bodyPr/>
        <a:lstStyle/>
        <a:p>
          <a:endParaRPr lang="es-ES"/>
        </a:p>
      </dgm:t>
    </dgm:pt>
    <dgm:pt modelId="{0DF09A55-B5CC-442A-B0D8-FE0733592431}">
      <dgm:prSet/>
      <dgm:spPr/>
      <dgm:t>
        <a:bodyPr/>
        <a:lstStyle/>
        <a:p>
          <a:pPr rtl="0"/>
          <a:r>
            <a:rPr lang="es-SV" smtClean="0"/>
            <a:t>Gestión documental y archivos</a:t>
          </a:r>
          <a:endParaRPr lang="en-US"/>
        </a:p>
      </dgm:t>
    </dgm:pt>
    <dgm:pt modelId="{F0412B78-D729-43EF-8972-C4CA31359E05}" type="parTrans" cxnId="{1216E03D-079D-4678-9B25-181E37A5A241}">
      <dgm:prSet/>
      <dgm:spPr/>
      <dgm:t>
        <a:bodyPr/>
        <a:lstStyle/>
        <a:p>
          <a:endParaRPr lang="es-ES"/>
        </a:p>
      </dgm:t>
    </dgm:pt>
    <dgm:pt modelId="{2C6A0A07-8333-478A-9F1A-0608E07D8F4D}" type="sibTrans" cxnId="{1216E03D-079D-4678-9B25-181E37A5A241}">
      <dgm:prSet/>
      <dgm:spPr/>
      <dgm:t>
        <a:bodyPr/>
        <a:lstStyle/>
        <a:p>
          <a:endParaRPr lang="es-ES"/>
        </a:p>
      </dgm:t>
    </dgm:pt>
    <dgm:pt modelId="{0C623CED-8563-4DF0-973F-29B3C3475AC4}">
      <dgm:prSet/>
      <dgm:spPr/>
      <dgm:t>
        <a:bodyPr/>
        <a:lstStyle/>
        <a:p>
          <a:pPr rtl="0"/>
          <a:r>
            <a:rPr lang="es-SV" smtClean="0"/>
            <a:t>Protección de datos personales</a:t>
          </a:r>
          <a:endParaRPr lang="en-US"/>
        </a:p>
      </dgm:t>
    </dgm:pt>
    <dgm:pt modelId="{69A62CCD-3209-4BC6-8DBA-49035F5CC595}" type="parTrans" cxnId="{1D44AB40-499D-4C53-9560-B2A16083DEC1}">
      <dgm:prSet/>
      <dgm:spPr/>
      <dgm:t>
        <a:bodyPr/>
        <a:lstStyle/>
        <a:p>
          <a:endParaRPr lang="es-ES"/>
        </a:p>
      </dgm:t>
    </dgm:pt>
    <dgm:pt modelId="{B0629404-FEE4-46D7-81C9-EE9129BDD40B}" type="sibTrans" cxnId="{1D44AB40-499D-4C53-9560-B2A16083DEC1}">
      <dgm:prSet/>
      <dgm:spPr/>
      <dgm:t>
        <a:bodyPr/>
        <a:lstStyle/>
        <a:p>
          <a:endParaRPr lang="es-ES"/>
        </a:p>
      </dgm:t>
    </dgm:pt>
    <dgm:pt modelId="{F55A8288-3CD6-4DA9-A14B-625BEEB141FF}" type="pres">
      <dgm:prSet presAssocID="{390E76C5-8869-41F6-BE82-0190A89D965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BC48BD2B-077C-4D4F-BFED-2CB7FDC5440A}" type="pres">
      <dgm:prSet presAssocID="{860C2C80-603D-4205-B624-A6BD4AE61121}" presName="horFlow" presStyleCnt="0"/>
      <dgm:spPr/>
    </dgm:pt>
    <dgm:pt modelId="{621587B3-4AC9-4684-B0D5-2C28AF396EBB}" type="pres">
      <dgm:prSet presAssocID="{860C2C80-603D-4205-B624-A6BD4AE61121}" presName="bigChev" presStyleLbl="node1" presStyleIdx="0" presStyleCnt="1"/>
      <dgm:spPr/>
      <dgm:t>
        <a:bodyPr/>
        <a:lstStyle/>
        <a:p>
          <a:endParaRPr lang="es-ES"/>
        </a:p>
      </dgm:t>
    </dgm:pt>
    <dgm:pt modelId="{62F3B358-7E6D-40FC-867E-D696A11C0674}" type="pres">
      <dgm:prSet presAssocID="{3E84332B-78DE-479A-A3AC-E5E4295A5A88}" presName="parTrans" presStyleCnt="0"/>
      <dgm:spPr/>
    </dgm:pt>
    <dgm:pt modelId="{B12A96A4-A8FD-47DF-95B2-4929F53E207E}" type="pres">
      <dgm:prSet presAssocID="{EF9BD521-9FD3-48E0-8961-DB65ABFBD46D}" presName="node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ECFCC2A-EBAD-42BB-A411-04AE78A0CAF6}" type="pres">
      <dgm:prSet presAssocID="{47781853-1070-47B6-82BF-04C669CD2A5A}" presName="sibTrans" presStyleCnt="0"/>
      <dgm:spPr/>
    </dgm:pt>
    <dgm:pt modelId="{8895F6E6-4BA6-404E-B659-74F9B7904C27}" type="pres">
      <dgm:prSet presAssocID="{3FC7D7BD-4CB6-462A-9673-75B3AE76F9C3}" presName="node" presStyleLbl="alignAccFollowNode1" presStyleIdx="1" presStyleCnt="4">
        <dgm:presLayoutVars>
          <dgm:bulletEnabled val="1"/>
        </dgm:presLayoutVars>
      </dgm:prSet>
      <dgm:spPr/>
    </dgm:pt>
    <dgm:pt modelId="{DD442E63-DA59-4B11-A485-7823CB26CAA7}" type="pres">
      <dgm:prSet presAssocID="{14CAB5EB-F6C3-42A8-BBA9-456AB8F1BC21}" presName="sibTrans" presStyleCnt="0"/>
      <dgm:spPr/>
    </dgm:pt>
    <dgm:pt modelId="{68E4CABA-FC3B-4998-9FC5-FBF0E6EF8D52}" type="pres">
      <dgm:prSet presAssocID="{0DF09A55-B5CC-442A-B0D8-FE0733592431}" presName="node" presStyleLbl="alignAccFollowNode1" presStyleIdx="2" presStyleCnt="4">
        <dgm:presLayoutVars>
          <dgm:bulletEnabled val="1"/>
        </dgm:presLayoutVars>
      </dgm:prSet>
      <dgm:spPr/>
    </dgm:pt>
    <dgm:pt modelId="{5277EFD3-C4A6-4340-BC9D-A03D16B4CEF8}" type="pres">
      <dgm:prSet presAssocID="{2C6A0A07-8333-478A-9F1A-0608E07D8F4D}" presName="sibTrans" presStyleCnt="0"/>
      <dgm:spPr/>
    </dgm:pt>
    <dgm:pt modelId="{AD71FC0C-6F39-4F7B-8ED8-89EF64EFB0E9}" type="pres">
      <dgm:prSet presAssocID="{0C623CED-8563-4DF0-973F-29B3C3475AC4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E9ACD64C-4300-4216-B95A-B629A61810E5}" srcId="{390E76C5-8869-41F6-BE82-0190A89D9656}" destId="{860C2C80-603D-4205-B624-A6BD4AE61121}" srcOrd="0" destOrd="0" parTransId="{C3678EC3-F148-4442-B187-6F2042F498D7}" sibTransId="{C36493C7-63AA-4AB3-B82A-F5898C75C7E2}"/>
    <dgm:cxn modelId="{1216E03D-079D-4678-9B25-181E37A5A241}" srcId="{860C2C80-603D-4205-B624-A6BD4AE61121}" destId="{0DF09A55-B5CC-442A-B0D8-FE0733592431}" srcOrd="2" destOrd="0" parTransId="{F0412B78-D729-43EF-8972-C4CA31359E05}" sibTransId="{2C6A0A07-8333-478A-9F1A-0608E07D8F4D}"/>
    <dgm:cxn modelId="{1D44AB40-499D-4C53-9560-B2A16083DEC1}" srcId="{860C2C80-603D-4205-B624-A6BD4AE61121}" destId="{0C623CED-8563-4DF0-973F-29B3C3475AC4}" srcOrd="3" destOrd="0" parTransId="{69A62CCD-3209-4BC6-8DBA-49035F5CC595}" sibTransId="{B0629404-FEE4-46D7-81C9-EE9129BDD40B}"/>
    <dgm:cxn modelId="{24071F68-7C2F-4D4E-A343-0D9BAA891388}" type="presOf" srcId="{390E76C5-8869-41F6-BE82-0190A89D9656}" destId="{F55A8288-3CD6-4DA9-A14B-625BEEB141FF}" srcOrd="0" destOrd="0" presId="urn:microsoft.com/office/officeart/2005/8/layout/lProcess3"/>
    <dgm:cxn modelId="{DF442713-EC86-493F-97D3-F5EE9AE62238}" srcId="{860C2C80-603D-4205-B624-A6BD4AE61121}" destId="{3FC7D7BD-4CB6-462A-9673-75B3AE76F9C3}" srcOrd="1" destOrd="0" parTransId="{FA4CE46E-D8D9-477D-A237-EB1394866224}" sibTransId="{14CAB5EB-F6C3-42A8-BBA9-456AB8F1BC21}"/>
    <dgm:cxn modelId="{6F06925E-6111-443D-96C6-4650E3ADC5E8}" type="presOf" srcId="{0C623CED-8563-4DF0-973F-29B3C3475AC4}" destId="{AD71FC0C-6F39-4F7B-8ED8-89EF64EFB0E9}" srcOrd="0" destOrd="0" presId="urn:microsoft.com/office/officeart/2005/8/layout/lProcess3"/>
    <dgm:cxn modelId="{97CE227B-445A-49FF-A0C4-4C1711F096CC}" type="presOf" srcId="{0DF09A55-B5CC-442A-B0D8-FE0733592431}" destId="{68E4CABA-FC3B-4998-9FC5-FBF0E6EF8D52}" srcOrd="0" destOrd="0" presId="urn:microsoft.com/office/officeart/2005/8/layout/lProcess3"/>
    <dgm:cxn modelId="{4E6DD0A6-4FCD-4409-979D-8C3F126049D2}" type="presOf" srcId="{EF9BD521-9FD3-48E0-8961-DB65ABFBD46D}" destId="{B12A96A4-A8FD-47DF-95B2-4929F53E207E}" srcOrd="0" destOrd="0" presId="urn:microsoft.com/office/officeart/2005/8/layout/lProcess3"/>
    <dgm:cxn modelId="{E94634AB-D08A-4345-9275-2FA2DB3B2F4F}" type="presOf" srcId="{3FC7D7BD-4CB6-462A-9673-75B3AE76F9C3}" destId="{8895F6E6-4BA6-404E-B659-74F9B7904C27}" srcOrd="0" destOrd="0" presId="urn:microsoft.com/office/officeart/2005/8/layout/lProcess3"/>
    <dgm:cxn modelId="{A353A9EE-F6CF-4AE3-AD4E-B51D1A6ED9DC}" srcId="{860C2C80-603D-4205-B624-A6BD4AE61121}" destId="{EF9BD521-9FD3-48E0-8961-DB65ABFBD46D}" srcOrd="0" destOrd="0" parTransId="{3E84332B-78DE-479A-A3AC-E5E4295A5A88}" sibTransId="{47781853-1070-47B6-82BF-04C669CD2A5A}"/>
    <dgm:cxn modelId="{53D00AE3-F52B-4607-9A46-5AF2D41C5978}" type="presOf" srcId="{860C2C80-603D-4205-B624-A6BD4AE61121}" destId="{621587B3-4AC9-4684-B0D5-2C28AF396EBB}" srcOrd="0" destOrd="0" presId="urn:microsoft.com/office/officeart/2005/8/layout/lProcess3"/>
    <dgm:cxn modelId="{D4E0CEF8-019F-4545-95CC-444FABE39941}" type="presParOf" srcId="{F55A8288-3CD6-4DA9-A14B-625BEEB141FF}" destId="{BC48BD2B-077C-4D4F-BFED-2CB7FDC5440A}" srcOrd="0" destOrd="0" presId="urn:microsoft.com/office/officeart/2005/8/layout/lProcess3"/>
    <dgm:cxn modelId="{68A9CC9D-69C6-4727-B3E6-A98CC5230B7A}" type="presParOf" srcId="{BC48BD2B-077C-4D4F-BFED-2CB7FDC5440A}" destId="{621587B3-4AC9-4684-B0D5-2C28AF396EBB}" srcOrd="0" destOrd="0" presId="urn:microsoft.com/office/officeart/2005/8/layout/lProcess3"/>
    <dgm:cxn modelId="{944807EE-542B-46EF-8513-01A7368B90C0}" type="presParOf" srcId="{BC48BD2B-077C-4D4F-BFED-2CB7FDC5440A}" destId="{62F3B358-7E6D-40FC-867E-D696A11C0674}" srcOrd="1" destOrd="0" presId="urn:microsoft.com/office/officeart/2005/8/layout/lProcess3"/>
    <dgm:cxn modelId="{17B91AB1-45F7-4940-87CB-574515F42B22}" type="presParOf" srcId="{BC48BD2B-077C-4D4F-BFED-2CB7FDC5440A}" destId="{B12A96A4-A8FD-47DF-95B2-4929F53E207E}" srcOrd="2" destOrd="0" presId="urn:microsoft.com/office/officeart/2005/8/layout/lProcess3"/>
    <dgm:cxn modelId="{6EA6685B-BCBB-49D4-A1D9-41D418FF39D4}" type="presParOf" srcId="{BC48BD2B-077C-4D4F-BFED-2CB7FDC5440A}" destId="{AECFCC2A-EBAD-42BB-A411-04AE78A0CAF6}" srcOrd="3" destOrd="0" presId="urn:microsoft.com/office/officeart/2005/8/layout/lProcess3"/>
    <dgm:cxn modelId="{123EF994-B627-4E06-83B9-D2B152122E1A}" type="presParOf" srcId="{BC48BD2B-077C-4D4F-BFED-2CB7FDC5440A}" destId="{8895F6E6-4BA6-404E-B659-74F9B7904C27}" srcOrd="4" destOrd="0" presId="urn:microsoft.com/office/officeart/2005/8/layout/lProcess3"/>
    <dgm:cxn modelId="{5DA97555-7D30-4A5A-A15E-339EC7CCCC24}" type="presParOf" srcId="{BC48BD2B-077C-4D4F-BFED-2CB7FDC5440A}" destId="{DD442E63-DA59-4B11-A485-7823CB26CAA7}" srcOrd="5" destOrd="0" presId="urn:microsoft.com/office/officeart/2005/8/layout/lProcess3"/>
    <dgm:cxn modelId="{72302D44-771C-4827-A06D-0720BAE856E7}" type="presParOf" srcId="{BC48BD2B-077C-4D4F-BFED-2CB7FDC5440A}" destId="{68E4CABA-FC3B-4998-9FC5-FBF0E6EF8D52}" srcOrd="6" destOrd="0" presId="urn:microsoft.com/office/officeart/2005/8/layout/lProcess3"/>
    <dgm:cxn modelId="{BB7CDFDB-CDD5-4D0E-ABBE-169D4EA2FA45}" type="presParOf" srcId="{BC48BD2B-077C-4D4F-BFED-2CB7FDC5440A}" destId="{5277EFD3-C4A6-4340-BC9D-A03D16B4CEF8}" srcOrd="7" destOrd="0" presId="urn:microsoft.com/office/officeart/2005/8/layout/lProcess3"/>
    <dgm:cxn modelId="{E7367A5F-A10E-4605-AA6E-F3051CFA670D}" type="presParOf" srcId="{BC48BD2B-077C-4D4F-BFED-2CB7FDC5440A}" destId="{AD71FC0C-6F39-4F7B-8ED8-89EF64EFB0E9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2140AD-63EA-4FCC-B188-0A0F2A8567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D2EF71F8-BDE9-4C45-9657-B0D343670E12}">
      <dgm:prSet/>
      <dgm:spPr/>
      <dgm:t>
        <a:bodyPr/>
        <a:lstStyle/>
        <a:p>
          <a:pPr rtl="0"/>
          <a:r>
            <a:rPr lang="es-SV" baseline="0" smtClean="0"/>
            <a:t>Procesos de eliminación = suspendidos</a:t>
          </a:r>
          <a:endParaRPr lang="en-US"/>
        </a:p>
      </dgm:t>
    </dgm:pt>
    <dgm:pt modelId="{08B347BD-F439-4869-8BD5-E36624DD6E54}" type="parTrans" cxnId="{5191E28B-68C4-419B-9ABE-4FE97586D0BD}">
      <dgm:prSet/>
      <dgm:spPr/>
      <dgm:t>
        <a:bodyPr/>
        <a:lstStyle/>
        <a:p>
          <a:endParaRPr lang="es-ES"/>
        </a:p>
      </dgm:t>
    </dgm:pt>
    <dgm:pt modelId="{3819A7CA-1420-4C73-8EF1-864D8675D74F}" type="sibTrans" cxnId="{5191E28B-68C4-419B-9ABE-4FE97586D0BD}">
      <dgm:prSet/>
      <dgm:spPr/>
      <dgm:t>
        <a:bodyPr/>
        <a:lstStyle/>
        <a:p>
          <a:endParaRPr lang="es-ES"/>
        </a:p>
      </dgm:t>
    </dgm:pt>
    <dgm:pt modelId="{D3288ADE-276F-4D09-98F3-5AAD4E66446F}">
      <dgm:prSet/>
      <dgm:spPr/>
      <dgm:t>
        <a:bodyPr/>
        <a:lstStyle/>
        <a:p>
          <a:pPr rtl="0"/>
          <a:r>
            <a:rPr lang="es-SV" baseline="0" dirty="0" smtClean="0"/>
            <a:t>Obligación de conservación sobre la información relativa a la emergencia.</a:t>
          </a:r>
          <a:endParaRPr lang="en-US" dirty="0"/>
        </a:p>
      </dgm:t>
    </dgm:pt>
    <dgm:pt modelId="{228CF136-FC51-4980-93DA-4C8E314C8DF9}" type="parTrans" cxnId="{EEE2DC50-E1D4-467E-ADA8-383BFB28B661}">
      <dgm:prSet/>
      <dgm:spPr/>
      <dgm:t>
        <a:bodyPr/>
        <a:lstStyle/>
        <a:p>
          <a:endParaRPr lang="es-ES"/>
        </a:p>
      </dgm:t>
    </dgm:pt>
    <dgm:pt modelId="{8286B6B1-AE21-4D19-8C1E-FFC784A4B9A1}" type="sibTrans" cxnId="{EEE2DC50-E1D4-467E-ADA8-383BFB28B661}">
      <dgm:prSet/>
      <dgm:spPr/>
      <dgm:t>
        <a:bodyPr/>
        <a:lstStyle/>
        <a:p>
          <a:endParaRPr lang="es-ES"/>
        </a:p>
      </dgm:t>
    </dgm:pt>
    <dgm:pt modelId="{7EAC3EAC-475F-458C-9337-2B3C78C0D033}">
      <dgm:prSet/>
      <dgm:spPr/>
      <dgm:t>
        <a:bodyPr/>
        <a:lstStyle/>
        <a:p>
          <a:pPr rtl="0"/>
          <a:r>
            <a:rPr lang="es-SV" baseline="0" dirty="0" smtClean="0"/>
            <a:t>Inclusión en los instrumentos archivísticos. </a:t>
          </a:r>
          <a:endParaRPr lang="en-US" dirty="0"/>
        </a:p>
      </dgm:t>
    </dgm:pt>
    <dgm:pt modelId="{0AACC431-452E-436C-AF80-4852E6B2EFCC}" type="parTrans" cxnId="{955086AE-4211-436A-8407-BC858C8A17F5}">
      <dgm:prSet/>
      <dgm:spPr/>
      <dgm:t>
        <a:bodyPr/>
        <a:lstStyle/>
        <a:p>
          <a:endParaRPr lang="es-ES"/>
        </a:p>
      </dgm:t>
    </dgm:pt>
    <dgm:pt modelId="{0B8C7A30-10ED-4A47-99F4-17930AE02954}" type="sibTrans" cxnId="{955086AE-4211-436A-8407-BC858C8A17F5}">
      <dgm:prSet/>
      <dgm:spPr/>
      <dgm:t>
        <a:bodyPr/>
        <a:lstStyle/>
        <a:p>
          <a:endParaRPr lang="es-ES"/>
        </a:p>
      </dgm:t>
    </dgm:pt>
    <dgm:pt modelId="{C1E5431D-A9AE-40B4-A463-FD65C9FA8EC9}" type="pres">
      <dgm:prSet presAssocID="{082140AD-63EA-4FCC-B188-0A0F2A856701}" presName="linear" presStyleCnt="0">
        <dgm:presLayoutVars>
          <dgm:animLvl val="lvl"/>
          <dgm:resizeHandles val="exact"/>
        </dgm:presLayoutVars>
      </dgm:prSet>
      <dgm:spPr/>
    </dgm:pt>
    <dgm:pt modelId="{EE46A868-CC7E-46D4-8D8E-7D2147B41B80}" type="pres">
      <dgm:prSet presAssocID="{D2EF71F8-BDE9-4C45-9657-B0D343670E12}" presName="parentText" presStyleLbl="node1" presStyleIdx="0" presStyleCnt="3" custLinFactNeighborX="119" custLinFactNeighborY="25624">
        <dgm:presLayoutVars>
          <dgm:chMax val="0"/>
          <dgm:bulletEnabled val="1"/>
        </dgm:presLayoutVars>
      </dgm:prSet>
      <dgm:spPr/>
    </dgm:pt>
    <dgm:pt modelId="{B86AAB10-1703-4B07-944B-0D90D85B67E9}" type="pres">
      <dgm:prSet presAssocID="{3819A7CA-1420-4C73-8EF1-864D8675D74F}" presName="spacer" presStyleCnt="0"/>
      <dgm:spPr/>
    </dgm:pt>
    <dgm:pt modelId="{EED57F5F-E490-4035-AF29-BFE6BBD3F8A2}" type="pres">
      <dgm:prSet presAssocID="{D3288ADE-276F-4D09-98F3-5AAD4E66446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5F31FF-E983-42A9-AF6B-EDD8D1F00CEB}" type="pres">
      <dgm:prSet presAssocID="{8286B6B1-AE21-4D19-8C1E-FFC784A4B9A1}" presName="spacer" presStyleCnt="0"/>
      <dgm:spPr/>
    </dgm:pt>
    <dgm:pt modelId="{E8A12EAC-756A-46A9-9145-F2F84D43BEF7}" type="pres">
      <dgm:prSet presAssocID="{7EAC3EAC-475F-458C-9337-2B3C78C0D033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191E28B-68C4-419B-9ABE-4FE97586D0BD}" srcId="{082140AD-63EA-4FCC-B188-0A0F2A856701}" destId="{D2EF71F8-BDE9-4C45-9657-B0D343670E12}" srcOrd="0" destOrd="0" parTransId="{08B347BD-F439-4869-8BD5-E36624DD6E54}" sibTransId="{3819A7CA-1420-4C73-8EF1-864D8675D74F}"/>
    <dgm:cxn modelId="{41AD1065-BC5A-4123-8789-1D298EF45702}" type="presOf" srcId="{7EAC3EAC-475F-458C-9337-2B3C78C0D033}" destId="{E8A12EAC-756A-46A9-9145-F2F84D43BEF7}" srcOrd="0" destOrd="0" presId="urn:microsoft.com/office/officeart/2005/8/layout/vList2"/>
    <dgm:cxn modelId="{955086AE-4211-436A-8407-BC858C8A17F5}" srcId="{082140AD-63EA-4FCC-B188-0A0F2A856701}" destId="{7EAC3EAC-475F-458C-9337-2B3C78C0D033}" srcOrd="2" destOrd="0" parTransId="{0AACC431-452E-436C-AF80-4852E6B2EFCC}" sibTransId="{0B8C7A30-10ED-4A47-99F4-17930AE02954}"/>
    <dgm:cxn modelId="{E1B9EB6B-3B10-413B-83D5-49CDAE196C99}" type="presOf" srcId="{D2EF71F8-BDE9-4C45-9657-B0D343670E12}" destId="{EE46A868-CC7E-46D4-8D8E-7D2147B41B80}" srcOrd="0" destOrd="0" presId="urn:microsoft.com/office/officeart/2005/8/layout/vList2"/>
    <dgm:cxn modelId="{EEE2DC50-E1D4-467E-ADA8-383BFB28B661}" srcId="{082140AD-63EA-4FCC-B188-0A0F2A856701}" destId="{D3288ADE-276F-4D09-98F3-5AAD4E66446F}" srcOrd="1" destOrd="0" parTransId="{228CF136-FC51-4980-93DA-4C8E314C8DF9}" sibTransId="{8286B6B1-AE21-4D19-8C1E-FFC784A4B9A1}"/>
    <dgm:cxn modelId="{BDBE73E5-A53E-4E0C-8364-7584FF199A86}" type="presOf" srcId="{082140AD-63EA-4FCC-B188-0A0F2A856701}" destId="{C1E5431D-A9AE-40B4-A463-FD65C9FA8EC9}" srcOrd="0" destOrd="0" presId="urn:microsoft.com/office/officeart/2005/8/layout/vList2"/>
    <dgm:cxn modelId="{2495D6B5-666D-4CF7-82B4-307651DF1766}" type="presOf" srcId="{D3288ADE-276F-4D09-98F3-5AAD4E66446F}" destId="{EED57F5F-E490-4035-AF29-BFE6BBD3F8A2}" srcOrd="0" destOrd="0" presId="urn:microsoft.com/office/officeart/2005/8/layout/vList2"/>
    <dgm:cxn modelId="{2C42C98A-7372-4863-B82E-3225307CB6A5}" type="presParOf" srcId="{C1E5431D-A9AE-40B4-A463-FD65C9FA8EC9}" destId="{EE46A868-CC7E-46D4-8D8E-7D2147B41B80}" srcOrd="0" destOrd="0" presId="urn:microsoft.com/office/officeart/2005/8/layout/vList2"/>
    <dgm:cxn modelId="{F5A98B8F-B175-420A-BD40-56ED2F282189}" type="presParOf" srcId="{C1E5431D-A9AE-40B4-A463-FD65C9FA8EC9}" destId="{B86AAB10-1703-4B07-944B-0D90D85B67E9}" srcOrd="1" destOrd="0" presId="urn:microsoft.com/office/officeart/2005/8/layout/vList2"/>
    <dgm:cxn modelId="{BCD43E93-F988-446C-A008-8923A78A2D40}" type="presParOf" srcId="{C1E5431D-A9AE-40B4-A463-FD65C9FA8EC9}" destId="{EED57F5F-E490-4035-AF29-BFE6BBD3F8A2}" srcOrd="2" destOrd="0" presId="urn:microsoft.com/office/officeart/2005/8/layout/vList2"/>
    <dgm:cxn modelId="{5008C2D8-842D-49E6-B356-94D9E860C054}" type="presParOf" srcId="{C1E5431D-A9AE-40B4-A463-FD65C9FA8EC9}" destId="{985F31FF-E983-42A9-AF6B-EDD8D1F00CEB}" srcOrd="3" destOrd="0" presId="urn:microsoft.com/office/officeart/2005/8/layout/vList2"/>
    <dgm:cxn modelId="{277A6A84-D05E-45AC-868E-8303D53E71DE}" type="presParOf" srcId="{C1E5431D-A9AE-40B4-A463-FD65C9FA8EC9}" destId="{E8A12EAC-756A-46A9-9145-F2F84D43BEF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83466E-497B-4E83-922F-E397181F6F7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BA6C0FE-6E3F-4FD1-80CB-0D6B4D1CB024}">
      <dgm:prSet custT="1"/>
      <dgm:spPr/>
      <dgm:t>
        <a:bodyPr/>
        <a:lstStyle/>
        <a:p>
          <a:pPr rtl="0"/>
          <a:r>
            <a:rPr lang="es-SV" sz="2000" dirty="0" smtClean="0"/>
            <a:t>Obligaciones internacionales</a:t>
          </a:r>
          <a:endParaRPr lang="en-US" sz="2000" dirty="0"/>
        </a:p>
      </dgm:t>
    </dgm:pt>
    <dgm:pt modelId="{52BB787E-56C3-4351-8C18-1C0593B52571}" type="parTrans" cxnId="{8F3A43EE-3923-4780-9AD3-536C8E792AD3}">
      <dgm:prSet/>
      <dgm:spPr/>
      <dgm:t>
        <a:bodyPr/>
        <a:lstStyle/>
        <a:p>
          <a:endParaRPr lang="es-ES"/>
        </a:p>
      </dgm:t>
    </dgm:pt>
    <dgm:pt modelId="{F836010F-7E53-4744-AC44-C104DCFCBED2}" type="sibTrans" cxnId="{8F3A43EE-3923-4780-9AD3-536C8E792AD3}">
      <dgm:prSet/>
      <dgm:spPr/>
      <dgm:t>
        <a:bodyPr/>
        <a:lstStyle/>
        <a:p>
          <a:endParaRPr lang="es-ES"/>
        </a:p>
      </dgm:t>
    </dgm:pt>
    <dgm:pt modelId="{40A95226-B2F4-4C79-B636-493BEB35D0FD}">
      <dgm:prSet custT="1"/>
      <dgm:spPr/>
      <dgm:t>
        <a:bodyPr/>
        <a:lstStyle/>
        <a:p>
          <a:pPr rtl="0"/>
          <a:r>
            <a:rPr lang="es-SV" sz="2000" dirty="0" smtClean="0"/>
            <a:t>Claude Reyes contra  Chile</a:t>
          </a:r>
          <a:endParaRPr lang="en-US" sz="2000" dirty="0"/>
        </a:p>
      </dgm:t>
    </dgm:pt>
    <dgm:pt modelId="{F84DF197-6F92-40A0-AD9C-77917017C699}" type="parTrans" cxnId="{1649EBEA-D5ED-4FE7-AD91-814DE82F5F77}">
      <dgm:prSet/>
      <dgm:spPr/>
      <dgm:t>
        <a:bodyPr/>
        <a:lstStyle/>
        <a:p>
          <a:endParaRPr lang="es-ES"/>
        </a:p>
      </dgm:t>
    </dgm:pt>
    <dgm:pt modelId="{C5CBFC05-2968-4160-8E9A-5D71982DF533}" type="sibTrans" cxnId="{1649EBEA-D5ED-4FE7-AD91-814DE82F5F77}">
      <dgm:prSet/>
      <dgm:spPr/>
      <dgm:t>
        <a:bodyPr/>
        <a:lstStyle/>
        <a:p>
          <a:endParaRPr lang="es-ES"/>
        </a:p>
      </dgm:t>
    </dgm:pt>
    <dgm:pt modelId="{CE821F7C-862B-4D9A-8797-87C26C249B88}">
      <dgm:prSet custT="1"/>
      <dgm:spPr/>
      <dgm:t>
        <a:bodyPr/>
        <a:lstStyle/>
        <a:p>
          <a:pPr rtl="0"/>
          <a:r>
            <a:rPr lang="es-SV" sz="2000" dirty="0" smtClean="0"/>
            <a:t>Derecho Internacional de los Derechos Humanos</a:t>
          </a:r>
          <a:endParaRPr lang="en-US" sz="2000" dirty="0"/>
        </a:p>
      </dgm:t>
    </dgm:pt>
    <dgm:pt modelId="{1A965702-EB2E-4CA9-86B3-9100FB0C445B}" type="parTrans" cxnId="{DB6D16E6-34D8-49A4-9CA5-56546143317A}">
      <dgm:prSet/>
      <dgm:spPr/>
      <dgm:t>
        <a:bodyPr/>
        <a:lstStyle/>
        <a:p>
          <a:endParaRPr lang="es-ES"/>
        </a:p>
      </dgm:t>
    </dgm:pt>
    <dgm:pt modelId="{F93B0314-E5D9-4802-95A4-55FB6A3746DE}" type="sibTrans" cxnId="{DB6D16E6-34D8-49A4-9CA5-56546143317A}">
      <dgm:prSet/>
      <dgm:spPr/>
      <dgm:t>
        <a:bodyPr/>
        <a:lstStyle/>
        <a:p>
          <a:endParaRPr lang="es-ES"/>
        </a:p>
      </dgm:t>
    </dgm:pt>
    <dgm:pt modelId="{42E04FE9-DB97-4DB4-9649-2ACAE7521729}">
      <dgm:prSet custT="1"/>
      <dgm:spPr/>
      <dgm:t>
        <a:bodyPr/>
        <a:lstStyle/>
        <a:p>
          <a:pPr rtl="0"/>
          <a:r>
            <a:rPr lang="es-SV" sz="2000" dirty="0" smtClean="0"/>
            <a:t>Modelo de la RTA sobre GDA </a:t>
          </a:r>
          <a:endParaRPr lang="en-US" sz="2000" dirty="0"/>
        </a:p>
      </dgm:t>
    </dgm:pt>
    <dgm:pt modelId="{A543CF22-EA7F-4839-8359-8A783E6F0F04}" type="parTrans" cxnId="{D67BBD96-32DC-4D0E-8E6D-F5451FF9D492}">
      <dgm:prSet/>
      <dgm:spPr/>
      <dgm:t>
        <a:bodyPr/>
        <a:lstStyle/>
        <a:p>
          <a:endParaRPr lang="es-ES"/>
        </a:p>
      </dgm:t>
    </dgm:pt>
    <dgm:pt modelId="{75792C78-E1BD-4B8A-A4E2-614DD71B9AA0}" type="sibTrans" cxnId="{D67BBD96-32DC-4D0E-8E6D-F5451FF9D492}">
      <dgm:prSet/>
      <dgm:spPr/>
      <dgm:t>
        <a:bodyPr/>
        <a:lstStyle/>
        <a:p>
          <a:endParaRPr lang="es-ES"/>
        </a:p>
      </dgm:t>
    </dgm:pt>
    <dgm:pt modelId="{595BCEBF-1A27-4151-AC93-1C772F1777FE}" type="pres">
      <dgm:prSet presAssocID="{E583466E-497B-4E83-922F-E397181F6F77}" presName="cycle" presStyleCnt="0">
        <dgm:presLayoutVars>
          <dgm:dir/>
          <dgm:resizeHandles val="exact"/>
        </dgm:presLayoutVars>
      </dgm:prSet>
      <dgm:spPr/>
    </dgm:pt>
    <dgm:pt modelId="{7F2BD40E-E3BC-43E7-8B04-7DF8F8E52C0B}" type="pres">
      <dgm:prSet presAssocID="{5BA6C0FE-6E3F-4FD1-80CB-0D6B4D1CB024}" presName="node" presStyleLbl="node1" presStyleIdx="0" presStyleCnt="4" custScaleX="120645" custScaleY="124643" custRadScaleRad="100013" custRadScaleInc="-1017">
        <dgm:presLayoutVars>
          <dgm:bulletEnabled val="1"/>
        </dgm:presLayoutVars>
      </dgm:prSet>
      <dgm:spPr/>
    </dgm:pt>
    <dgm:pt modelId="{E46D4B84-1CCC-4903-BB5F-D46B6CAFE9CF}" type="pres">
      <dgm:prSet presAssocID="{F836010F-7E53-4744-AC44-C104DCFCBED2}" presName="sibTrans" presStyleLbl="sibTrans2D1" presStyleIdx="0" presStyleCnt="4"/>
      <dgm:spPr/>
    </dgm:pt>
    <dgm:pt modelId="{1B17A7B8-9005-4574-8980-DFF31358714E}" type="pres">
      <dgm:prSet presAssocID="{F836010F-7E53-4744-AC44-C104DCFCBED2}" presName="connectorText" presStyleLbl="sibTrans2D1" presStyleIdx="0" presStyleCnt="4"/>
      <dgm:spPr/>
    </dgm:pt>
    <dgm:pt modelId="{15906121-DB91-4AF6-986C-0AF10FFDB7F4}" type="pres">
      <dgm:prSet presAssocID="{40A95226-B2F4-4C79-B636-493BEB35D0FD}" presName="node" presStyleLbl="node1" presStyleIdx="1" presStyleCnt="4" custScaleX="120645" custScaleY="124643">
        <dgm:presLayoutVars>
          <dgm:bulletEnabled val="1"/>
        </dgm:presLayoutVars>
      </dgm:prSet>
      <dgm:spPr/>
    </dgm:pt>
    <dgm:pt modelId="{E01CBB66-CF28-498E-BFC4-93DFF2CF1338}" type="pres">
      <dgm:prSet presAssocID="{C5CBFC05-2968-4160-8E9A-5D71982DF533}" presName="sibTrans" presStyleLbl="sibTrans2D1" presStyleIdx="1" presStyleCnt="4"/>
      <dgm:spPr/>
    </dgm:pt>
    <dgm:pt modelId="{C3E9513E-E707-45BB-BE03-4AAD4D09FD6A}" type="pres">
      <dgm:prSet presAssocID="{C5CBFC05-2968-4160-8E9A-5D71982DF533}" presName="connectorText" presStyleLbl="sibTrans2D1" presStyleIdx="1" presStyleCnt="4"/>
      <dgm:spPr/>
    </dgm:pt>
    <dgm:pt modelId="{3D66567D-C618-4B75-9C59-930CE8FA4184}" type="pres">
      <dgm:prSet presAssocID="{CE821F7C-862B-4D9A-8797-87C26C249B88}" presName="node" presStyleLbl="node1" presStyleIdx="2" presStyleCnt="4" custScaleX="120645" custScaleY="124643">
        <dgm:presLayoutVars>
          <dgm:bulletEnabled val="1"/>
        </dgm:presLayoutVars>
      </dgm:prSet>
      <dgm:spPr/>
    </dgm:pt>
    <dgm:pt modelId="{2B1AF4D5-3241-4276-9FDC-0E5FDDBB734E}" type="pres">
      <dgm:prSet presAssocID="{F93B0314-E5D9-4802-95A4-55FB6A3746DE}" presName="sibTrans" presStyleLbl="sibTrans2D1" presStyleIdx="2" presStyleCnt="4"/>
      <dgm:spPr/>
    </dgm:pt>
    <dgm:pt modelId="{B137F336-4CE0-4CB7-B432-C44A073AD925}" type="pres">
      <dgm:prSet presAssocID="{F93B0314-E5D9-4802-95A4-55FB6A3746DE}" presName="connectorText" presStyleLbl="sibTrans2D1" presStyleIdx="2" presStyleCnt="4"/>
      <dgm:spPr/>
    </dgm:pt>
    <dgm:pt modelId="{6B43FCF6-5136-458F-A6E8-AECF990A2277}" type="pres">
      <dgm:prSet presAssocID="{42E04FE9-DB97-4DB4-9649-2ACAE7521729}" presName="node" presStyleLbl="node1" presStyleIdx="3" presStyleCnt="4" custScaleX="120645" custScaleY="124643">
        <dgm:presLayoutVars>
          <dgm:bulletEnabled val="1"/>
        </dgm:presLayoutVars>
      </dgm:prSet>
      <dgm:spPr/>
    </dgm:pt>
    <dgm:pt modelId="{A8DBA4DC-6AB4-4F95-A722-7BD80DA25B54}" type="pres">
      <dgm:prSet presAssocID="{75792C78-E1BD-4B8A-A4E2-614DD71B9AA0}" presName="sibTrans" presStyleLbl="sibTrans2D1" presStyleIdx="3" presStyleCnt="4"/>
      <dgm:spPr/>
    </dgm:pt>
    <dgm:pt modelId="{BC1C2EB8-F079-4D7E-9D43-96949D5748DF}" type="pres">
      <dgm:prSet presAssocID="{75792C78-E1BD-4B8A-A4E2-614DD71B9AA0}" presName="connectorText" presStyleLbl="sibTrans2D1" presStyleIdx="3" presStyleCnt="4"/>
      <dgm:spPr/>
    </dgm:pt>
  </dgm:ptLst>
  <dgm:cxnLst>
    <dgm:cxn modelId="{F8530AA8-5D6E-4C70-91AC-19E044444459}" type="presOf" srcId="{40A95226-B2F4-4C79-B636-493BEB35D0FD}" destId="{15906121-DB91-4AF6-986C-0AF10FFDB7F4}" srcOrd="0" destOrd="0" presId="urn:microsoft.com/office/officeart/2005/8/layout/cycle2"/>
    <dgm:cxn modelId="{E8E11916-E763-49C2-A732-0F878A6ED683}" type="presOf" srcId="{CE821F7C-862B-4D9A-8797-87C26C249B88}" destId="{3D66567D-C618-4B75-9C59-930CE8FA4184}" srcOrd="0" destOrd="0" presId="urn:microsoft.com/office/officeart/2005/8/layout/cycle2"/>
    <dgm:cxn modelId="{AB7102EE-66D1-4AD6-943E-EA8C06199A04}" type="presOf" srcId="{5BA6C0FE-6E3F-4FD1-80CB-0D6B4D1CB024}" destId="{7F2BD40E-E3BC-43E7-8B04-7DF8F8E52C0B}" srcOrd="0" destOrd="0" presId="urn:microsoft.com/office/officeart/2005/8/layout/cycle2"/>
    <dgm:cxn modelId="{6339E278-A534-44E6-89AA-87FCC39F11DA}" type="presOf" srcId="{75792C78-E1BD-4B8A-A4E2-614DD71B9AA0}" destId="{A8DBA4DC-6AB4-4F95-A722-7BD80DA25B54}" srcOrd="0" destOrd="0" presId="urn:microsoft.com/office/officeart/2005/8/layout/cycle2"/>
    <dgm:cxn modelId="{8F3A43EE-3923-4780-9AD3-536C8E792AD3}" srcId="{E583466E-497B-4E83-922F-E397181F6F77}" destId="{5BA6C0FE-6E3F-4FD1-80CB-0D6B4D1CB024}" srcOrd="0" destOrd="0" parTransId="{52BB787E-56C3-4351-8C18-1C0593B52571}" sibTransId="{F836010F-7E53-4744-AC44-C104DCFCBED2}"/>
    <dgm:cxn modelId="{1649EBEA-D5ED-4FE7-AD91-814DE82F5F77}" srcId="{E583466E-497B-4E83-922F-E397181F6F77}" destId="{40A95226-B2F4-4C79-B636-493BEB35D0FD}" srcOrd="1" destOrd="0" parTransId="{F84DF197-6F92-40A0-AD9C-77917017C699}" sibTransId="{C5CBFC05-2968-4160-8E9A-5D71982DF533}"/>
    <dgm:cxn modelId="{C0C9E47D-232C-46BE-92A6-1EB88AAFD269}" type="presOf" srcId="{F93B0314-E5D9-4802-95A4-55FB6A3746DE}" destId="{B137F336-4CE0-4CB7-B432-C44A073AD925}" srcOrd="1" destOrd="0" presId="urn:microsoft.com/office/officeart/2005/8/layout/cycle2"/>
    <dgm:cxn modelId="{D67BBD96-32DC-4D0E-8E6D-F5451FF9D492}" srcId="{E583466E-497B-4E83-922F-E397181F6F77}" destId="{42E04FE9-DB97-4DB4-9649-2ACAE7521729}" srcOrd="3" destOrd="0" parTransId="{A543CF22-EA7F-4839-8359-8A783E6F0F04}" sibTransId="{75792C78-E1BD-4B8A-A4E2-614DD71B9AA0}"/>
    <dgm:cxn modelId="{83671431-690F-4F9A-ACA0-6114AD8EAACE}" type="presOf" srcId="{C5CBFC05-2968-4160-8E9A-5D71982DF533}" destId="{E01CBB66-CF28-498E-BFC4-93DFF2CF1338}" srcOrd="0" destOrd="0" presId="urn:microsoft.com/office/officeart/2005/8/layout/cycle2"/>
    <dgm:cxn modelId="{EEFC1204-AF03-4B74-9A01-9FB6D0D9CFDD}" type="presOf" srcId="{F836010F-7E53-4744-AC44-C104DCFCBED2}" destId="{1B17A7B8-9005-4574-8980-DFF31358714E}" srcOrd="1" destOrd="0" presId="urn:microsoft.com/office/officeart/2005/8/layout/cycle2"/>
    <dgm:cxn modelId="{9320D804-07C7-4CE3-8778-1D26C92BE63A}" type="presOf" srcId="{E583466E-497B-4E83-922F-E397181F6F77}" destId="{595BCEBF-1A27-4151-AC93-1C772F1777FE}" srcOrd="0" destOrd="0" presId="urn:microsoft.com/office/officeart/2005/8/layout/cycle2"/>
    <dgm:cxn modelId="{DB6D16E6-34D8-49A4-9CA5-56546143317A}" srcId="{E583466E-497B-4E83-922F-E397181F6F77}" destId="{CE821F7C-862B-4D9A-8797-87C26C249B88}" srcOrd="2" destOrd="0" parTransId="{1A965702-EB2E-4CA9-86B3-9100FB0C445B}" sibTransId="{F93B0314-E5D9-4802-95A4-55FB6A3746DE}"/>
    <dgm:cxn modelId="{BDFE00E2-167F-47AC-9D03-CC66E99CB672}" type="presOf" srcId="{C5CBFC05-2968-4160-8E9A-5D71982DF533}" destId="{C3E9513E-E707-45BB-BE03-4AAD4D09FD6A}" srcOrd="1" destOrd="0" presId="urn:microsoft.com/office/officeart/2005/8/layout/cycle2"/>
    <dgm:cxn modelId="{A222E6E9-DA56-4264-8133-14AED77BFEA4}" type="presOf" srcId="{42E04FE9-DB97-4DB4-9649-2ACAE7521729}" destId="{6B43FCF6-5136-458F-A6E8-AECF990A2277}" srcOrd="0" destOrd="0" presId="urn:microsoft.com/office/officeart/2005/8/layout/cycle2"/>
    <dgm:cxn modelId="{692B2E14-6A3E-43C0-965E-9D1A80CB959C}" type="presOf" srcId="{75792C78-E1BD-4B8A-A4E2-614DD71B9AA0}" destId="{BC1C2EB8-F079-4D7E-9D43-96949D5748DF}" srcOrd="1" destOrd="0" presId="urn:microsoft.com/office/officeart/2005/8/layout/cycle2"/>
    <dgm:cxn modelId="{B1A9D4AB-EEE6-446C-9FB4-23F55B64A17E}" type="presOf" srcId="{F836010F-7E53-4744-AC44-C104DCFCBED2}" destId="{E46D4B84-1CCC-4903-BB5F-D46B6CAFE9CF}" srcOrd="0" destOrd="0" presId="urn:microsoft.com/office/officeart/2005/8/layout/cycle2"/>
    <dgm:cxn modelId="{652D2765-2841-4FAC-93A5-8A0B5832F33B}" type="presOf" srcId="{F93B0314-E5D9-4802-95A4-55FB6A3746DE}" destId="{2B1AF4D5-3241-4276-9FDC-0E5FDDBB734E}" srcOrd="0" destOrd="0" presId="urn:microsoft.com/office/officeart/2005/8/layout/cycle2"/>
    <dgm:cxn modelId="{DEE5E6EA-9CB2-453C-95A2-E536B74FF940}" type="presParOf" srcId="{595BCEBF-1A27-4151-AC93-1C772F1777FE}" destId="{7F2BD40E-E3BC-43E7-8B04-7DF8F8E52C0B}" srcOrd="0" destOrd="0" presId="urn:microsoft.com/office/officeart/2005/8/layout/cycle2"/>
    <dgm:cxn modelId="{4FD4205F-60AD-4470-B607-D5338A8490D5}" type="presParOf" srcId="{595BCEBF-1A27-4151-AC93-1C772F1777FE}" destId="{E46D4B84-1CCC-4903-BB5F-D46B6CAFE9CF}" srcOrd="1" destOrd="0" presId="urn:microsoft.com/office/officeart/2005/8/layout/cycle2"/>
    <dgm:cxn modelId="{7CDAAEB0-3551-4E37-AFCC-47E05843A69B}" type="presParOf" srcId="{E46D4B84-1CCC-4903-BB5F-D46B6CAFE9CF}" destId="{1B17A7B8-9005-4574-8980-DFF31358714E}" srcOrd="0" destOrd="0" presId="urn:microsoft.com/office/officeart/2005/8/layout/cycle2"/>
    <dgm:cxn modelId="{667047C0-87D9-49BF-9A1C-A2344C915ABC}" type="presParOf" srcId="{595BCEBF-1A27-4151-AC93-1C772F1777FE}" destId="{15906121-DB91-4AF6-986C-0AF10FFDB7F4}" srcOrd="2" destOrd="0" presId="urn:microsoft.com/office/officeart/2005/8/layout/cycle2"/>
    <dgm:cxn modelId="{D4903533-BF45-4A0F-8402-D651F7709663}" type="presParOf" srcId="{595BCEBF-1A27-4151-AC93-1C772F1777FE}" destId="{E01CBB66-CF28-498E-BFC4-93DFF2CF1338}" srcOrd="3" destOrd="0" presId="urn:microsoft.com/office/officeart/2005/8/layout/cycle2"/>
    <dgm:cxn modelId="{F4F3058D-D146-4F69-8884-4C85EC9DBEAB}" type="presParOf" srcId="{E01CBB66-CF28-498E-BFC4-93DFF2CF1338}" destId="{C3E9513E-E707-45BB-BE03-4AAD4D09FD6A}" srcOrd="0" destOrd="0" presId="urn:microsoft.com/office/officeart/2005/8/layout/cycle2"/>
    <dgm:cxn modelId="{3DE4BD39-4DF2-4C8D-9CE5-33034E120926}" type="presParOf" srcId="{595BCEBF-1A27-4151-AC93-1C772F1777FE}" destId="{3D66567D-C618-4B75-9C59-930CE8FA4184}" srcOrd="4" destOrd="0" presId="urn:microsoft.com/office/officeart/2005/8/layout/cycle2"/>
    <dgm:cxn modelId="{C75B6033-1799-40D2-B83C-2A4B99C38D79}" type="presParOf" srcId="{595BCEBF-1A27-4151-AC93-1C772F1777FE}" destId="{2B1AF4D5-3241-4276-9FDC-0E5FDDBB734E}" srcOrd="5" destOrd="0" presId="urn:microsoft.com/office/officeart/2005/8/layout/cycle2"/>
    <dgm:cxn modelId="{0B7E34A7-A695-4EF6-9C09-CCD9F28093D8}" type="presParOf" srcId="{2B1AF4D5-3241-4276-9FDC-0E5FDDBB734E}" destId="{B137F336-4CE0-4CB7-B432-C44A073AD925}" srcOrd="0" destOrd="0" presId="urn:microsoft.com/office/officeart/2005/8/layout/cycle2"/>
    <dgm:cxn modelId="{63D6B7A4-AADE-44F7-BA88-494A15E5C42C}" type="presParOf" srcId="{595BCEBF-1A27-4151-AC93-1C772F1777FE}" destId="{6B43FCF6-5136-458F-A6E8-AECF990A2277}" srcOrd="6" destOrd="0" presId="urn:microsoft.com/office/officeart/2005/8/layout/cycle2"/>
    <dgm:cxn modelId="{CDEEB5CF-0D9C-468A-8B9D-C4D9F4184014}" type="presParOf" srcId="{595BCEBF-1A27-4151-AC93-1C772F1777FE}" destId="{A8DBA4DC-6AB4-4F95-A722-7BD80DA25B54}" srcOrd="7" destOrd="0" presId="urn:microsoft.com/office/officeart/2005/8/layout/cycle2"/>
    <dgm:cxn modelId="{F61C3143-DD1A-4953-990C-EA15A4A353D2}" type="presParOf" srcId="{A8DBA4DC-6AB4-4F95-A722-7BD80DA25B54}" destId="{BC1C2EB8-F079-4D7E-9D43-96949D5748D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54EFE1-6F8E-4530-8C50-FCD62CFCB988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B213AEE-802A-41A8-94F6-DC3CF9B128A8}">
      <dgm:prSet phldrT="[Texto]"/>
      <dgm:spPr/>
      <dgm:t>
        <a:bodyPr/>
        <a:lstStyle/>
        <a:p>
          <a:r>
            <a:rPr lang="es-ES" dirty="0" smtClean="0"/>
            <a:t>LAIP</a:t>
          </a:r>
          <a:endParaRPr lang="es-ES" dirty="0"/>
        </a:p>
      </dgm:t>
    </dgm:pt>
    <dgm:pt modelId="{DF5A4AAE-1151-4009-B9D8-23EDC9192357}" type="parTrans" cxnId="{6C67925F-B6D3-4F16-ADEF-A6E49A0906D7}">
      <dgm:prSet/>
      <dgm:spPr/>
      <dgm:t>
        <a:bodyPr/>
        <a:lstStyle/>
        <a:p>
          <a:endParaRPr lang="es-ES"/>
        </a:p>
      </dgm:t>
    </dgm:pt>
    <dgm:pt modelId="{EE6CF778-441E-4AB9-8D43-629DB9D9D786}" type="sibTrans" cxnId="{6C67925F-B6D3-4F16-ADEF-A6E49A0906D7}">
      <dgm:prSet/>
      <dgm:spPr/>
      <dgm:t>
        <a:bodyPr/>
        <a:lstStyle/>
        <a:p>
          <a:endParaRPr lang="es-ES"/>
        </a:p>
      </dgm:t>
    </dgm:pt>
    <dgm:pt modelId="{653EB77B-541B-4953-AAF2-4D57DB0139C5}" type="pres">
      <dgm:prSet presAssocID="{5554EFE1-6F8E-4530-8C50-FCD62CFCB988}" presName="Name0" presStyleCnt="0">
        <dgm:presLayoutVars>
          <dgm:dir/>
          <dgm:animOne val="branch"/>
          <dgm:animLvl val="lvl"/>
        </dgm:presLayoutVars>
      </dgm:prSet>
      <dgm:spPr/>
    </dgm:pt>
    <dgm:pt modelId="{667F4ED7-AC2E-43A0-A31B-383DABDB3FAA}" type="pres">
      <dgm:prSet presAssocID="{2B213AEE-802A-41A8-94F6-DC3CF9B128A8}" presName="chaos" presStyleCnt="0"/>
      <dgm:spPr/>
    </dgm:pt>
    <dgm:pt modelId="{52739A4B-200D-41D2-9E76-1A170915C0E0}" type="pres">
      <dgm:prSet presAssocID="{2B213AEE-802A-41A8-94F6-DC3CF9B128A8}" presName="parTx1" presStyleLbl="revTx" presStyleIdx="0" presStyleCnt="1"/>
      <dgm:spPr/>
    </dgm:pt>
    <dgm:pt modelId="{F662B744-070B-4764-A1F7-78E6303715E4}" type="pres">
      <dgm:prSet presAssocID="{2B213AEE-802A-41A8-94F6-DC3CF9B128A8}" presName="c1" presStyleLbl="node1" presStyleIdx="0" presStyleCnt="18"/>
      <dgm:spPr/>
    </dgm:pt>
    <dgm:pt modelId="{B4105C7F-DEE9-47AB-A1D0-3AAE13685387}" type="pres">
      <dgm:prSet presAssocID="{2B213AEE-802A-41A8-94F6-DC3CF9B128A8}" presName="c2" presStyleLbl="node1" presStyleIdx="1" presStyleCnt="18"/>
      <dgm:spPr/>
    </dgm:pt>
    <dgm:pt modelId="{720D1A2A-42C9-466B-91F8-7266F9CEC234}" type="pres">
      <dgm:prSet presAssocID="{2B213AEE-802A-41A8-94F6-DC3CF9B128A8}" presName="c3" presStyleLbl="node1" presStyleIdx="2" presStyleCnt="18"/>
      <dgm:spPr/>
    </dgm:pt>
    <dgm:pt modelId="{E2F152BF-1DCC-478F-A68F-D0DC3831809B}" type="pres">
      <dgm:prSet presAssocID="{2B213AEE-802A-41A8-94F6-DC3CF9B128A8}" presName="c4" presStyleLbl="node1" presStyleIdx="3" presStyleCnt="18"/>
      <dgm:spPr/>
    </dgm:pt>
    <dgm:pt modelId="{5F4EAA7A-1202-4C7C-9562-7A1A0701044A}" type="pres">
      <dgm:prSet presAssocID="{2B213AEE-802A-41A8-94F6-DC3CF9B128A8}" presName="c5" presStyleLbl="node1" presStyleIdx="4" presStyleCnt="18"/>
      <dgm:spPr/>
    </dgm:pt>
    <dgm:pt modelId="{C2638C04-9B50-4D65-B5A8-87467E778AA2}" type="pres">
      <dgm:prSet presAssocID="{2B213AEE-802A-41A8-94F6-DC3CF9B128A8}" presName="c6" presStyleLbl="node1" presStyleIdx="5" presStyleCnt="18"/>
      <dgm:spPr/>
    </dgm:pt>
    <dgm:pt modelId="{6E659FB7-B498-4F9B-96A3-3476F75D72ED}" type="pres">
      <dgm:prSet presAssocID="{2B213AEE-802A-41A8-94F6-DC3CF9B128A8}" presName="c7" presStyleLbl="node1" presStyleIdx="6" presStyleCnt="18"/>
      <dgm:spPr/>
    </dgm:pt>
    <dgm:pt modelId="{10219841-648D-4C00-9E8B-4DFC6AFB4AF7}" type="pres">
      <dgm:prSet presAssocID="{2B213AEE-802A-41A8-94F6-DC3CF9B128A8}" presName="c8" presStyleLbl="node1" presStyleIdx="7" presStyleCnt="18"/>
      <dgm:spPr/>
    </dgm:pt>
    <dgm:pt modelId="{91714E63-A3FD-4A1F-8AA2-09BE40C3262B}" type="pres">
      <dgm:prSet presAssocID="{2B213AEE-802A-41A8-94F6-DC3CF9B128A8}" presName="c9" presStyleLbl="node1" presStyleIdx="8" presStyleCnt="18"/>
      <dgm:spPr/>
    </dgm:pt>
    <dgm:pt modelId="{54B952AB-1374-4E8F-8710-17D278E2FF91}" type="pres">
      <dgm:prSet presAssocID="{2B213AEE-802A-41A8-94F6-DC3CF9B128A8}" presName="c10" presStyleLbl="node1" presStyleIdx="9" presStyleCnt="18"/>
      <dgm:spPr/>
    </dgm:pt>
    <dgm:pt modelId="{E4B7C58D-E993-4C1B-A33E-413467FCB80E}" type="pres">
      <dgm:prSet presAssocID="{2B213AEE-802A-41A8-94F6-DC3CF9B128A8}" presName="c11" presStyleLbl="node1" presStyleIdx="10" presStyleCnt="18"/>
      <dgm:spPr/>
    </dgm:pt>
    <dgm:pt modelId="{0997FBFC-0F20-4B7D-995B-AB9FD54F802E}" type="pres">
      <dgm:prSet presAssocID="{2B213AEE-802A-41A8-94F6-DC3CF9B128A8}" presName="c12" presStyleLbl="node1" presStyleIdx="11" presStyleCnt="18"/>
      <dgm:spPr/>
    </dgm:pt>
    <dgm:pt modelId="{DF788E74-663B-460B-8E76-DE01DDFA1571}" type="pres">
      <dgm:prSet presAssocID="{2B213AEE-802A-41A8-94F6-DC3CF9B128A8}" presName="c13" presStyleLbl="node1" presStyleIdx="12" presStyleCnt="18"/>
      <dgm:spPr/>
    </dgm:pt>
    <dgm:pt modelId="{34E1C797-00EA-44AB-B7BA-B7B24FA10366}" type="pres">
      <dgm:prSet presAssocID="{2B213AEE-802A-41A8-94F6-DC3CF9B128A8}" presName="c14" presStyleLbl="node1" presStyleIdx="13" presStyleCnt="18"/>
      <dgm:spPr/>
    </dgm:pt>
    <dgm:pt modelId="{86ECF034-458C-4615-BB4F-FE42B21A698A}" type="pres">
      <dgm:prSet presAssocID="{2B213AEE-802A-41A8-94F6-DC3CF9B128A8}" presName="c15" presStyleLbl="node1" presStyleIdx="14" presStyleCnt="18"/>
      <dgm:spPr/>
    </dgm:pt>
    <dgm:pt modelId="{DA889DDB-511A-4D71-8ED8-00A45E41EE7D}" type="pres">
      <dgm:prSet presAssocID="{2B213AEE-802A-41A8-94F6-DC3CF9B128A8}" presName="c16" presStyleLbl="node1" presStyleIdx="15" presStyleCnt="18"/>
      <dgm:spPr/>
    </dgm:pt>
    <dgm:pt modelId="{CC3EBC6B-179A-4D95-BDF3-C414BA0DCAAE}" type="pres">
      <dgm:prSet presAssocID="{2B213AEE-802A-41A8-94F6-DC3CF9B128A8}" presName="c17" presStyleLbl="node1" presStyleIdx="16" presStyleCnt="18"/>
      <dgm:spPr/>
    </dgm:pt>
    <dgm:pt modelId="{74087A84-D3C9-4E93-90CC-A1875EADF9BA}" type="pres">
      <dgm:prSet presAssocID="{2B213AEE-802A-41A8-94F6-DC3CF9B128A8}" presName="c18" presStyleLbl="node1" presStyleIdx="17" presStyleCnt="18"/>
      <dgm:spPr/>
    </dgm:pt>
  </dgm:ptLst>
  <dgm:cxnLst>
    <dgm:cxn modelId="{7252F064-8A6A-450E-8981-4F760BB9FF71}" type="presOf" srcId="{2B213AEE-802A-41A8-94F6-DC3CF9B128A8}" destId="{52739A4B-200D-41D2-9E76-1A170915C0E0}" srcOrd="0" destOrd="0" presId="urn:microsoft.com/office/officeart/2009/3/layout/RandomtoResultProcess"/>
    <dgm:cxn modelId="{770582E8-03B2-4AAC-A2C8-B16E69319E28}" type="presOf" srcId="{5554EFE1-6F8E-4530-8C50-FCD62CFCB988}" destId="{653EB77B-541B-4953-AAF2-4D57DB0139C5}" srcOrd="0" destOrd="0" presId="urn:microsoft.com/office/officeart/2009/3/layout/RandomtoResultProcess"/>
    <dgm:cxn modelId="{6C67925F-B6D3-4F16-ADEF-A6E49A0906D7}" srcId="{5554EFE1-6F8E-4530-8C50-FCD62CFCB988}" destId="{2B213AEE-802A-41A8-94F6-DC3CF9B128A8}" srcOrd="0" destOrd="0" parTransId="{DF5A4AAE-1151-4009-B9D8-23EDC9192357}" sibTransId="{EE6CF778-441E-4AB9-8D43-629DB9D9D786}"/>
    <dgm:cxn modelId="{EE254263-0ED1-452E-A888-9D3752180506}" type="presParOf" srcId="{653EB77B-541B-4953-AAF2-4D57DB0139C5}" destId="{667F4ED7-AC2E-43A0-A31B-383DABDB3FAA}" srcOrd="0" destOrd="0" presId="urn:microsoft.com/office/officeart/2009/3/layout/RandomtoResultProcess"/>
    <dgm:cxn modelId="{A92BD971-AA01-45E3-8BA6-FE811E1FC939}" type="presParOf" srcId="{667F4ED7-AC2E-43A0-A31B-383DABDB3FAA}" destId="{52739A4B-200D-41D2-9E76-1A170915C0E0}" srcOrd="0" destOrd="0" presId="urn:microsoft.com/office/officeart/2009/3/layout/RandomtoResultProcess"/>
    <dgm:cxn modelId="{7A77EF06-572B-41E0-8430-79DC1DE057BB}" type="presParOf" srcId="{667F4ED7-AC2E-43A0-A31B-383DABDB3FAA}" destId="{F662B744-070B-4764-A1F7-78E6303715E4}" srcOrd="1" destOrd="0" presId="urn:microsoft.com/office/officeart/2009/3/layout/RandomtoResultProcess"/>
    <dgm:cxn modelId="{35AF0494-0608-4B48-ACDA-FAF724F66F33}" type="presParOf" srcId="{667F4ED7-AC2E-43A0-A31B-383DABDB3FAA}" destId="{B4105C7F-DEE9-47AB-A1D0-3AAE13685387}" srcOrd="2" destOrd="0" presId="urn:microsoft.com/office/officeart/2009/3/layout/RandomtoResultProcess"/>
    <dgm:cxn modelId="{6F07EBA0-D470-4D42-BD4B-2FAA7ADE6556}" type="presParOf" srcId="{667F4ED7-AC2E-43A0-A31B-383DABDB3FAA}" destId="{720D1A2A-42C9-466B-91F8-7266F9CEC234}" srcOrd="3" destOrd="0" presId="urn:microsoft.com/office/officeart/2009/3/layout/RandomtoResultProcess"/>
    <dgm:cxn modelId="{FDB9FFA9-DA9A-429C-9046-978E605F5142}" type="presParOf" srcId="{667F4ED7-AC2E-43A0-A31B-383DABDB3FAA}" destId="{E2F152BF-1DCC-478F-A68F-D0DC3831809B}" srcOrd="4" destOrd="0" presId="urn:microsoft.com/office/officeart/2009/3/layout/RandomtoResultProcess"/>
    <dgm:cxn modelId="{554068F3-726F-4735-9D04-AD44AABDE8E8}" type="presParOf" srcId="{667F4ED7-AC2E-43A0-A31B-383DABDB3FAA}" destId="{5F4EAA7A-1202-4C7C-9562-7A1A0701044A}" srcOrd="5" destOrd="0" presId="urn:microsoft.com/office/officeart/2009/3/layout/RandomtoResultProcess"/>
    <dgm:cxn modelId="{44E1BCE6-53B4-4609-832E-668C03E81F44}" type="presParOf" srcId="{667F4ED7-AC2E-43A0-A31B-383DABDB3FAA}" destId="{C2638C04-9B50-4D65-B5A8-87467E778AA2}" srcOrd="6" destOrd="0" presId="urn:microsoft.com/office/officeart/2009/3/layout/RandomtoResultProcess"/>
    <dgm:cxn modelId="{B9CB1240-FD5D-401C-B724-6B06D9AC88DB}" type="presParOf" srcId="{667F4ED7-AC2E-43A0-A31B-383DABDB3FAA}" destId="{6E659FB7-B498-4F9B-96A3-3476F75D72ED}" srcOrd="7" destOrd="0" presId="urn:microsoft.com/office/officeart/2009/3/layout/RandomtoResultProcess"/>
    <dgm:cxn modelId="{C5FD3586-0C9C-4755-AAA9-1620AF55780B}" type="presParOf" srcId="{667F4ED7-AC2E-43A0-A31B-383DABDB3FAA}" destId="{10219841-648D-4C00-9E8B-4DFC6AFB4AF7}" srcOrd="8" destOrd="0" presId="urn:microsoft.com/office/officeart/2009/3/layout/RandomtoResultProcess"/>
    <dgm:cxn modelId="{B4004FE9-916B-4825-B9D5-B48F7713A7F9}" type="presParOf" srcId="{667F4ED7-AC2E-43A0-A31B-383DABDB3FAA}" destId="{91714E63-A3FD-4A1F-8AA2-09BE40C3262B}" srcOrd="9" destOrd="0" presId="urn:microsoft.com/office/officeart/2009/3/layout/RandomtoResultProcess"/>
    <dgm:cxn modelId="{8D42DF6C-5F99-4953-A19F-78C70E54AD96}" type="presParOf" srcId="{667F4ED7-AC2E-43A0-A31B-383DABDB3FAA}" destId="{54B952AB-1374-4E8F-8710-17D278E2FF91}" srcOrd="10" destOrd="0" presId="urn:microsoft.com/office/officeart/2009/3/layout/RandomtoResultProcess"/>
    <dgm:cxn modelId="{192778D2-530F-4D25-8177-2A2D31FDB5D7}" type="presParOf" srcId="{667F4ED7-AC2E-43A0-A31B-383DABDB3FAA}" destId="{E4B7C58D-E993-4C1B-A33E-413467FCB80E}" srcOrd="11" destOrd="0" presId="urn:microsoft.com/office/officeart/2009/3/layout/RandomtoResultProcess"/>
    <dgm:cxn modelId="{E5EFE6C9-9F29-44E8-93C9-F5807B989628}" type="presParOf" srcId="{667F4ED7-AC2E-43A0-A31B-383DABDB3FAA}" destId="{0997FBFC-0F20-4B7D-995B-AB9FD54F802E}" srcOrd="12" destOrd="0" presId="urn:microsoft.com/office/officeart/2009/3/layout/RandomtoResultProcess"/>
    <dgm:cxn modelId="{28722D51-77C8-4FA2-B9C2-1DD1F41EF80D}" type="presParOf" srcId="{667F4ED7-AC2E-43A0-A31B-383DABDB3FAA}" destId="{DF788E74-663B-460B-8E76-DE01DDFA1571}" srcOrd="13" destOrd="0" presId="urn:microsoft.com/office/officeart/2009/3/layout/RandomtoResultProcess"/>
    <dgm:cxn modelId="{E5C1AB91-D1E6-4C5F-8AD7-889396538698}" type="presParOf" srcId="{667F4ED7-AC2E-43A0-A31B-383DABDB3FAA}" destId="{34E1C797-00EA-44AB-B7BA-B7B24FA10366}" srcOrd="14" destOrd="0" presId="urn:microsoft.com/office/officeart/2009/3/layout/RandomtoResultProcess"/>
    <dgm:cxn modelId="{BA222888-C5BD-457E-997F-4D6D1CC7C4F7}" type="presParOf" srcId="{667F4ED7-AC2E-43A0-A31B-383DABDB3FAA}" destId="{86ECF034-458C-4615-BB4F-FE42B21A698A}" srcOrd="15" destOrd="0" presId="urn:microsoft.com/office/officeart/2009/3/layout/RandomtoResultProcess"/>
    <dgm:cxn modelId="{17FBBD49-6DB8-41A4-9DFC-F3DC844EA0BD}" type="presParOf" srcId="{667F4ED7-AC2E-43A0-A31B-383DABDB3FAA}" destId="{DA889DDB-511A-4D71-8ED8-00A45E41EE7D}" srcOrd="16" destOrd="0" presId="urn:microsoft.com/office/officeart/2009/3/layout/RandomtoResultProcess"/>
    <dgm:cxn modelId="{806D87EF-57FC-472A-A126-F6A1C0CDE885}" type="presParOf" srcId="{667F4ED7-AC2E-43A0-A31B-383DABDB3FAA}" destId="{CC3EBC6B-179A-4D95-BDF3-C414BA0DCAAE}" srcOrd="17" destOrd="0" presId="urn:microsoft.com/office/officeart/2009/3/layout/RandomtoResultProcess"/>
    <dgm:cxn modelId="{B22F931C-18E9-46D0-AED0-75CD9E8E17F2}" type="presParOf" srcId="{667F4ED7-AC2E-43A0-A31B-383DABDB3FAA}" destId="{74087A84-D3C9-4E93-90CC-A1875EADF9BA}" srcOrd="18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89F6F6-F334-46E3-8E7E-9839577A9519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8A1AD7B-4406-4199-B2D3-6B97D15C0490}">
      <dgm:prSet/>
      <dgm:spPr/>
      <dgm:t>
        <a:bodyPr/>
        <a:lstStyle/>
        <a:p>
          <a:pPr rtl="0"/>
          <a:r>
            <a:rPr lang="en-US" baseline="0" dirty="0" smtClean="0"/>
            <a:t>Derecho </a:t>
          </a:r>
          <a:r>
            <a:rPr lang="en-US" baseline="0" dirty="0" err="1" smtClean="0"/>
            <a:t>humano</a:t>
          </a:r>
          <a:endParaRPr lang="en-US" dirty="0"/>
        </a:p>
      </dgm:t>
    </dgm:pt>
    <dgm:pt modelId="{63B0FD83-36C9-4674-A396-DC64E8FEF70B}" type="parTrans" cxnId="{EB63F8D1-3467-403E-BA30-1FBC8C04AA20}">
      <dgm:prSet/>
      <dgm:spPr/>
      <dgm:t>
        <a:bodyPr/>
        <a:lstStyle/>
        <a:p>
          <a:endParaRPr lang="es-ES"/>
        </a:p>
      </dgm:t>
    </dgm:pt>
    <dgm:pt modelId="{5555C8B3-3343-4F48-ACA5-AB551D03858C}" type="sibTrans" cxnId="{EB63F8D1-3467-403E-BA30-1FBC8C04AA20}">
      <dgm:prSet/>
      <dgm:spPr/>
      <dgm:t>
        <a:bodyPr/>
        <a:lstStyle/>
        <a:p>
          <a:endParaRPr lang="es-ES"/>
        </a:p>
      </dgm:t>
    </dgm:pt>
    <dgm:pt modelId="{0B1A7CCE-9EF4-4250-AFEF-CD09BF60C393}">
      <dgm:prSet/>
      <dgm:spPr/>
      <dgm:t>
        <a:bodyPr/>
        <a:lstStyle/>
        <a:p>
          <a:pPr rtl="0"/>
          <a:r>
            <a:rPr lang="es-SV" baseline="0" dirty="0" smtClean="0"/>
            <a:t>Derecho llave </a:t>
          </a:r>
          <a:endParaRPr lang="en-US" dirty="0"/>
        </a:p>
      </dgm:t>
    </dgm:pt>
    <dgm:pt modelId="{2828F9FE-AC5E-4C31-8A76-5EE9C85F80D0}" type="parTrans" cxnId="{A40F8921-6A8C-4A37-A92E-38C6585E208C}">
      <dgm:prSet/>
      <dgm:spPr/>
      <dgm:t>
        <a:bodyPr/>
        <a:lstStyle/>
        <a:p>
          <a:endParaRPr lang="es-ES"/>
        </a:p>
      </dgm:t>
    </dgm:pt>
    <dgm:pt modelId="{4AFDABBE-E475-495B-B05D-1F27713900F5}" type="sibTrans" cxnId="{A40F8921-6A8C-4A37-A92E-38C6585E208C}">
      <dgm:prSet/>
      <dgm:spPr/>
      <dgm:t>
        <a:bodyPr/>
        <a:lstStyle/>
        <a:p>
          <a:endParaRPr lang="es-ES"/>
        </a:p>
      </dgm:t>
    </dgm:pt>
    <dgm:pt modelId="{BF0524E7-6872-4E3E-84FA-93318A50224B}">
      <dgm:prSet/>
      <dgm:spPr/>
      <dgm:t>
        <a:bodyPr/>
        <a:lstStyle/>
        <a:p>
          <a:pPr rtl="0"/>
          <a:r>
            <a:rPr lang="es-SV" baseline="0" dirty="0" smtClean="0"/>
            <a:t>Control ciudadano </a:t>
          </a:r>
          <a:endParaRPr lang="en-US" dirty="0"/>
        </a:p>
      </dgm:t>
    </dgm:pt>
    <dgm:pt modelId="{EF9221B5-E74B-4A98-875B-9C0F959E2483}" type="parTrans" cxnId="{A76D472F-2157-4CF7-87BE-84B72D3049DE}">
      <dgm:prSet/>
      <dgm:spPr/>
      <dgm:t>
        <a:bodyPr/>
        <a:lstStyle/>
        <a:p>
          <a:endParaRPr lang="es-ES"/>
        </a:p>
      </dgm:t>
    </dgm:pt>
    <dgm:pt modelId="{1A7C2CCB-9EC3-46D5-B36D-2B679AAD2356}" type="sibTrans" cxnId="{A76D472F-2157-4CF7-87BE-84B72D3049DE}">
      <dgm:prSet/>
      <dgm:spPr/>
      <dgm:t>
        <a:bodyPr/>
        <a:lstStyle/>
        <a:p>
          <a:endParaRPr lang="es-ES"/>
        </a:p>
      </dgm:t>
    </dgm:pt>
    <dgm:pt modelId="{E598146C-E805-484F-B5F8-83D186FD337E}">
      <dgm:prSet/>
      <dgm:spPr/>
      <dgm:t>
        <a:bodyPr/>
        <a:lstStyle/>
        <a:p>
          <a:pPr rtl="0"/>
          <a:r>
            <a:rPr lang="es-SV" baseline="0" dirty="0" smtClean="0"/>
            <a:t>Respeto al ordenamiento jurídico </a:t>
          </a:r>
          <a:endParaRPr lang="en-US" dirty="0"/>
        </a:p>
      </dgm:t>
    </dgm:pt>
    <dgm:pt modelId="{BB0D2E3C-4E42-42A5-98BB-B317123E9BAD}" type="parTrans" cxnId="{FB33A383-B3AD-4159-B063-92466EA50BBD}">
      <dgm:prSet/>
      <dgm:spPr/>
      <dgm:t>
        <a:bodyPr/>
        <a:lstStyle/>
        <a:p>
          <a:endParaRPr lang="es-ES"/>
        </a:p>
      </dgm:t>
    </dgm:pt>
    <dgm:pt modelId="{4A7DF94C-A487-4B2E-BF9B-297B8CEAE1B3}" type="sibTrans" cxnId="{FB33A383-B3AD-4159-B063-92466EA50BBD}">
      <dgm:prSet/>
      <dgm:spPr/>
      <dgm:t>
        <a:bodyPr/>
        <a:lstStyle/>
        <a:p>
          <a:endParaRPr lang="es-ES"/>
        </a:p>
      </dgm:t>
    </dgm:pt>
    <dgm:pt modelId="{EB8AE884-8314-4252-ABD5-DFC6F3C5899F}">
      <dgm:prSet/>
      <dgm:spPr/>
      <dgm:t>
        <a:bodyPr/>
        <a:lstStyle/>
        <a:p>
          <a:pPr rtl="0"/>
          <a:r>
            <a:rPr lang="es-SV" baseline="0" smtClean="0"/>
            <a:t>Disminuye la corrupción </a:t>
          </a:r>
          <a:endParaRPr lang="en-US"/>
        </a:p>
      </dgm:t>
    </dgm:pt>
    <dgm:pt modelId="{13B63AFB-CA9F-48A1-AA7D-3257B3324AE6}" type="parTrans" cxnId="{F9ABC92C-2774-466A-B420-834053AD8B4B}">
      <dgm:prSet/>
      <dgm:spPr/>
      <dgm:t>
        <a:bodyPr/>
        <a:lstStyle/>
        <a:p>
          <a:endParaRPr lang="es-ES"/>
        </a:p>
      </dgm:t>
    </dgm:pt>
    <dgm:pt modelId="{09D80C83-519F-4A0A-B19A-A2C6B580C1CB}" type="sibTrans" cxnId="{F9ABC92C-2774-466A-B420-834053AD8B4B}">
      <dgm:prSet/>
      <dgm:spPr/>
      <dgm:t>
        <a:bodyPr/>
        <a:lstStyle/>
        <a:p>
          <a:endParaRPr lang="es-ES"/>
        </a:p>
      </dgm:t>
    </dgm:pt>
    <dgm:pt modelId="{FF016441-6840-4D50-9549-F20C0B885F4B}">
      <dgm:prSet/>
      <dgm:spPr/>
      <dgm:t>
        <a:bodyPr/>
        <a:lstStyle/>
        <a:p>
          <a:pPr rtl="0"/>
          <a:r>
            <a:rPr lang="es-SV" baseline="0" smtClean="0"/>
            <a:t>Hace más eficiente la gestión pública</a:t>
          </a:r>
          <a:endParaRPr lang="en-US"/>
        </a:p>
      </dgm:t>
    </dgm:pt>
    <dgm:pt modelId="{EC33FF8F-0B99-418F-87D3-220EB64CF619}" type="parTrans" cxnId="{BDCF53CF-AB41-4AFF-96DB-DB78128CD3BD}">
      <dgm:prSet/>
      <dgm:spPr/>
      <dgm:t>
        <a:bodyPr/>
        <a:lstStyle/>
        <a:p>
          <a:endParaRPr lang="es-ES"/>
        </a:p>
      </dgm:t>
    </dgm:pt>
    <dgm:pt modelId="{0B880CB3-BC1B-4E73-A645-9D56C0600D44}" type="sibTrans" cxnId="{BDCF53CF-AB41-4AFF-96DB-DB78128CD3BD}">
      <dgm:prSet/>
      <dgm:spPr/>
      <dgm:t>
        <a:bodyPr/>
        <a:lstStyle/>
        <a:p>
          <a:endParaRPr lang="es-ES"/>
        </a:p>
      </dgm:t>
    </dgm:pt>
    <dgm:pt modelId="{1037672D-64CC-41F7-8B21-BED0C6DAD196}">
      <dgm:prSet/>
      <dgm:spPr/>
      <dgm:t>
        <a:bodyPr/>
        <a:lstStyle/>
        <a:p>
          <a:pPr rtl="0"/>
          <a:r>
            <a:rPr lang="es-SV" baseline="0" noProof="0" dirty="0" smtClean="0">
              <a:solidFill>
                <a:schemeClr val="tx2"/>
              </a:solidFill>
            </a:rPr>
            <a:t>El Estado se encuentra obligado a su protección y garantía</a:t>
          </a:r>
          <a:endParaRPr lang="es-SV" noProof="0" dirty="0">
            <a:solidFill>
              <a:schemeClr val="tx2"/>
            </a:solidFill>
          </a:endParaRPr>
        </a:p>
      </dgm:t>
    </dgm:pt>
    <dgm:pt modelId="{8EA8D823-D142-4EE4-8C61-AB79CB63ACC2}" type="parTrans" cxnId="{B1290C49-114E-4EBD-BA72-2E0E5217BDD3}">
      <dgm:prSet/>
      <dgm:spPr/>
      <dgm:t>
        <a:bodyPr/>
        <a:lstStyle/>
        <a:p>
          <a:endParaRPr lang="es-ES"/>
        </a:p>
      </dgm:t>
    </dgm:pt>
    <dgm:pt modelId="{EF6BBA32-7AD9-4308-A52F-4A29BC6EBBA5}" type="sibTrans" cxnId="{B1290C49-114E-4EBD-BA72-2E0E5217BDD3}">
      <dgm:prSet/>
      <dgm:spPr/>
      <dgm:t>
        <a:bodyPr/>
        <a:lstStyle/>
        <a:p>
          <a:endParaRPr lang="es-ES"/>
        </a:p>
      </dgm:t>
    </dgm:pt>
    <dgm:pt modelId="{EF207BD8-180B-4C27-9682-316B051E668A}">
      <dgm:prSet/>
      <dgm:spPr/>
      <dgm:t>
        <a:bodyPr/>
        <a:lstStyle/>
        <a:p>
          <a:pPr rtl="0"/>
          <a:r>
            <a:rPr lang="es-SV" noProof="0" dirty="0" smtClean="0">
              <a:solidFill>
                <a:schemeClr val="tx2"/>
              </a:solidFill>
            </a:rPr>
            <a:t>Facilita el ejercicio de otros derechos.</a:t>
          </a:r>
          <a:endParaRPr lang="es-SV" noProof="0" dirty="0">
            <a:solidFill>
              <a:schemeClr val="tx2"/>
            </a:solidFill>
          </a:endParaRPr>
        </a:p>
      </dgm:t>
    </dgm:pt>
    <dgm:pt modelId="{84502DDF-A0FD-4C1F-B368-48925EB7CE85}" type="parTrans" cxnId="{98EE9F88-0156-4B15-B1A5-C1E7298FD26D}">
      <dgm:prSet/>
      <dgm:spPr/>
      <dgm:t>
        <a:bodyPr/>
        <a:lstStyle/>
        <a:p>
          <a:endParaRPr lang="es-ES"/>
        </a:p>
      </dgm:t>
    </dgm:pt>
    <dgm:pt modelId="{53676EEB-ACB5-473B-92B1-6612C4A1F129}" type="sibTrans" cxnId="{98EE9F88-0156-4B15-B1A5-C1E7298FD26D}">
      <dgm:prSet/>
      <dgm:spPr/>
      <dgm:t>
        <a:bodyPr/>
        <a:lstStyle/>
        <a:p>
          <a:endParaRPr lang="es-ES"/>
        </a:p>
      </dgm:t>
    </dgm:pt>
    <dgm:pt modelId="{DDF15874-9903-481C-9D3C-A0DF003F0F6F}">
      <dgm:prSet/>
      <dgm:spPr/>
      <dgm:t>
        <a:bodyPr/>
        <a:lstStyle/>
        <a:p>
          <a:pPr rtl="0"/>
          <a:r>
            <a:rPr lang="es-SV" noProof="0" dirty="0" smtClean="0">
              <a:solidFill>
                <a:schemeClr val="tx2"/>
              </a:solidFill>
            </a:rPr>
            <a:t>Facilita el control sobre las acciones adoptadas por el gobierno.</a:t>
          </a:r>
          <a:endParaRPr lang="es-SV" noProof="0" dirty="0">
            <a:solidFill>
              <a:schemeClr val="tx2"/>
            </a:solidFill>
          </a:endParaRPr>
        </a:p>
      </dgm:t>
    </dgm:pt>
    <dgm:pt modelId="{5AC94945-7A25-4DCE-B049-A0D2D540D169}" type="parTrans" cxnId="{12DFBE10-7EF8-46E4-9861-720F5DA71D51}">
      <dgm:prSet/>
      <dgm:spPr/>
      <dgm:t>
        <a:bodyPr/>
        <a:lstStyle/>
        <a:p>
          <a:endParaRPr lang="es-ES"/>
        </a:p>
      </dgm:t>
    </dgm:pt>
    <dgm:pt modelId="{60BBDE1D-8B56-4C55-98D3-AEF033A44C34}" type="sibTrans" cxnId="{12DFBE10-7EF8-46E4-9861-720F5DA71D51}">
      <dgm:prSet/>
      <dgm:spPr/>
      <dgm:t>
        <a:bodyPr/>
        <a:lstStyle/>
        <a:p>
          <a:endParaRPr lang="es-ES"/>
        </a:p>
      </dgm:t>
    </dgm:pt>
    <dgm:pt modelId="{BC5B2A65-08A8-4273-A745-919DB589536F}">
      <dgm:prSet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Los particulares deben tener claras las normas que les aplican.</a:t>
          </a:r>
          <a:endParaRPr lang="es-ES" dirty="0">
            <a:solidFill>
              <a:schemeClr val="tx2"/>
            </a:solidFill>
          </a:endParaRPr>
        </a:p>
      </dgm:t>
    </dgm:pt>
    <dgm:pt modelId="{97164660-A828-442C-8461-2802CE9EC2B8}" type="parTrans" cxnId="{EFA35A70-7F41-40A4-9C81-4346782DFF68}">
      <dgm:prSet/>
      <dgm:spPr/>
      <dgm:t>
        <a:bodyPr/>
        <a:lstStyle/>
        <a:p>
          <a:endParaRPr lang="es-ES"/>
        </a:p>
      </dgm:t>
    </dgm:pt>
    <dgm:pt modelId="{E0AD8A78-ECAE-4402-9347-06D9BA0F2500}" type="sibTrans" cxnId="{EFA35A70-7F41-40A4-9C81-4346782DFF68}">
      <dgm:prSet/>
      <dgm:spPr/>
      <dgm:t>
        <a:bodyPr/>
        <a:lstStyle/>
        <a:p>
          <a:endParaRPr lang="es-ES"/>
        </a:p>
      </dgm:t>
    </dgm:pt>
    <dgm:pt modelId="{1ECAB26B-929D-4C9A-9AA6-2D14F20AB279}">
      <dgm:prSet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La transparencia disminuye espacios para la corrupción</a:t>
          </a:r>
          <a:endParaRPr lang="es-ES" dirty="0">
            <a:solidFill>
              <a:schemeClr val="tx2"/>
            </a:solidFill>
          </a:endParaRPr>
        </a:p>
      </dgm:t>
    </dgm:pt>
    <dgm:pt modelId="{EA3F0F3F-205A-42DA-B6D8-2BC0CED1374C}" type="parTrans" cxnId="{71B3F7BC-9F86-4DF1-806C-7BBE6DB79CEF}">
      <dgm:prSet/>
      <dgm:spPr/>
      <dgm:t>
        <a:bodyPr/>
        <a:lstStyle/>
        <a:p>
          <a:endParaRPr lang="es-ES"/>
        </a:p>
      </dgm:t>
    </dgm:pt>
    <dgm:pt modelId="{C3879950-BEFF-4191-8D47-7BD9DF94198D}" type="sibTrans" cxnId="{71B3F7BC-9F86-4DF1-806C-7BBE6DB79CEF}">
      <dgm:prSet/>
      <dgm:spPr/>
      <dgm:t>
        <a:bodyPr/>
        <a:lstStyle/>
        <a:p>
          <a:endParaRPr lang="es-ES"/>
        </a:p>
      </dgm:t>
    </dgm:pt>
    <dgm:pt modelId="{17716AFB-F77E-4489-A0E4-FDA4E13306FE}">
      <dgm:prSet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La participación ciudadana permite un uso más eficiente de los recursos.</a:t>
          </a:r>
          <a:endParaRPr lang="es-ES" dirty="0">
            <a:solidFill>
              <a:schemeClr val="tx2"/>
            </a:solidFill>
          </a:endParaRPr>
        </a:p>
      </dgm:t>
    </dgm:pt>
    <dgm:pt modelId="{E2EF3B5D-CD6D-4963-A123-04C1E3842247}" type="parTrans" cxnId="{EB82FAF1-4D3F-432F-AFFE-B392E4826A18}">
      <dgm:prSet/>
      <dgm:spPr/>
      <dgm:t>
        <a:bodyPr/>
        <a:lstStyle/>
        <a:p>
          <a:endParaRPr lang="es-ES"/>
        </a:p>
      </dgm:t>
    </dgm:pt>
    <dgm:pt modelId="{1A60A9D6-18DC-4753-90DD-9D8059CAD1C0}" type="sibTrans" cxnId="{EB82FAF1-4D3F-432F-AFFE-B392E4826A18}">
      <dgm:prSet/>
      <dgm:spPr/>
      <dgm:t>
        <a:bodyPr/>
        <a:lstStyle/>
        <a:p>
          <a:endParaRPr lang="es-ES"/>
        </a:p>
      </dgm:t>
    </dgm:pt>
    <dgm:pt modelId="{DB9C3FF8-F7BC-4BE9-BA68-B6DBCA2374A9}" type="pres">
      <dgm:prSet presAssocID="{6689F6F6-F334-46E3-8E7E-9839577A9519}" presName="diagram" presStyleCnt="0">
        <dgm:presLayoutVars>
          <dgm:dir/>
          <dgm:animLvl val="lvl"/>
          <dgm:resizeHandles val="exact"/>
        </dgm:presLayoutVars>
      </dgm:prSet>
      <dgm:spPr/>
    </dgm:pt>
    <dgm:pt modelId="{2EE9DEAE-5659-4E5A-9409-E50D919082AB}" type="pres">
      <dgm:prSet presAssocID="{28A1AD7B-4406-4199-B2D3-6B97D15C0490}" presName="compNode" presStyleCnt="0"/>
      <dgm:spPr/>
    </dgm:pt>
    <dgm:pt modelId="{2E85B597-DC53-468C-A1F3-2E1880FB46BF}" type="pres">
      <dgm:prSet presAssocID="{28A1AD7B-4406-4199-B2D3-6B97D15C0490}" presName="childRec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475CB6C-76AC-4086-B799-C1A4E3F8AFBD}" type="pres">
      <dgm:prSet presAssocID="{28A1AD7B-4406-4199-B2D3-6B97D15C0490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9182F97-A8F8-4DEE-BB89-5C286EE00638}" type="pres">
      <dgm:prSet presAssocID="{28A1AD7B-4406-4199-B2D3-6B97D15C0490}" presName="parentRect" presStyleLbl="alignNode1" presStyleIdx="0" presStyleCnt="6"/>
      <dgm:spPr/>
    </dgm:pt>
    <dgm:pt modelId="{322A2DD5-6B06-4B5D-B0BD-9D75A994E886}" type="pres">
      <dgm:prSet presAssocID="{28A1AD7B-4406-4199-B2D3-6B97D15C0490}" presName="adorn" presStyleLbl="fgAccFollowNod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01B8EE9C-D0A9-4C8C-B872-8AAD35AAC26B}" type="pres">
      <dgm:prSet presAssocID="{5555C8B3-3343-4F48-ACA5-AB551D03858C}" presName="sibTrans" presStyleLbl="sibTrans2D1" presStyleIdx="0" presStyleCnt="0"/>
      <dgm:spPr/>
    </dgm:pt>
    <dgm:pt modelId="{A22529E2-352B-467B-8B61-DD5BDA007CC8}" type="pres">
      <dgm:prSet presAssocID="{0B1A7CCE-9EF4-4250-AFEF-CD09BF60C393}" presName="compNode" presStyleCnt="0"/>
      <dgm:spPr/>
    </dgm:pt>
    <dgm:pt modelId="{F790211A-337B-4552-BC4F-4AEB6C721A81}" type="pres">
      <dgm:prSet presAssocID="{0B1A7CCE-9EF4-4250-AFEF-CD09BF60C393}" presName="childRec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03E66D-D807-4FED-8092-EC20836F46D2}" type="pres">
      <dgm:prSet presAssocID="{0B1A7CCE-9EF4-4250-AFEF-CD09BF60C39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3EED357-23FF-417F-9FB3-14DBFD3999DD}" type="pres">
      <dgm:prSet presAssocID="{0B1A7CCE-9EF4-4250-AFEF-CD09BF60C393}" presName="parentRect" presStyleLbl="alignNode1" presStyleIdx="1" presStyleCnt="6"/>
      <dgm:spPr/>
    </dgm:pt>
    <dgm:pt modelId="{3BF0C23F-1140-475F-B484-B6919234D8D4}" type="pres">
      <dgm:prSet presAssocID="{0B1A7CCE-9EF4-4250-AFEF-CD09BF60C393}" presName="adorn" presStyleLbl="fgAccFollowNod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2D230345-53D5-4E7B-B599-798349E8C1E6}" type="pres">
      <dgm:prSet presAssocID="{4AFDABBE-E475-495B-B05D-1F27713900F5}" presName="sibTrans" presStyleLbl="sibTrans2D1" presStyleIdx="0" presStyleCnt="0"/>
      <dgm:spPr/>
    </dgm:pt>
    <dgm:pt modelId="{44C65A31-3503-4117-8806-5551D59BDC1F}" type="pres">
      <dgm:prSet presAssocID="{BF0524E7-6872-4E3E-84FA-93318A50224B}" presName="compNode" presStyleCnt="0"/>
      <dgm:spPr/>
    </dgm:pt>
    <dgm:pt modelId="{B3BD66D5-45BA-4D56-9AF9-17562673C8BC}" type="pres">
      <dgm:prSet presAssocID="{BF0524E7-6872-4E3E-84FA-93318A50224B}" presName="childRec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B996843-4A9D-4EFC-BDEA-89B56AEE0A1A}" type="pres">
      <dgm:prSet presAssocID="{BF0524E7-6872-4E3E-84FA-93318A50224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F0F6660-B798-4E60-BC45-823049F1CE93}" type="pres">
      <dgm:prSet presAssocID="{BF0524E7-6872-4E3E-84FA-93318A50224B}" presName="parentRect" presStyleLbl="alignNode1" presStyleIdx="2" presStyleCnt="6"/>
      <dgm:spPr/>
    </dgm:pt>
    <dgm:pt modelId="{124E72B3-2A2C-4B5B-8A7B-D3A0CF1AD362}" type="pres">
      <dgm:prSet presAssocID="{BF0524E7-6872-4E3E-84FA-93318A50224B}" presName="adorn" presStyleLbl="fgAccFollowNod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922135FA-1342-4B9E-8583-9C3BE77223E0}" type="pres">
      <dgm:prSet presAssocID="{1A7C2CCB-9EC3-46D5-B36D-2B679AAD2356}" presName="sibTrans" presStyleLbl="sibTrans2D1" presStyleIdx="0" presStyleCnt="0"/>
      <dgm:spPr/>
    </dgm:pt>
    <dgm:pt modelId="{621FC949-49B1-4434-AF28-C638254D6D94}" type="pres">
      <dgm:prSet presAssocID="{E598146C-E805-484F-B5F8-83D186FD337E}" presName="compNode" presStyleCnt="0"/>
      <dgm:spPr/>
    </dgm:pt>
    <dgm:pt modelId="{21A86872-D621-4C63-9A88-602E3B656301}" type="pres">
      <dgm:prSet presAssocID="{E598146C-E805-484F-B5F8-83D186FD337E}" presName="childRec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DA8FF6A-3732-4737-B5D0-C03A150EE2ED}" type="pres">
      <dgm:prSet presAssocID="{E598146C-E805-484F-B5F8-83D186FD337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12781B6-493A-4040-BAFE-95EC8437E0CC}" type="pres">
      <dgm:prSet presAssocID="{E598146C-E805-484F-B5F8-83D186FD337E}" presName="parentRect" presStyleLbl="alignNode1" presStyleIdx="3" presStyleCnt="6"/>
      <dgm:spPr/>
      <dgm:t>
        <a:bodyPr/>
        <a:lstStyle/>
        <a:p>
          <a:endParaRPr lang="es-ES"/>
        </a:p>
      </dgm:t>
    </dgm:pt>
    <dgm:pt modelId="{9CDF1142-BF73-4275-8755-078190D0A43B}" type="pres">
      <dgm:prSet presAssocID="{E598146C-E805-484F-B5F8-83D186FD337E}" presName="adorn" presStyleLbl="fgAccFollowNod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3C457A9-AF3F-4FEF-BD0C-62E3D5707281}" type="pres">
      <dgm:prSet presAssocID="{4A7DF94C-A487-4B2E-BF9B-297B8CEAE1B3}" presName="sibTrans" presStyleLbl="sibTrans2D1" presStyleIdx="0" presStyleCnt="0"/>
      <dgm:spPr/>
    </dgm:pt>
    <dgm:pt modelId="{D66B36F7-0842-494D-8520-F67C4AC13A52}" type="pres">
      <dgm:prSet presAssocID="{EB8AE884-8314-4252-ABD5-DFC6F3C5899F}" presName="compNode" presStyleCnt="0"/>
      <dgm:spPr/>
    </dgm:pt>
    <dgm:pt modelId="{03FFF59D-4A9D-450B-9838-2A23E4655DDD}" type="pres">
      <dgm:prSet presAssocID="{EB8AE884-8314-4252-ABD5-DFC6F3C5899F}" presName="childRec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8B64C52-BAD5-4332-9E22-4509F5F1DBB9}" type="pres">
      <dgm:prSet presAssocID="{EB8AE884-8314-4252-ABD5-DFC6F3C5899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D01399B1-5401-4842-B1FC-CF4DE1C9CA4D}" type="pres">
      <dgm:prSet presAssocID="{EB8AE884-8314-4252-ABD5-DFC6F3C5899F}" presName="parentRect" presStyleLbl="alignNode1" presStyleIdx="4" presStyleCnt="6"/>
      <dgm:spPr/>
    </dgm:pt>
    <dgm:pt modelId="{5943882A-6F47-4422-8E2B-5CCAFD2E17D9}" type="pres">
      <dgm:prSet presAssocID="{EB8AE884-8314-4252-ABD5-DFC6F3C5899F}" presName="adorn" presStyleLbl="fgAccFollowNod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059F9136-7EF6-4361-86D8-4B909BAD5866}" type="pres">
      <dgm:prSet presAssocID="{09D80C83-519F-4A0A-B19A-A2C6B580C1CB}" presName="sibTrans" presStyleLbl="sibTrans2D1" presStyleIdx="0" presStyleCnt="0"/>
      <dgm:spPr/>
    </dgm:pt>
    <dgm:pt modelId="{213740D4-6BD0-4A16-957C-CA0217423967}" type="pres">
      <dgm:prSet presAssocID="{FF016441-6840-4D50-9549-F20C0B885F4B}" presName="compNode" presStyleCnt="0"/>
      <dgm:spPr/>
    </dgm:pt>
    <dgm:pt modelId="{D7942A36-2FBC-4108-9DF6-E845C45805CE}" type="pres">
      <dgm:prSet presAssocID="{FF016441-6840-4D50-9549-F20C0B885F4B}" presName="childRec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ABDCA8A-D839-4702-80B7-0DF629BF8D30}" type="pres">
      <dgm:prSet presAssocID="{FF016441-6840-4D50-9549-F20C0B885F4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7B1AB73-09D4-4080-924A-3826C1EA6A60}" type="pres">
      <dgm:prSet presAssocID="{FF016441-6840-4D50-9549-F20C0B885F4B}" presName="parentRect" presStyleLbl="alignNode1" presStyleIdx="5" presStyleCnt="6"/>
      <dgm:spPr/>
    </dgm:pt>
    <dgm:pt modelId="{03EB5C6B-F2F5-4490-B946-5D90BED7142F}" type="pres">
      <dgm:prSet presAssocID="{FF016441-6840-4D50-9549-F20C0B885F4B}" presName="adorn" presStyleLbl="fgAccFollowNod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</dgm:spPr>
    </dgm:pt>
  </dgm:ptLst>
  <dgm:cxnLst>
    <dgm:cxn modelId="{EB63F8D1-3467-403E-BA30-1FBC8C04AA20}" srcId="{6689F6F6-F334-46E3-8E7E-9839577A9519}" destId="{28A1AD7B-4406-4199-B2D3-6B97D15C0490}" srcOrd="0" destOrd="0" parTransId="{63B0FD83-36C9-4674-A396-DC64E8FEF70B}" sibTransId="{5555C8B3-3343-4F48-ACA5-AB551D03858C}"/>
    <dgm:cxn modelId="{B1290C49-114E-4EBD-BA72-2E0E5217BDD3}" srcId="{28A1AD7B-4406-4199-B2D3-6B97D15C0490}" destId="{1037672D-64CC-41F7-8B21-BED0C6DAD196}" srcOrd="0" destOrd="0" parTransId="{8EA8D823-D142-4EE4-8C61-AB79CB63ACC2}" sibTransId="{EF6BBA32-7AD9-4308-A52F-4A29BC6EBBA5}"/>
    <dgm:cxn modelId="{B55CF2D5-2381-422E-9D62-650676B5193C}" type="presOf" srcId="{DDF15874-9903-481C-9D3C-A0DF003F0F6F}" destId="{B3BD66D5-45BA-4D56-9AF9-17562673C8BC}" srcOrd="0" destOrd="0" presId="urn:microsoft.com/office/officeart/2005/8/layout/bList2"/>
    <dgm:cxn modelId="{71B3F7BC-9F86-4DF1-806C-7BBE6DB79CEF}" srcId="{EB8AE884-8314-4252-ABD5-DFC6F3C5899F}" destId="{1ECAB26B-929D-4C9A-9AA6-2D14F20AB279}" srcOrd="0" destOrd="0" parTransId="{EA3F0F3F-205A-42DA-B6D8-2BC0CED1374C}" sibTransId="{C3879950-BEFF-4191-8D47-7BD9DF94198D}"/>
    <dgm:cxn modelId="{44BC3E38-BC07-42AC-BBAD-CE76797C28A2}" type="presOf" srcId="{28A1AD7B-4406-4199-B2D3-6B97D15C0490}" destId="{9475CB6C-76AC-4086-B799-C1A4E3F8AFBD}" srcOrd="0" destOrd="0" presId="urn:microsoft.com/office/officeart/2005/8/layout/bList2"/>
    <dgm:cxn modelId="{EB82FAF1-4D3F-432F-AFFE-B392E4826A18}" srcId="{FF016441-6840-4D50-9549-F20C0B885F4B}" destId="{17716AFB-F77E-4489-A0E4-FDA4E13306FE}" srcOrd="0" destOrd="0" parTransId="{E2EF3B5D-CD6D-4963-A123-04C1E3842247}" sibTransId="{1A60A9D6-18DC-4753-90DD-9D8059CAD1C0}"/>
    <dgm:cxn modelId="{FB33A383-B3AD-4159-B063-92466EA50BBD}" srcId="{6689F6F6-F334-46E3-8E7E-9839577A9519}" destId="{E598146C-E805-484F-B5F8-83D186FD337E}" srcOrd="3" destOrd="0" parTransId="{BB0D2E3C-4E42-42A5-98BB-B317123E9BAD}" sibTransId="{4A7DF94C-A487-4B2E-BF9B-297B8CEAE1B3}"/>
    <dgm:cxn modelId="{6367A6F7-4BBE-4434-844E-EF95EEAD5D86}" type="presOf" srcId="{4AFDABBE-E475-495B-B05D-1F27713900F5}" destId="{2D230345-53D5-4E7B-B599-798349E8C1E6}" srcOrd="0" destOrd="0" presId="urn:microsoft.com/office/officeart/2005/8/layout/bList2"/>
    <dgm:cxn modelId="{C4216929-82D5-4BE1-8462-A0796BF24494}" type="presOf" srcId="{1A7C2CCB-9EC3-46D5-B36D-2B679AAD2356}" destId="{922135FA-1342-4B9E-8583-9C3BE77223E0}" srcOrd="0" destOrd="0" presId="urn:microsoft.com/office/officeart/2005/8/layout/bList2"/>
    <dgm:cxn modelId="{21FED909-E283-4B6F-8FD0-F6D45CF89DC6}" type="presOf" srcId="{BF0524E7-6872-4E3E-84FA-93318A50224B}" destId="{2B996843-4A9D-4EFC-BDEA-89B56AEE0A1A}" srcOrd="0" destOrd="0" presId="urn:microsoft.com/office/officeart/2005/8/layout/bList2"/>
    <dgm:cxn modelId="{D5F65840-7257-492E-8D6A-47A533BFBD1F}" type="presOf" srcId="{EB8AE884-8314-4252-ABD5-DFC6F3C5899F}" destId="{38B64C52-BAD5-4332-9E22-4509F5F1DBB9}" srcOrd="0" destOrd="0" presId="urn:microsoft.com/office/officeart/2005/8/layout/bList2"/>
    <dgm:cxn modelId="{6D92CC31-AA3A-4B1C-A3A7-0A21EED57C84}" type="presOf" srcId="{0B1A7CCE-9EF4-4250-AFEF-CD09BF60C393}" destId="{A3EED357-23FF-417F-9FB3-14DBFD3999DD}" srcOrd="1" destOrd="0" presId="urn:microsoft.com/office/officeart/2005/8/layout/bList2"/>
    <dgm:cxn modelId="{BA9F03FF-4F80-4C37-9C8A-2D5DD58EBFC9}" type="presOf" srcId="{FF016441-6840-4D50-9549-F20C0B885F4B}" destId="{17B1AB73-09D4-4080-924A-3826C1EA6A60}" srcOrd="1" destOrd="0" presId="urn:microsoft.com/office/officeart/2005/8/layout/bList2"/>
    <dgm:cxn modelId="{0CD89065-61B8-402C-AFC8-8B5C658207CB}" type="presOf" srcId="{EB8AE884-8314-4252-ABD5-DFC6F3C5899F}" destId="{D01399B1-5401-4842-B1FC-CF4DE1C9CA4D}" srcOrd="1" destOrd="0" presId="urn:microsoft.com/office/officeart/2005/8/layout/bList2"/>
    <dgm:cxn modelId="{A29A2F3D-73F0-4F9F-9924-1361C1392457}" type="presOf" srcId="{09D80C83-519F-4A0A-B19A-A2C6B580C1CB}" destId="{059F9136-7EF6-4361-86D8-4B909BAD5866}" srcOrd="0" destOrd="0" presId="urn:microsoft.com/office/officeart/2005/8/layout/bList2"/>
    <dgm:cxn modelId="{0FA2CA8B-D145-4896-846A-908DF460DAF3}" type="presOf" srcId="{5555C8B3-3343-4F48-ACA5-AB551D03858C}" destId="{01B8EE9C-D0A9-4C8C-B872-8AAD35AAC26B}" srcOrd="0" destOrd="0" presId="urn:microsoft.com/office/officeart/2005/8/layout/bList2"/>
    <dgm:cxn modelId="{12DFBE10-7EF8-46E4-9861-720F5DA71D51}" srcId="{BF0524E7-6872-4E3E-84FA-93318A50224B}" destId="{DDF15874-9903-481C-9D3C-A0DF003F0F6F}" srcOrd="0" destOrd="0" parTransId="{5AC94945-7A25-4DCE-B049-A0D2D540D169}" sibTransId="{60BBDE1D-8B56-4C55-98D3-AEF033A44C34}"/>
    <dgm:cxn modelId="{6644165F-7342-42DE-BC16-44378097C4D2}" type="presOf" srcId="{0B1A7CCE-9EF4-4250-AFEF-CD09BF60C393}" destId="{E803E66D-D807-4FED-8092-EC20836F46D2}" srcOrd="0" destOrd="0" presId="urn:microsoft.com/office/officeart/2005/8/layout/bList2"/>
    <dgm:cxn modelId="{2F5E46DF-52C2-4A3D-9E67-F8972DACA642}" type="presOf" srcId="{E598146C-E805-484F-B5F8-83D186FD337E}" destId="{4DA8FF6A-3732-4737-B5D0-C03A150EE2ED}" srcOrd="0" destOrd="0" presId="urn:microsoft.com/office/officeart/2005/8/layout/bList2"/>
    <dgm:cxn modelId="{2AC73052-EF53-4CA1-8135-5DF47F184A8B}" type="presOf" srcId="{BF0524E7-6872-4E3E-84FA-93318A50224B}" destId="{EF0F6660-B798-4E60-BC45-823049F1CE93}" srcOrd="1" destOrd="0" presId="urn:microsoft.com/office/officeart/2005/8/layout/bList2"/>
    <dgm:cxn modelId="{FD829FD7-EABD-45E9-B23C-0D5D956819C1}" type="presOf" srcId="{E598146C-E805-484F-B5F8-83D186FD337E}" destId="{712781B6-493A-4040-BAFE-95EC8437E0CC}" srcOrd="1" destOrd="0" presId="urn:microsoft.com/office/officeart/2005/8/layout/bList2"/>
    <dgm:cxn modelId="{645D8D6C-5243-4C41-990A-8F31981FDC45}" type="presOf" srcId="{BC5B2A65-08A8-4273-A745-919DB589536F}" destId="{21A86872-D621-4C63-9A88-602E3B656301}" srcOrd="0" destOrd="0" presId="urn:microsoft.com/office/officeart/2005/8/layout/bList2"/>
    <dgm:cxn modelId="{20D12242-B195-4D19-B0FE-09FA6B343D40}" type="presOf" srcId="{28A1AD7B-4406-4199-B2D3-6B97D15C0490}" destId="{E9182F97-A8F8-4DEE-BB89-5C286EE00638}" srcOrd="1" destOrd="0" presId="urn:microsoft.com/office/officeart/2005/8/layout/bList2"/>
    <dgm:cxn modelId="{A22F0813-CEC7-4D17-B456-C4C5CEB60F2B}" type="presOf" srcId="{6689F6F6-F334-46E3-8E7E-9839577A9519}" destId="{DB9C3FF8-F7BC-4BE9-BA68-B6DBCA2374A9}" srcOrd="0" destOrd="0" presId="urn:microsoft.com/office/officeart/2005/8/layout/bList2"/>
    <dgm:cxn modelId="{9789FDC1-4523-410D-80F4-D35B4FC4E889}" type="presOf" srcId="{17716AFB-F77E-4489-A0E4-FDA4E13306FE}" destId="{D7942A36-2FBC-4108-9DF6-E845C45805CE}" srcOrd="0" destOrd="0" presId="urn:microsoft.com/office/officeart/2005/8/layout/bList2"/>
    <dgm:cxn modelId="{F9ABC92C-2774-466A-B420-834053AD8B4B}" srcId="{6689F6F6-F334-46E3-8E7E-9839577A9519}" destId="{EB8AE884-8314-4252-ABD5-DFC6F3C5899F}" srcOrd="4" destOrd="0" parTransId="{13B63AFB-CA9F-48A1-AA7D-3257B3324AE6}" sibTransId="{09D80C83-519F-4A0A-B19A-A2C6B580C1CB}"/>
    <dgm:cxn modelId="{A40F8921-6A8C-4A37-A92E-38C6585E208C}" srcId="{6689F6F6-F334-46E3-8E7E-9839577A9519}" destId="{0B1A7CCE-9EF4-4250-AFEF-CD09BF60C393}" srcOrd="1" destOrd="0" parTransId="{2828F9FE-AC5E-4C31-8A76-5EE9C85F80D0}" sibTransId="{4AFDABBE-E475-495B-B05D-1F27713900F5}"/>
    <dgm:cxn modelId="{BDCF53CF-AB41-4AFF-96DB-DB78128CD3BD}" srcId="{6689F6F6-F334-46E3-8E7E-9839577A9519}" destId="{FF016441-6840-4D50-9549-F20C0B885F4B}" srcOrd="5" destOrd="0" parTransId="{EC33FF8F-0B99-418F-87D3-220EB64CF619}" sibTransId="{0B880CB3-BC1B-4E73-A645-9D56C0600D44}"/>
    <dgm:cxn modelId="{19A6C96B-EB3D-41A0-B029-A35CDECDBACC}" type="presOf" srcId="{4A7DF94C-A487-4B2E-BF9B-297B8CEAE1B3}" destId="{73C457A9-AF3F-4FEF-BD0C-62E3D5707281}" srcOrd="0" destOrd="0" presId="urn:microsoft.com/office/officeart/2005/8/layout/bList2"/>
    <dgm:cxn modelId="{98EE9F88-0156-4B15-B1A5-C1E7298FD26D}" srcId="{0B1A7CCE-9EF4-4250-AFEF-CD09BF60C393}" destId="{EF207BD8-180B-4C27-9682-316B051E668A}" srcOrd="0" destOrd="0" parTransId="{84502DDF-A0FD-4C1F-B368-48925EB7CE85}" sibTransId="{53676EEB-ACB5-473B-92B1-6612C4A1F129}"/>
    <dgm:cxn modelId="{EFA35A70-7F41-40A4-9C81-4346782DFF68}" srcId="{E598146C-E805-484F-B5F8-83D186FD337E}" destId="{BC5B2A65-08A8-4273-A745-919DB589536F}" srcOrd="0" destOrd="0" parTransId="{97164660-A828-442C-8461-2802CE9EC2B8}" sibTransId="{E0AD8A78-ECAE-4402-9347-06D9BA0F2500}"/>
    <dgm:cxn modelId="{2FD09A09-18FE-4190-9C55-B5D8B0239786}" type="presOf" srcId="{1ECAB26B-929D-4C9A-9AA6-2D14F20AB279}" destId="{03FFF59D-4A9D-450B-9838-2A23E4655DDD}" srcOrd="0" destOrd="0" presId="urn:microsoft.com/office/officeart/2005/8/layout/bList2"/>
    <dgm:cxn modelId="{A76D472F-2157-4CF7-87BE-84B72D3049DE}" srcId="{6689F6F6-F334-46E3-8E7E-9839577A9519}" destId="{BF0524E7-6872-4E3E-84FA-93318A50224B}" srcOrd="2" destOrd="0" parTransId="{EF9221B5-E74B-4A98-875B-9C0F959E2483}" sibTransId="{1A7C2CCB-9EC3-46D5-B36D-2B679AAD2356}"/>
    <dgm:cxn modelId="{4BC64705-1542-44DA-9684-1ECEE88770E8}" type="presOf" srcId="{FF016441-6840-4D50-9549-F20C0B885F4B}" destId="{6ABDCA8A-D839-4702-80B7-0DF629BF8D30}" srcOrd="0" destOrd="0" presId="urn:microsoft.com/office/officeart/2005/8/layout/bList2"/>
    <dgm:cxn modelId="{81AF3F7D-A332-49AF-BC3E-DC7108BCE09F}" type="presOf" srcId="{1037672D-64CC-41F7-8B21-BED0C6DAD196}" destId="{2E85B597-DC53-468C-A1F3-2E1880FB46BF}" srcOrd="0" destOrd="0" presId="urn:microsoft.com/office/officeart/2005/8/layout/bList2"/>
    <dgm:cxn modelId="{757AE11D-4410-4BC1-B44F-C782B6FF37B0}" type="presOf" srcId="{EF207BD8-180B-4C27-9682-316B051E668A}" destId="{F790211A-337B-4552-BC4F-4AEB6C721A81}" srcOrd="0" destOrd="0" presId="urn:microsoft.com/office/officeart/2005/8/layout/bList2"/>
    <dgm:cxn modelId="{C69C8DDB-D936-4E63-A1E9-39EC6FBA8221}" type="presParOf" srcId="{DB9C3FF8-F7BC-4BE9-BA68-B6DBCA2374A9}" destId="{2EE9DEAE-5659-4E5A-9409-E50D919082AB}" srcOrd="0" destOrd="0" presId="urn:microsoft.com/office/officeart/2005/8/layout/bList2"/>
    <dgm:cxn modelId="{493F7E9C-6278-48F4-9B90-C67C29CFF64A}" type="presParOf" srcId="{2EE9DEAE-5659-4E5A-9409-E50D919082AB}" destId="{2E85B597-DC53-468C-A1F3-2E1880FB46BF}" srcOrd="0" destOrd="0" presId="urn:microsoft.com/office/officeart/2005/8/layout/bList2"/>
    <dgm:cxn modelId="{C7653614-8604-41B8-94E6-869CB3B63E39}" type="presParOf" srcId="{2EE9DEAE-5659-4E5A-9409-E50D919082AB}" destId="{9475CB6C-76AC-4086-B799-C1A4E3F8AFBD}" srcOrd="1" destOrd="0" presId="urn:microsoft.com/office/officeart/2005/8/layout/bList2"/>
    <dgm:cxn modelId="{D219DC22-A115-4A46-8857-53783FAAF78E}" type="presParOf" srcId="{2EE9DEAE-5659-4E5A-9409-E50D919082AB}" destId="{E9182F97-A8F8-4DEE-BB89-5C286EE00638}" srcOrd="2" destOrd="0" presId="urn:microsoft.com/office/officeart/2005/8/layout/bList2"/>
    <dgm:cxn modelId="{B8497245-44BC-4DDB-B08E-1150F58E3C7B}" type="presParOf" srcId="{2EE9DEAE-5659-4E5A-9409-E50D919082AB}" destId="{322A2DD5-6B06-4B5D-B0BD-9D75A994E886}" srcOrd="3" destOrd="0" presId="urn:microsoft.com/office/officeart/2005/8/layout/bList2"/>
    <dgm:cxn modelId="{F94881BC-C5CE-403F-851F-E8211770CC4F}" type="presParOf" srcId="{DB9C3FF8-F7BC-4BE9-BA68-B6DBCA2374A9}" destId="{01B8EE9C-D0A9-4C8C-B872-8AAD35AAC26B}" srcOrd="1" destOrd="0" presId="urn:microsoft.com/office/officeart/2005/8/layout/bList2"/>
    <dgm:cxn modelId="{B51CA044-22AF-4455-8B1F-9310881845EC}" type="presParOf" srcId="{DB9C3FF8-F7BC-4BE9-BA68-B6DBCA2374A9}" destId="{A22529E2-352B-467B-8B61-DD5BDA007CC8}" srcOrd="2" destOrd="0" presId="urn:microsoft.com/office/officeart/2005/8/layout/bList2"/>
    <dgm:cxn modelId="{707F3646-12DD-49F5-9FA3-1E8AFA7171CC}" type="presParOf" srcId="{A22529E2-352B-467B-8B61-DD5BDA007CC8}" destId="{F790211A-337B-4552-BC4F-4AEB6C721A81}" srcOrd="0" destOrd="0" presId="urn:microsoft.com/office/officeart/2005/8/layout/bList2"/>
    <dgm:cxn modelId="{B12C67B5-EF87-4267-B965-43481180CBEE}" type="presParOf" srcId="{A22529E2-352B-467B-8B61-DD5BDA007CC8}" destId="{E803E66D-D807-4FED-8092-EC20836F46D2}" srcOrd="1" destOrd="0" presId="urn:microsoft.com/office/officeart/2005/8/layout/bList2"/>
    <dgm:cxn modelId="{4925DEA2-E8FF-4040-BDF9-D4ACB8863A73}" type="presParOf" srcId="{A22529E2-352B-467B-8B61-DD5BDA007CC8}" destId="{A3EED357-23FF-417F-9FB3-14DBFD3999DD}" srcOrd="2" destOrd="0" presId="urn:microsoft.com/office/officeart/2005/8/layout/bList2"/>
    <dgm:cxn modelId="{7F836C1F-3EF0-4CB3-AE45-78C4B6CE29DE}" type="presParOf" srcId="{A22529E2-352B-467B-8B61-DD5BDA007CC8}" destId="{3BF0C23F-1140-475F-B484-B6919234D8D4}" srcOrd="3" destOrd="0" presId="urn:microsoft.com/office/officeart/2005/8/layout/bList2"/>
    <dgm:cxn modelId="{3E9D2B30-05E0-4796-A0F8-AC0A28BFE2D0}" type="presParOf" srcId="{DB9C3FF8-F7BC-4BE9-BA68-B6DBCA2374A9}" destId="{2D230345-53D5-4E7B-B599-798349E8C1E6}" srcOrd="3" destOrd="0" presId="urn:microsoft.com/office/officeart/2005/8/layout/bList2"/>
    <dgm:cxn modelId="{C3166FC6-DA4E-4C05-9F89-D08A59BFA37C}" type="presParOf" srcId="{DB9C3FF8-F7BC-4BE9-BA68-B6DBCA2374A9}" destId="{44C65A31-3503-4117-8806-5551D59BDC1F}" srcOrd="4" destOrd="0" presId="urn:microsoft.com/office/officeart/2005/8/layout/bList2"/>
    <dgm:cxn modelId="{A4BADC40-AE55-4EE7-A7BB-BFA2D0DB211D}" type="presParOf" srcId="{44C65A31-3503-4117-8806-5551D59BDC1F}" destId="{B3BD66D5-45BA-4D56-9AF9-17562673C8BC}" srcOrd="0" destOrd="0" presId="urn:microsoft.com/office/officeart/2005/8/layout/bList2"/>
    <dgm:cxn modelId="{C159B454-3378-4102-B24F-0AAA694D7881}" type="presParOf" srcId="{44C65A31-3503-4117-8806-5551D59BDC1F}" destId="{2B996843-4A9D-4EFC-BDEA-89B56AEE0A1A}" srcOrd="1" destOrd="0" presId="urn:microsoft.com/office/officeart/2005/8/layout/bList2"/>
    <dgm:cxn modelId="{A3A97959-B03B-4F90-89F1-8FFA59D672E5}" type="presParOf" srcId="{44C65A31-3503-4117-8806-5551D59BDC1F}" destId="{EF0F6660-B798-4E60-BC45-823049F1CE93}" srcOrd="2" destOrd="0" presId="urn:microsoft.com/office/officeart/2005/8/layout/bList2"/>
    <dgm:cxn modelId="{3D7E09D5-9B2E-4A9D-B153-9398A09D7DD7}" type="presParOf" srcId="{44C65A31-3503-4117-8806-5551D59BDC1F}" destId="{124E72B3-2A2C-4B5B-8A7B-D3A0CF1AD362}" srcOrd="3" destOrd="0" presId="urn:microsoft.com/office/officeart/2005/8/layout/bList2"/>
    <dgm:cxn modelId="{30DD8024-4665-415D-B88E-EF5D11411776}" type="presParOf" srcId="{DB9C3FF8-F7BC-4BE9-BA68-B6DBCA2374A9}" destId="{922135FA-1342-4B9E-8583-9C3BE77223E0}" srcOrd="5" destOrd="0" presId="urn:microsoft.com/office/officeart/2005/8/layout/bList2"/>
    <dgm:cxn modelId="{1BCA0482-3080-4D69-AB58-8C216C90CA2D}" type="presParOf" srcId="{DB9C3FF8-F7BC-4BE9-BA68-B6DBCA2374A9}" destId="{621FC949-49B1-4434-AF28-C638254D6D94}" srcOrd="6" destOrd="0" presId="urn:microsoft.com/office/officeart/2005/8/layout/bList2"/>
    <dgm:cxn modelId="{BC7A9EDD-B959-461A-9A25-F0860DFDD637}" type="presParOf" srcId="{621FC949-49B1-4434-AF28-C638254D6D94}" destId="{21A86872-D621-4C63-9A88-602E3B656301}" srcOrd="0" destOrd="0" presId="urn:microsoft.com/office/officeart/2005/8/layout/bList2"/>
    <dgm:cxn modelId="{ECFDC7EC-B98C-4567-B6BE-F6107D58821D}" type="presParOf" srcId="{621FC949-49B1-4434-AF28-C638254D6D94}" destId="{4DA8FF6A-3732-4737-B5D0-C03A150EE2ED}" srcOrd="1" destOrd="0" presId="urn:microsoft.com/office/officeart/2005/8/layout/bList2"/>
    <dgm:cxn modelId="{AA2073A2-966D-49FF-918C-01283F28AF46}" type="presParOf" srcId="{621FC949-49B1-4434-AF28-C638254D6D94}" destId="{712781B6-493A-4040-BAFE-95EC8437E0CC}" srcOrd="2" destOrd="0" presId="urn:microsoft.com/office/officeart/2005/8/layout/bList2"/>
    <dgm:cxn modelId="{C375F64E-3D65-4619-9CB8-C332EE2F0E8F}" type="presParOf" srcId="{621FC949-49B1-4434-AF28-C638254D6D94}" destId="{9CDF1142-BF73-4275-8755-078190D0A43B}" srcOrd="3" destOrd="0" presId="urn:microsoft.com/office/officeart/2005/8/layout/bList2"/>
    <dgm:cxn modelId="{94472F9A-D8B5-4114-B219-12EF6A36F654}" type="presParOf" srcId="{DB9C3FF8-F7BC-4BE9-BA68-B6DBCA2374A9}" destId="{73C457A9-AF3F-4FEF-BD0C-62E3D5707281}" srcOrd="7" destOrd="0" presId="urn:microsoft.com/office/officeart/2005/8/layout/bList2"/>
    <dgm:cxn modelId="{C4656CFA-9175-47B3-9189-4D3950B810B3}" type="presParOf" srcId="{DB9C3FF8-F7BC-4BE9-BA68-B6DBCA2374A9}" destId="{D66B36F7-0842-494D-8520-F67C4AC13A52}" srcOrd="8" destOrd="0" presId="urn:microsoft.com/office/officeart/2005/8/layout/bList2"/>
    <dgm:cxn modelId="{5211B2F0-DB5A-441A-BA34-420AA151C9F1}" type="presParOf" srcId="{D66B36F7-0842-494D-8520-F67C4AC13A52}" destId="{03FFF59D-4A9D-450B-9838-2A23E4655DDD}" srcOrd="0" destOrd="0" presId="urn:microsoft.com/office/officeart/2005/8/layout/bList2"/>
    <dgm:cxn modelId="{8CB2ECF2-09F1-4BB2-9B5E-44E5C3CBB6A5}" type="presParOf" srcId="{D66B36F7-0842-494D-8520-F67C4AC13A52}" destId="{38B64C52-BAD5-4332-9E22-4509F5F1DBB9}" srcOrd="1" destOrd="0" presId="urn:microsoft.com/office/officeart/2005/8/layout/bList2"/>
    <dgm:cxn modelId="{685B421F-1DF0-4494-8FFB-1F074D21E20B}" type="presParOf" srcId="{D66B36F7-0842-494D-8520-F67C4AC13A52}" destId="{D01399B1-5401-4842-B1FC-CF4DE1C9CA4D}" srcOrd="2" destOrd="0" presId="urn:microsoft.com/office/officeart/2005/8/layout/bList2"/>
    <dgm:cxn modelId="{FD74DD20-738B-435E-9354-6ACBC16FEABA}" type="presParOf" srcId="{D66B36F7-0842-494D-8520-F67C4AC13A52}" destId="{5943882A-6F47-4422-8E2B-5CCAFD2E17D9}" srcOrd="3" destOrd="0" presId="urn:microsoft.com/office/officeart/2005/8/layout/bList2"/>
    <dgm:cxn modelId="{BF778BA5-A349-4FA4-9E77-A9FF743B01DE}" type="presParOf" srcId="{DB9C3FF8-F7BC-4BE9-BA68-B6DBCA2374A9}" destId="{059F9136-7EF6-4361-86D8-4B909BAD5866}" srcOrd="9" destOrd="0" presId="urn:microsoft.com/office/officeart/2005/8/layout/bList2"/>
    <dgm:cxn modelId="{153237A7-E69D-4F94-92A6-3BD4922A5368}" type="presParOf" srcId="{DB9C3FF8-F7BC-4BE9-BA68-B6DBCA2374A9}" destId="{213740D4-6BD0-4A16-957C-CA0217423967}" srcOrd="10" destOrd="0" presId="urn:microsoft.com/office/officeart/2005/8/layout/bList2"/>
    <dgm:cxn modelId="{15E3D6E8-D83E-44F4-AA48-4734A0F8DF29}" type="presParOf" srcId="{213740D4-6BD0-4A16-957C-CA0217423967}" destId="{D7942A36-2FBC-4108-9DF6-E845C45805CE}" srcOrd="0" destOrd="0" presId="urn:microsoft.com/office/officeart/2005/8/layout/bList2"/>
    <dgm:cxn modelId="{F22B7DE1-A14A-4BD0-890A-D22F98A75839}" type="presParOf" srcId="{213740D4-6BD0-4A16-957C-CA0217423967}" destId="{6ABDCA8A-D839-4702-80B7-0DF629BF8D30}" srcOrd="1" destOrd="0" presId="urn:microsoft.com/office/officeart/2005/8/layout/bList2"/>
    <dgm:cxn modelId="{A04AB728-F91E-4740-922C-6F4A1F11C617}" type="presParOf" srcId="{213740D4-6BD0-4A16-957C-CA0217423967}" destId="{17B1AB73-09D4-4080-924A-3826C1EA6A60}" srcOrd="2" destOrd="0" presId="urn:microsoft.com/office/officeart/2005/8/layout/bList2"/>
    <dgm:cxn modelId="{DAEA1706-A330-4650-B3CE-CD65638A9CE6}" type="presParOf" srcId="{213740D4-6BD0-4A16-957C-CA0217423967}" destId="{03EB5C6B-F2F5-4490-B946-5D90BED7142F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CC4FC5-C1F4-4702-A656-2279D5FAAE03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327837A-126F-4ACC-A209-3EA3AC20DDB1}">
      <dgm:prSet/>
      <dgm:spPr/>
      <dgm:t>
        <a:bodyPr/>
        <a:lstStyle/>
        <a:p>
          <a:pPr rtl="0"/>
          <a:r>
            <a:rPr lang="es-SV" b="1" dirty="0" smtClean="0"/>
            <a:t>Información oficiosa</a:t>
          </a:r>
          <a:endParaRPr lang="en-US" dirty="0"/>
        </a:p>
      </dgm:t>
    </dgm:pt>
    <dgm:pt modelId="{23BDAC03-D867-40A6-B24D-0ED1F9C269EC}" type="parTrans" cxnId="{9569894E-7658-43A8-BA71-96F5372A4C58}">
      <dgm:prSet/>
      <dgm:spPr/>
      <dgm:t>
        <a:bodyPr/>
        <a:lstStyle/>
        <a:p>
          <a:endParaRPr lang="es-ES"/>
        </a:p>
      </dgm:t>
    </dgm:pt>
    <dgm:pt modelId="{70467DD7-97F4-4FF4-B417-417ED38AB554}" type="sibTrans" cxnId="{9569894E-7658-43A8-BA71-96F5372A4C58}">
      <dgm:prSet/>
      <dgm:spPr/>
      <dgm:t>
        <a:bodyPr/>
        <a:lstStyle/>
        <a:p>
          <a:endParaRPr lang="es-ES"/>
        </a:p>
      </dgm:t>
    </dgm:pt>
    <dgm:pt modelId="{88221C28-ED90-4339-A13F-7953522B2250}">
      <dgm:prSet/>
      <dgm:spPr/>
      <dgm:t>
        <a:bodyPr/>
        <a:lstStyle/>
        <a:p>
          <a:pPr rtl="0"/>
          <a:r>
            <a:rPr lang="es-SV" b="1" smtClean="0"/>
            <a:t>Solicitudes de acceso a la información</a:t>
          </a:r>
          <a:endParaRPr lang="en-US"/>
        </a:p>
      </dgm:t>
    </dgm:pt>
    <dgm:pt modelId="{68D309B2-45C0-45D7-A99A-53F2F3CB68B0}" type="parTrans" cxnId="{71F74F4F-6C4A-462E-813A-9DC058B3A22A}">
      <dgm:prSet/>
      <dgm:spPr/>
      <dgm:t>
        <a:bodyPr/>
        <a:lstStyle/>
        <a:p>
          <a:endParaRPr lang="es-ES"/>
        </a:p>
      </dgm:t>
    </dgm:pt>
    <dgm:pt modelId="{81ADA5A1-2444-4CDC-A95B-30B7C5E432E1}" type="sibTrans" cxnId="{71F74F4F-6C4A-462E-813A-9DC058B3A22A}">
      <dgm:prSet/>
      <dgm:spPr/>
      <dgm:t>
        <a:bodyPr/>
        <a:lstStyle/>
        <a:p>
          <a:endParaRPr lang="es-ES"/>
        </a:p>
      </dgm:t>
    </dgm:pt>
    <dgm:pt modelId="{93BAB2B8-9587-4D6E-9ECA-F5A79069C715}">
      <dgm:prSet/>
      <dgm:spPr/>
      <dgm:t>
        <a:bodyPr/>
        <a:lstStyle/>
        <a:p>
          <a:pPr rtl="0"/>
          <a:r>
            <a:rPr lang="en-US" b="1" smtClean="0"/>
            <a:t>Gestión documental</a:t>
          </a:r>
          <a:endParaRPr lang="en-US"/>
        </a:p>
      </dgm:t>
    </dgm:pt>
    <dgm:pt modelId="{867014EE-06D2-455B-B3BB-B9B6A8445BA6}" type="parTrans" cxnId="{18827341-E4AB-4C8B-9941-CEE1F5BCA03B}">
      <dgm:prSet/>
      <dgm:spPr/>
      <dgm:t>
        <a:bodyPr/>
        <a:lstStyle/>
        <a:p>
          <a:endParaRPr lang="es-ES"/>
        </a:p>
      </dgm:t>
    </dgm:pt>
    <dgm:pt modelId="{0F8F9362-D97C-4094-9676-46E7EBCCA3C6}" type="sibTrans" cxnId="{18827341-E4AB-4C8B-9941-CEE1F5BCA03B}">
      <dgm:prSet/>
      <dgm:spPr/>
      <dgm:t>
        <a:bodyPr/>
        <a:lstStyle/>
        <a:p>
          <a:endParaRPr lang="es-ES"/>
        </a:p>
      </dgm:t>
    </dgm:pt>
    <dgm:pt modelId="{26C6EE74-CDAC-4DA1-A098-D5F4F43C87D7}">
      <dgm:prSet/>
      <dgm:spPr/>
      <dgm:t>
        <a:bodyPr/>
        <a:lstStyle/>
        <a:p>
          <a:pPr rtl="0"/>
          <a:r>
            <a:rPr lang="en-US" dirty="0" err="1" smtClean="0"/>
            <a:t>Datos</a:t>
          </a:r>
          <a:r>
            <a:rPr lang="en-US" dirty="0" smtClean="0"/>
            <a:t> </a:t>
          </a:r>
          <a:r>
            <a:rPr lang="en-US" dirty="0" err="1" smtClean="0"/>
            <a:t>personales</a:t>
          </a:r>
          <a:r>
            <a:rPr lang="en-US" dirty="0" smtClean="0"/>
            <a:t> </a:t>
          </a:r>
          <a:endParaRPr lang="en-US" dirty="0"/>
        </a:p>
      </dgm:t>
    </dgm:pt>
    <dgm:pt modelId="{B45A66A7-91EF-47A4-95AE-DC6DEFA9B839}" type="parTrans" cxnId="{82E9D5DB-925F-47D9-80F8-DDB033DB1B18}">
      <dgm:prSet/>
      <dgm:spPr/>
      <dgm:t>
        <a:bodyPr/>
        <a:lstStyle/>
        <a:p>
          <a:endParaRPr lang="es-ES"/>
        </a:p>
      </dgm:t>
    </dgm:pt>
    <dgm:pt modelId="{FD768CD1-62B0-4D5E-8263-242653BB6674}" type="sibTrans" cxnId="{82E9D5DB-925F-47D9-80F8-DDB033DB1B18}">
      <dgm:prSet/>
      <dgm:spPr/>
      <dgm:t>
        <a:bodyPr/>
        <a:lstStyle/>
        <a:p>
          <a:endParaRPr lang="es-ES"/>
        </a:p>
      </dgm:t>
    </dgm:pt>
    <dgm:pt modelId="{AB02ED8E-7EE5-44E0-8143-9B0A9E98213D}" type="pres">
      <dgm:prSet presAssocID="{77CC4FC5-C1F4-4702-A656-2279D5FAAE03}" presName="cycle" presStyleCnt="0">
        <dgm:presLayoutVars>
          <dgm:dir/>
          <dgm:resizeHandles val="exact"/>
        </dgm:presLayoutVars>
      </dgm:prSet>
      <dgm:spPr/>
    </dgm:pt>
    <dgm:pt modelId="{B7BD1832-97DF-434D-907D-C35491B5EB8D}" type="pres">
      <dgm:prSet presAssocID="{6327837A-126F-4ACC-A209-3EA3AC20DDB1}" presName="dummy" presStyleCnt="0"/>
      <dgm:spPr/>
    </dgm:pt>
    <dgm:pt modelId="{7B3050E4-40BA-4ACD-A268-A4CCF0BA68BF}" type="pres">
      <dgm:prSet presAssocID="{6327837A-126F-4ACC-A209-3EA3AC20DDB1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F77956-DD4E-466C-9D7E-CC55AEF8CFB3}" type="pres">
      <dgm:prSet presAssocID="{70467DD7-97F4-4FF4-B417-417ED38AB554}" presName="sibTrans" presStyleLbl="node1" presStyleIdx="0" presStyleCnt="4"/>
      <dgm:spPr/>
    </dgm:pt>
    <dgm:pt modelId="{083EA589-52A7-4ABA-BCE9-E13F3C2CD9B3}" type="pres">
      <dgm:prSet presAssocID="{26C6EE74-CDAC-4DA1-A098-D5F4F43C87D7}" presName="dummy" presStyleCnt="0"/>
      <dgm:spPr/>
    </dgm:pt>
    <dgm:pt modelId="{9FFB0EE0-3584-4F16-BB3A-CF112EAAAB1F}" type="pres">
      <dgm:prSet presAssocID="{26C6EE74-CDAC-4DA1-A098-D5F4F43C87D7}" presName="node" presStyleLbl="revTx" presStyleIdx="1" presStyleCnt="4">
        <dgm:presLayoutVars>
          <dgm:bulletEnabled val="1"/>
        </dgm:presLayoutVars>
      </dgm:prSet>
      <dgm:spPr/>
    </dgm:pt>
    <dgm:pt modelId="{F60698DE-2B00-48C6-866A-1C6C0879438C}" type="pres">
      <dgm:prSet presAssocID="{FD768CD1-62B0-4D5E-8263-242653BB6674}" presName="sibTrans" presStyleLbl="node1" presStyleIdx="1" presStyleCnt="4"/>
      <dgm:spPr/>
    </dgm:pt>
    <dgm:pt modelId="{356B49DB-10D7-491E-8349-62E5B76CCB45}" type="pres">
      <dgm:prSet presAssocID="{88221C28-ED90-4339-A13F-7953522B2250}" presName="dummy" presStyleCnt="0"/>
      <dgm:spPr/>
    </dgm:pt>
    <dgm:pt modelId="{D55B35AB-AB87-4350-BECF-1234527B53A4}" type="pres">
      <dgm:prSet presAssocID="{88221C28-ED90-4339-A13F-7953522B2250}" presName="node" presStyleLbl="revTx" presStyleIdx="2" presStyleCnt="4">
        <dgm:presLayoutVars>
          <dgm:bulletEnabled val="1"/>
        </dgm:presLayoutVars>
      </dgm:prSet>
      <dgm:spPr/>
    </dgm:pt>
    <dgm:pt modelId="{3CC32F38-72B4-43DE-8DEB-912C6EDB6B1A}" type="pres">
      <dgm:prSet presAssocID="{81ADA5A1-2444-4CDC-A95B-30B7C5E432E1}" presName="sibTrans" presStyleLbl="node1" presStyleIdx="2" presStyleCnt="4"/>
      <dgm:spPr/>
    </dgm:pt>
    <dgm:pt modelId="{66B9D111-AE96-4DCE-9DEA-E54D1FA86B83}" type="pres">
      <dgm:prSet presAssocID="{93BAB2B8-9587-4D6E-9ECA-F5A79069C715}" presName="dummy" presStyleCnt="0"/>
      <dgm:spPr/>
    </dgm:pt>
    <dgm:pt modelId="{A95751F1-4EC6-44E2-9E3C-C7026E51FEC2}" type="pres">
      <dgm:prSet presAssocID="{93BAB2B8-9587-4D6E-9ECA-F5A79069C715}" presName="node" presStyleLbl="revTx" presStyleIdx="3" presStyleCnt="4">
        <dgm:presLayoutVars>
          <dgm:bulletEnabled val="1"/>
        </dgm:presLayoutVars>
      </dgm:prSet>
      <dgm:spPr/>
    </dgm:pt>
    <dgm:pt modelId="{CB864055-DB01-4CDA-8BD7-C45AC9CFB44E}" type="pres">
      <dgm:prSet presAssocID="{0F8F9362-D97C-4094-9676-46E7EBCCA3C6}" presName="sibTrans" presStyleLbl="node1" presStyleIdx="3" presStyleCnt="4"/>
      <dgm:spPr/>
    </dgm:pt>
  </dgm:ptLst>
  <dgm:cxnLst>
    <dgm:cxn modelId="{9CBAFA95-AF52-4EF6-A23F-AC5C723C2919}" type="presOf" srcId="{88221C28-ED90-4339-A13F-7953522B2250}" destId="{D55B35AB-AB87-4350-BECF-1234527B53A4}" srcOrd="0" destOrd="0" presId="urn:microsoft.com/office/officeart/2005/8/layout/cycle1"/>
    <dgm:cxn modelId="{BFB44FF0-566F-463C-8593-3844ACFACB62}" type="presOf" srcId="{FD768CD1-62B0-4D5E-8263-242653BB6674}" destId="{F60698DE-2B00-48C6-866A-1C6C0879438C}" srcOrd="0" destOrd="0" presId="urn:microsoft.com/office/officeart/2005/8/layout/cycle1"/>
    <dgm:cxn modelId="{71F74F4F-6C4A-462E-813A-9DC058B3A22A}" srcId="{77CC4FC5-C1F4-4702-A656-2279D5FAAE03}" destId="{88221C28-ED90-4339-A13F-7953522B2250}" srcOrd="2" destOrd="0" parTransId="{68D309B2-45C0-45D7-A99A-53F2F3CB68B0}" sibTransId="{81ADA5A1-2444-4CDC-A95B-30B7C5E432E1}"/>
    <dgm:cxn modelId="{3E88D5AC-F661-4DC2-9554-95C3AB3D17DA}" type="presOf" srcId="{77CC4FC5-C1F4-4702-A656-2279D5FAAE03}" destId="{AB02ED8E-7EE5-44E0-8143-9B0A9E98213D}" srcOrd="0" destOrd="0" presId="urn:microsoft.com/office/officeart/2005/8/layout/cycle1"/>
    <dgm:cxn modelId="{6BC26EBA-3EC6-49C3-ACA6-7257B5867A18}" type="presOf" srcId="{26C6EE74-CDAC-4DA1-A098-D5F4F43C87D7}" destId="{9FFB0EE0-3584-4F16-BB3A-CF112EAAAB1F}" srcOrd="0" destOrd="0" presId="urn:microsoft.com/office/officeart/2005/8/layout/cycle1"/>
    <dgm:cxn modelId="{9569894E-7658-43A8-BA71-96F5372A4C58}" srcId="{77CC4FC5-C1F4-4702-A656-2279D5FAAE03}" destId="{6327837A-126F-4ACC-A209-3EA3AC20DDB1}" srcOrd="0" destOrd="0" parTransId="{23BDAC03-D867-40A6-B24D-0ED1F9C269EC}" sibTransId="{70467DD7-97F4-4FF4-B417-417ED38AB554}"/>
    <dgm:cxn modelId="{7C34C9B0-09C2-4F7F-AE1B-E1C3F4912531}" type="presOf" srcId="{81ADA5A1-2444-4CDC-A95B-30B7C5E432E1}" destId="{3CC32F38-72B4-43DE-8DEB-912C6EDB6B1A}" srcOrd="0" destOrd="0" presId="urn:microsoft.com/office/officeart/2005/8/layout/cycle1"/>
    <dgm:cxn modelId="{0E8F89B8-6865-4122-8155-6A86241D4D5D}" type="presOf" srcId="{93BAB2B8-9587-4D6E-9ECA-F5A79069C715}" destId="{A95751F1-4EC6-44E2-9E3C-C7026E51FEC2}" srcOrd="0" destOrd="0" presId="urn:microsoft.com/office/officeart/2005/8/layout/cycle1"/>
    <dgm:cxn modelId="{82E9D5DB-925F-47D9-80F8-DDB033DB1B18}" srcId="{77CC4FC5-C1F4-4702-A656-2279D5FAAE03}" destId="{26C6EE74-CDAC-4DA1-A098-D5F4F43C87D7}" srcOrd="1" destOrd="0" parTransId="{B45A66A7-91EF-47A4-95AE-DC6DEFA9B839}" sibTransId="{FD768CD1-62B0-4D5E-8263-242653BB6674}"/>
    <dgm:cxn modelId="{394A9F4F-CFBA-40D0-9B3F-29844CF851BD}" type="presOf" srcId="{70467DD7-97F4-4FF4-B417-417ED38AB554}" destId="{12F77956-DD4E-466C-9D7E-CC55AEF8CFB3}" srcOrd="0" destOrd="0" presId="urn:microsoft.com/office/officeart/2005/8/layout/cycle1"/>
    <dgm:cxn modelId="{18827341-E4AB-4C8B-9941-CEE1F5BCA03B}" srcId="{77CC4FC5-C1F4-4702-A656-2279D5FAAE03}" destId="{93BAB2B8-9587-4D6E-9ECA-F5A79069C715}" srcOrd="3" destOrd="0" parTransId="{867014EE-06D2-455B-B3BB-B9B6A8445BA6}" sibTransId="{0F8F9362-D97C-4094-9676-46E7EBCCA3C6}"/>
    <dgm:cxn modelId="{AC313EDE-E9BF-4E45-88A3-81F8E890214A}" type="presOf" srcId="{0F8F9362-D97C-4094-9676-46E7EBCCA3C6}" destId="{CB864055-DB01-4CDA-8BD7-C45AC9CFB44E}" srcOrd="0" destOrd="0" presId="urn:microsoft.com/office/officeart/2005/8/layout/cycle1"/>
    <dgm:cxn modelId="{5B366C50-15CD-492C-8FB4-1F7F0A94D29C}" type="presOf" srcId="{6327837A-126F-4ACC-A209-3EA3AC20DDB1}" destId="{7B3050E4-40BA-4ACD-A268-A4CCF0BA68BF}" srcOrd="0" destOrd="0" presId="urn:microsoft.com/office/officeart/2005/8/layout/cycle1"/>
    <dgm:cxn modelId="{D27E3B54-A035-4C07-982B-527E4B12A967}" type="presParOf" srcId="{AB02ED8E-7EE5-44E0-8143-9B0A9E98213D}" destId="{B7BD1832-97DF-434D-907D-C35491B5EB8D}" srcOrd="0" destOrd="0" presId="urn:microsoft.com/office/officeart/2005/8/layout/cycle1"/>
    <dgm:cxn modelId="{F2CFA72C-0D9E-44D9-BFAE-8AE3C41BD3A0}" type="presParOf" srcId="{AB02ED8E-7EE5-44E0-8143-9B0A9E98213D}" destId="{7B3050E4-40BA-4ACD-A268-A4CCF0BA68BF}" srcOrd="1" destOrd="0" presId="urn:microsoft.com/office/officeart/2005/8/layout/cycle1"/>
    <dgm:cxn modelId="{7090D156-36C8-4D9B-9504-D11AF4431366}" type="presParOf" srcId="{AB02ED8E-7EE5-44E0-8143-9B0A9E98213D}" destId="{12F77956-DD4E-466C-9D7E-CC55AEF8CFB3}" srcOrd="2" destOrd="0" presId="urn:microsoft.com/office/officeart/2005/8/layout/cycle1"/>
    <dgm:cxn modelId="{CDB04B52-06E2-4564-A0C5-1AAEE9D4BF6D}" type="presParOf" srcId="{AB02ED8E-7EE5-44E0-8143-9B0A9E98213D}" destId="{083EA589-52A7-4ABA-BCE9-E13F3C2CD9B3}" srcOrd="3" destOrd="0" presId="urn:microsoft.com/office/officeart/2005/8/layout/cycle1"/>
    <dgm:cxn modelId="{447CBBF6-193B-4B0F-B709-FE95E08E636A}" type="presParOf" srcId="{AB02ED8E-7EE5-44E0-8143-9B0A9E98213D}" destId="{9FFB0EE0-3584-4F16-BB3A-CF112EAAAB1F}" srcOrd="4" destOrd="0" presId="urn:microsoft.com/office/officeart/2005/8/layout/cycle1"/>
    <dgm:cxn modelId="{2F7A2B09-837B-4F8F-8762-552B36CBB99F}" type="presParOf" srcId="{AB02ED8E-7EE5-44E0-8143-9B0A9E98213D}" destId="{F60698DE-2B00-48C6-866A-1C6C0879438C}" srcOrd="5" destOrd="0" presId="urn:microsoft.com/office/officeart/2005/8/layout/cycle1"/>
    <dgm:cxn modelId="{86219529-4CC5-4009-8417-20C7F9CDC8EC}" type="presParOf" srcId="{AB02ED8E-7EE5-44E0-8143-9B0A9E98213D}" destId="{356B49DB-10D7-491E-8349-62E5B76CCB45}" srcOrd="6" destOrd="0" presId="urn:microsoft.com/office/officeart/2005/8/layout/cycle1"/>
    <dgm:cxn modelId="{FA25FCC5-5D2C-49F4-A701-A3AF31190310}" type="presParOf" srcId="{AB02ED8E-7EE5-44E0-8143-9B0A9E98213D}" destId="{D55B35AB-AB87-4350-BECF-1234527B53A4}" srcOrd="7" destOrd="0" presId="urn:microsoft.com/office/officeart/2005/8/layout/cycle1"/>
    <dgm:cxn modelId="{BF4E6A9B-FA70-472B-AC42-56DA6DACEBFD}" type="presParOf" srcId="{AB02ED8E-7EE5-44E0-8143-9B0A9E98213D}" destId="{3CC32F38-72B4-43DE-8DEB-912C6EDB6B1A}" srcOrd="8" destOrd="0" presId="urn:microsoft.com/office/officeart/2005/8/layout/cycle1"/>
    <dgm:cxn modelId="{C5553C22-E70A-4619-9A07-46A8B691BEE9}" type="presParOf" srcId="{AB02ED8E-7EE5-44E0-8143-9B0A9E98213D}" destId="{66B9D111-AE96-4DCE-9DEA-E54D1FA86B83}" srcOrd="9" destOrd="0" presId="urn:microsoft.com/office/officeart/2005/8/layout/cycle1"/>
    <dgm:cxn modelId="{C5B55905-C0E3-4DB0-A984-5C3FDA6EF213}" type="presParOf" srcId="{AB02ED8E-7EE5-44E0-8143-9B0A9E98213D}" destId="{A95751F1-4EC6-44E2-9E3C-C7026E51FEC2}" srcOrd="10" destOrd="0" presId="urn:microsoft.com/office/officeart/2005/8/layout/cycle1"/>
    <dgm:cxn modelId="{83841404-3C95-4304-88C2-4678DD004EC0}" type="presParOf" srcId="{AB02ED8E-7EE5-44E0-8143-9B0A9E98213D}" destId="{CB864055-DB01-4CDA-8BD7-C45AC9CFB44E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554EFE1-6F8E-4530-8C50-FCD62CFCB988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B213AEE-802A-41A8-94F6-DC3CF9B128A8}">
      <dgm:prSet phldrT="[Texto]"/>
      <dgm:spPr/>
      <dgm:t>
        <a:bodyPr/>
        <a:lstStyle/>
        <a:p>
          <a:r>
            <a:rPr lang="es-ES" dirty="0" smtClean="0"/>
            <a:t>Directriz para el Cumplimiento de Obligaciones de Transparencia Durante la Emergencia Sanitaria</a:t>
          </a:r>
          <a:endParaRPr lang="es-ES" dirty="0"/>
        </a:p>
      </dgm:t>
    </dgm:pt>
    <dgm:pt modelId="{DF5A4AAE-1151-4009-B9D8-23EDC9192357}" type="parTrans" cxnId="{6C67925F-B6D3-4F16-ADEF-A6E49A0906D7}">
      <dgm:prSet/>
      <dgm:spPr/>
      <dgm:t>
        <a:bodyPr/>
        <a:lstStyle/>
        <a:p>
          <a:endParaRPr lang="es-ES"/>
        </a:p>
      </dgm:t>
    </dgm:pt>
    <dgm:pt modelId="{EE6CF778-441E-4AB9-8D43-629DB9D9D786}" type="sibTrans" cxnId="{6C67925F-B6D3-4F16-ADEF-A6E49A0906D7}">
      <dgm:prSet/>
      <dgm:spPr/>
      <dgm:t>
        <a:bodyPr/>
        <a:lstStyle/>
        <a:p>
          <a:endParaRPr lang="es-ES"/>
        </a:p>
      </dgm:t>
    </dgm:pt>
    <dgm:pt modelId="{653EB77B-541B-4953-AAF2-4D57DB0139C5}" type="pres">
      <dgm:prSet presAssocID="{5554EFE1-6F8E-4530-8C50-FCD62CFCB988}" presName="Name0" presStyleCnt="0">
        <dgm:presLayoutVars>
          <dgm:dir/>
          <dgm:animOne val="branch"/>
          <dgm:animLvl val="lvl"/>
        </dgm:presLayoutVars>
      </dgm:prSet>
      <dgm:spPr/>
    </dgm:pt>
    <dgm:pt modelId="{667F4ED7-AC2E-43A0-A31B-383DABDB3FAA}" type="pres">
      <dgm:prSet presAssocID="{2B213AEE-802A-41A8-94F6-DC3CF9B128A8}" presName="chaos" presStyleCnt="0"/>
      <dgm:spPr/>
    </dgm:pt>
    <dgm:pt modelId="{52739A4B-200D-41D2-9E76-1A170915C0E0}" type="pres">
      <dgm:prSet presAssocID="{2B213AEE-802A-41A8-94F6-DC3CF9B128A8}" presName="parTx1" presStyleLbl="revTx" presStyleIdx="0" presStyleCnt="1"/>
      <dgm:spPr/>
      <dgm:t>
        <a:bodyPr/>
        <a:lstStyle/>
        <a:p>
          <a:endParaRPr lang="es-ES"/>
        </a:p>
      </dgm:t>
    </dgm:pt>
    <dgm:pt modelId="{F662B744-070B-4764-A1F7-78E6303715E4}" type="pres">
      <dgm:prSet presAssocID="{2B213AEE-802A-41A8-94F6-DC3CF9B128A8}" presName="c1" presStyleLbl="node1" presStyleIdx="0" presStyleCnt="18" custLinFactX="-52438" custLinFactNeighborX="-100000" custLinFactNeighborY="94837"/>
      <dgm:spPr/>
    </dgm:pt>
    <dgm:pt modelId="{B4105C7F-DEE9-47AB-A1D0-3AAE13685387}" type="pres">
      <dgm:prSet presAssocID="{2B213AEE-802A-41A8-94F6-DC3CF9B128A8}" presName="c2" presStyleLbl="node1" presStyleIdx="1" presStyleCnt="18" custLinFactY="16458" custLinFactNeighborX="-51721" custLinFactNeighborY="100000"/>
      <dgm:spPr/>
    </dgm:pt>
    <dgm:pt modelId="{720D1A2A-42C9-466B-91F8-7266F9CEC234}" type="pres">
      <dgm:prSet presAssocID="{2B213AEE-802A-41A8-94F6-DC3CF9B128A8}" presName="c3" presStyleLbl="node1" presStyleIdx="2" presStyleCnt="18"/>
      <dgm:spPr/>
    </dgm:pt>
    <dgm:pt modelId="{E2F152BF-1DCC-478F-A68F-D0DC3831809B}" type="pres">
      <dgm:prSet presAssocID="{2B213AEE-802A-41A8-94F6-DC3CF9B128A8}" presName="c4" presStyleLbl="node1" presStyleIdx="3" presStyleCnt="18"/>
      <dgm:spPr/>
    </dgm:pt>
    <dgm:pt modelId="{5F4EAA7A-1202-4C7C-9562-7A1A0701044A}" type="pres">
      <dgm:prSet presAssocID="{2B213AEE-802A-41A8-94F6-DC3CF9B128A8}" presName="c5" presStyleLbl="node1" presStyleIdx="4" presStyleCnt="18"/>
      <dgm:spPr/>
    </dgm:pt>
    <dgm:pt modelId="{C2638C04-9B50-4D65-B5A8-87467E778AA2}" type="pres">
      <dgm:prSet presAssocID="{2B213AEE-802A-41A8-94F6-DC3CF9B128A8}" presName="c6" presStyleLbl="node1" presStyleIdx="5" presStyleCnt="18"/>
      <dgm:spPr/>
    </dgm:pt>
    <dgm:pt modelId="{6E659FB7-B498-4F9B-96A3-3476F75D72ED}" type="pres">
      <dgm:prSet presAssocID="{2B213AEE-802A-41A8-94F6-DC3CF9B128A8}" presName="c7" presStyleLbl="node1" presStyleIdx="6" presStyleCnt="18"/>
      <dgm:spPr/>
    </dgm:pt>
    <dgm:pt modelId="{10219841-648D-4C00-9E8B-4DFC6AFB4AF7}" type="pres">
      <dgm:prSet presAssocID="{2B213AEE-802A-41A8-94F6-DC3CF9B128A8}" presName="c8" presStyleLbl="node1" presStyleIdx="7" presStyleCnt="18" custLinFactX="-39893" custLinFactNeighborX="-100000" custLinFactNeighborY="35648"/>
      <dgm:spPr/>
    </dgm:pt>
    <dgm:pt modelId="{91714E63-A3FD-4A1F-8AA2-09BE40C3262B}" type="pres">
      <dgm:prSet presAssocID="{2B213AEE-802A-41A8-94F6-DC3CF9B128A8}" presName="c9" presStyleLbl="node1" presStyleIdx="8" presStyleCnt="18" custLinFactY="-18352" custLinFactNeighborX="-31528" custLinFactNeighborY="-100000"/>
      <dgm:spPr/>
    </dgm:pt>
    <dgm:pt modelId="{54B952AB-1374-4E8F-8710-17D278E2FF91}" type="pres">
      <dgm:prSet presAssocID="{2B213AEE-802A-41A8-94F6-DC3CF9B128A8}" presName="c10" presStyleLbl="node1" presStyleIdx="9" presStyleCnt="18"/>
      <dgm:spPr/>
    </dgm:pt>
    <dgm:pt modelId="{E4B7C58D-E993-4C1B-A33E-413467FCB80E}" type="pres">
      <dgm:prSet presAssocID="{2B213AEE-802A-41A8-94F6-DC3CF9B128A8}" presName="c11" presStyleLbl="node1" presStyleIdx="10" presStyleCnt="18"/>
      <dgm:spPr/>
    </dgm:pt>
    <dgm:pt modelId="{0997FBFC-0F20-4B7D-995B-AB9FD54F802E}" type="pres">
      <dgm:prSet presAssocID="{2B213AEE-802A-41A8-94F6-DC3CF9B128A8}" presName="c12" presStyleLbl="node1" presStyleIdx="11" presStyleCnt="18"/>
      <dgm:spPr/>
    </dgm:pt>
    <dgm:pt modelId="{DF788E74-663B-460B-8E76-DE01DDFA1571}" type="pres">
      <dgm:prSet presAssocID="{2B213AEE-802A-41A8-94F6-DC3CF9B128A8}" presName="c13" presStyleLbl="node1" presStyleIdx="12" presStyleCnt="18"/>
      <dgm:spPr/>
    </dgm:pt>
    <dgm:pt modelId="{34E1C797-00EA-44AB-B7BA-B7B24FA10366}" type="pres">
      <dgm:prSet presAssocID="{2B213AEE-802A-41A8-94F6-DC3CF9B128A8}" presName="c14" presStyleLbl="node1" presStyleIdx="13" presStyleCnt="18"/>
      <dgm:spPr/>
    </dgm:pt>
    <dgm:pt modelId="{86ECF034-458C-4615-BB4F-FE42B21A698A}" type="pres">
      <dgm:prSet presAssocID="{2B213AEE-802A-41A8-94F6-DC3CF9B128A8}" presName="c15" presStyleLbl="node1" presStyleIdx="14" presStyleCnt="18"/>
      <dgm:spPr/>
    </dgm:pt>
    <dgm:pt modelId="{DA889DDB-511A-4D71-8ED8-00A45E41EE7D}" type="pres">
      <dgm:prSet presAssocID="{2B213AEE-802A-41A8-94F6-DC3CF9B128A8}" presName="c16" presStyleLbl="node1" presStyleIdx="15" presStyleCnt="18"/>
      <dgm:spPr/>
    </dgm:pt>
    <dgm:pt modelId="{CC3EBC6B-179A-4D95-BDF3-C414BA0DCAAE}" type="pres">
      <dgm:prSet presAssocID="{2B213AEE-802A-41A8-94F6-DC3CF9B128A8}" presName="c17" presStyleLbl="node1" presStyleIdx="16" presStyleCnt="18"/>
      <dgm:spPr/>
    </dgm:pt>
    <dgm:pt modelId="{74087A84-D3C9-4E93-90CC-A1875EADF9BA}" type="pres">
      <dgm:prSet presAssocID="{2B213AEE-802A-41A8-94F6-DC3CF9B128A8}" presName="c18" presStyleLbl="node1" presStyleIdx="17" presStyleCnt="18"/>
      <dgm:spPr/>
    </dgm:pt>
  </dgm:ptLst>
  <dgm:cxnLst>
    <dgm:cxn modelId="{7252F064-8A6A-450E-8981-4F760BB9FF71}" type="presOf" srcId="{2B213AEE-802A-41A8-94F6-DC3CF9B128A8}" destId="{52739A4B-200D-41D2-9E76-1A170915C0E0}" srcOrd="0" destOrd="0" presId="urn:microsoft.com/office/officeart/2009/3/layout/RandomtoResultProcess"/>
    <dgm:cxn modelId="{770582E8-03B2-4AAC-A2C8-B16E69319E28}" type="presOf" srcId="{5554EFE1-6F8E-4530-8C50-FCD62CFCB988}" destId="{653EB77B-541B-4953-AAF2-4D57DB0139C5}" srcOrd="0" destOrd="0" presId="urn:microsoft.com/office/officeart/2009/3/layout/RandomtoResultProcess"/>
    <dgm:cxn modelId="{6C67925F-B6D3-4F16-ADEF-A6E49A0906D7}" srcId="{5554EFE1-6F8E-4530-8C50-FCD62CFCB988}" destId="{2B213AEE-802A-41A8-94F6-DC3CF9B128A8}" srcOrd="0" destOrd="0" parTransId="{DF5A4AAE-1151-4009-B9D8-23EDC9192357}" sibTransId="{EE6CF778-441E-4AB9-8D43-629DB9D9D786}"/>
    <dgm:cxn modelId="{EE254263-0ED1-452E-A888-9D3752180506}" type="presParOf" srcId="{653EB77B-541B-4953-AAF2-4D57DB0139C5}" destId="{667F4ED7-AC2E-43A0-A31B-383DABDB3FAA}" srcOrd="0" destOrd="0" presId="urn:microsoft.com/office/officeart/2009/3/layout/RandomtoResultProcess"/>
    <dgm:cxn modelId="{A92BD971-AA01-45E3-8BA6-FE811E1FC939}" type="presParOf" srcId="{667F4ED7-AC2E-43A0-A31B-383DABDB3FAA}" destId="{52739A4B-200D-41D2-9E76-1A170915C0E0}" srcOrd="0" destOrd="0" presId="urn:microsoft.com/office/officeart/2009/3/layout/RandomtoResultProcess"/>
    <dgm:cxn modelId="{7A77EF06-572B-41E0-8430-79DC1DE057BB}" type="presParOf" srcId="{667F4ED7-AC2E-43A0-A31B-383DABDB3FAA}" destId="{F662B744-070B-4764-A1F7-78E6303715E4}" srcOrd="1" destOrd="0" presId="urn:microsoft.com/office/officeart/2009/3/layout/RandomtoResultProcess"/>
    <dgm:cxn modelId="{35AF0494-0608-4B48-ACDA-FAF724F66F33}" type="presParOf" srcId="{667F4ED7-AC2E-43A0-A31B-383DABDB3FAA}" destId="{B4105C7F-DEE9-47AB-A1D0-3AAE13685387}" srcOrd="2" destOrd="0" presId="urn:microsoft.com/office/officeart/2009/3/layout/RandomtoResultProcess"/>
    <dgm:cxn modelId="{6F07EBA0-D470-4D42-BD4B-2FAA7ADE6556}" type="presParOf" srcId="{667F4ED7-AC2E-43A0-A31B-383DABDB3FAA}" destId="{720D1A2A-42C9-466B-91F8-7266F9CEC234}" srcOrd="3" destOrd="0" presId="urn:microsoft.com/office/officeart/2009/3/layout/RandomtoResultProcess"/>
    <dgm:cxn modelId="{FDB9FFA9-DA9A-429C-9046-978E605F5142}" type="presParOf" srcId="{667F4ED7-AC2E-43A0-A31B-383DABDB3FAA}" destId="{E2F152BF-1DCC-478F-A68F-D0DC3831809B}" srcOrd="4" destOrd="0" presId="urn:microsoft.com/office/officeart/2009/3/layout/RandomtoResultProcess"/>
    <dgm:cxn modelId="{554068F3-726F-4735-9D04-AD44AABDE8E8}" type="presParOf" srcId="{667F4ED7-AC2E-43A0-A31B-383DABDB3FAA}" destId="{5F4EAA7A-1202-4C7C-9562-7A1A0701044A}" srcOrd="5" destOrd="0" presId="urn:microsoft.com/office/officeart/2009/3/layout/RandomtoResultProcess"/>
    <dgm:cxn modelId="{44E1BCE6-53B4-4609-832E-668C03E81F44}" type="presParOf" srcId="{667F4ED7-AC2E-43A0-A31B-383DABDB3FAA}" destId="{C2638C04-9B50-4D65-B5A8-87467E778AA2}" srcOrd="6" destOrd="0" presId="urn:microsoft.com/office/officeart/2009/3/layout/RandomtoResultProcess"/>
    <dgm:cxn modelId="{B9CB1240-FD5D-401C-B724-6B06D9AC88DB}" type="presParOf" srcId="{667F4ED7-AC2E-43A0-A31B-383DABDB3FAA}" destId="{6E659FB7-B498-4F9B-96A3-3476F75D72ED}" srcOrd="7" destOrd="0" presId="urn:microsoft.com/office/officeart/2009/3/layout/RandomtoResultProcess"/>
    <dgm:cxn modelId="{C5FD3586-0C9C-4755-AAA9-1620AF55780B}" type="presParOf" srcId="{667F4ED7-AC2E-43A0-A31B-383DABDB3FAA}" destId="{10219841-648D-4C00-9E8B-4DFC6AFB4AF7}" srcOrd="8" destOrd="0" presId="urn:microsoft.com/office/officeart/2009/3/layout/RandomtoResultProcess"/>
    <dgm:cxn modelId="{B4004FE9-916B-4825-B9D5-B48F7713A7F9}" type="presParOf" srcId="{667F4ED7-AC2E-43A0-A31B-383DABDB3FAA}" destId="{91714E63-A3FD-4A1F-8AA2-09BE40C3262B}" srcOrd="9" destOrd="0" presId="urn:microsoft.com/office/officeart/2009/3/layout/RandomtoResultProcess"/>
    <dgm:cxn modelId="{8D42DF6C-5F99-4953-A19F-78C70E54AD96}" type="presParOf" srcId="{667F4ED7-AC2E-43A0-A31B-383DABDB3FAA}" destId="{54B952AB-1374-4E8F-8710-17D278E2FF91}" srcOrd="10" destOrd="0" presId="urn:microsoft.com/office/officeart/2009/3/layout/RandomtoResultProcess"/>
    <dgm:cxn modelId="{192778D2-530F-4D25-8177-2A2D31FDB5D7}" type="presParOf" srcId="{667F4ED7-AC2E-43A0-A31B-383DABDB3FAA}" destId="{E4B7C58D-E993-4C1B-A33E-413467FCB80E}" srcOrd="11" destOrd="0" presId="urn:microsoft.com/office/officeart/2009/3/layout/RandomtoResultProcess"/>
    <dgm:cxn modelId="{E5EFE6C9-9F29-44E8-93C9-F5807B989628}" type="presParOf" srcId="{667F4ED7-AC2E-43A0-A31B-383DABDB3FAA}" destId="{0997FBFC-0F20-4B7D-995B-AB9FD54F802E}" srcOrd="12" destOrd="0" presId="urn:microsoft.com/office/officeart/2009/3/layout/RandomtoResultProcess"/>
    <dgm:cxn modelId="{28722D51-77C8-4FA2-B9C2-1DD1F41EF80D}" type="presParOf" srcId="{667F4ED7-AC2E-43A0-A31B-383DABDB3FAA}" destId="{DF788E74-663B-460B-8E76-DE01DDFA1571}" srcOrd="13" destOrd="0" presId="urn:microsoft.com/office/officeart/2009/3/layout/RandomtoResultProcess"/>
    <dgm:cxn modelId="{E5C1AB91-D1E6-4C5F-8AD7-889396538698}" type="presParOf" srcId="{667F4ED7-AC2E-43A0-A31B-383DABDB3FAA}" destId="{34E1C797-00EA-44AB-B7BA-B7B24FA10366}" srcOrd="14" destOrd="0" presId="urn:microsoft.com/office/officeart/2009/3/layout/RandomtoResultProcess"/>
    <dgm:cxn modelId="{BA222888-C5BD-457E-997F-4D6D1CC7C4F7}" type="presParOf" srcId="{667F4ED7-AC2E-43A0-A31B-383DABDB3FAA}" destId="{86ECF034-458C-4615-BB4F-FE42B21A698A}" srcOrd="15" destOrd="0" presId="urn:microsoft.com/office/officeart/2009/3/layout/RandomtoResultProcess"/>
    <dgm:cxn modelId="{17FBBD49-6DB8-41A4-9DFC-F3DC844EA0BD}" type="presParOf" srcId="{667F4ED7-AC2E-43A0-A31B-383DABDB3FAA}" destId="{DA889DDB-511A-4D71-8ED8-00A45E41EE7D}" srcOrd="16" destOrd="0" presId="urn:microsoft.com/office/officeart/2009/3/layout/RandomtoResultProcess"/>
    <dgm:cxn modelId="{806D87EF-57FC-472A-A126-F6A1C0CDE885}" type="presParOf" srcId="{667F4ED7-AC2E-43A0-A31B-383DABDB3FAA}" destId="{CC3EBC6B-179A-4D95-BDF3-C414BA0DCAAE}" srcOrd="17" destOrd="0" presId="urn:microsoft.com/office/officeart/2009/3/layout/RandomtoResultProcess"/>
    <dgm:cxn modelId="{B22F931C-18E9-46D0-AED0-75CD9E8E17F2}" type="presParOf" srcId="{667F4ED7-AC2E-43A0-A31B-383DABDB3FAA}" destId="{74087A84-D3C9-4E93-90CC-A1875EADF9BA}" srcOrd="18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7874CE-EFA0-4D1A-AE4C-619FF199EE9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7EA5E7B3-AC2E-42B6-A120-C27FBBACBC79}">
      <dgm:prSet/>
      <dgm:spPr/>
      <dgm:t>
        <a:bodyPr/>
        <a:lstStyle/>
        <a:p>
          <a:pPr rtl="0"/>
          <a:r>
            <a:rPr lang="es-SV" smtClean="0"/>
            <a:t>Establecimiento de canales de comunicación </a:t>
          </a:r>
          <a:endParaRPr lang="en-US"/>
        </a:p>
      </dgm:t>
    </dgm:pt>
    <dgm:pt modelId="{24A376E4-5023-43F9-9936-B54F4B4B2692}" type="parTrans" cxnId="{06522B60-350B-4B13-A62D-BA250C0AD494}">
      <dgm:prSet/>
      <dgm:spPr/>
      <dgm:t>
        <a:bodyPr/>
        <a:lstStyle/>
        <a:p>
          <a:endParaRPr lang="es-ES"/>
        </a:p>
      </dgm:t>
    </dgm:pt>
    <dgm:pt modelId="{1BCA01B3-0EE4-454A-8F39-DF8FEFDFD172}" type="sibTrans" cxnId="{06522B60-350B-4B13-A62D-BA250C0AD494}">
      <dgm:prSet/>
      <dgm:spPr/>
      <dgm:t>
        <a:bodyPr/>
        <a:lstStyle/>
        <a:p>
          <a:endParaRPr lang="es-ES"/>
        </a:p>
      </dgm:t>
    </dgm:pt>
    <dgm:pt modelId="{B4A5BEF9-E874-4FB8-BE3D-05249BF1DCE9}">
      <dgm:prSet/>
      <dgm:spPr/>
      <dgm:t>
        <a:bodyPr/>
        <a:lstStyle/>
        <a:p>
          <a:pPr rtl="0"/>
          <a:r>
            <a:rPr lang="es-SV" smtClean="0"/>
            <a:t>Difusión de la información </a:t>
          </a:r>
          <a:endParaRPr lang="en-US"/>
        </a:p>
      </dgm:t>
    </dgm:pt>
    <dgm:pt modelId="{48CA24CF-0D53-4303-B53A-2C6D0446FCAD}" type="parTrans" cxnId="{8E3CD523-5EC5-417C-A515-B48ACE370F46}">
      <dgm:prSet/>
      <dgm:spPr/>
      <dgm:t>
        <a:bodyPr/>
        <a:lstStyle/>
        <a:p>
          <a:endParaRPr lang="es-ES"/>
        </a:p>
      </dgm:t>
    </dgm:pt>
    <dgm:pt modelId="{89E6B1D0-06FA-4611-89C4-BD0027302A7D}" type="sibTrans" cxnId="{8E3CD523-5EC5-417C-A515-B48ACE370F46}">
      <dgm:prSet/>
      <dgm:spPr/>
      <dgm:t>
        <a:bodyPr/>
        <a:lstStyle/>
        <a:p>
          <a:endParaRPr lang="es-ES"/>
        </a:p>
      </dgm:t>
    </dgm:pt>
    <dgm:pt modelId="{A12517DA-C04E-41B8-A156-7EE3C6AB25BA}">
      <dgm:prSet/>
      <dgm:spPr/>
      <dgm:t>
        <a:bodyPr/>
        <a:lstStyle/>
        <a:p>
          <a:pPr rtl="0"/>
          <a:r>
            <a:rPr lang="es-SV" smtClean="0"/>
            <a:t>Mayor alcance</a:t>
          </a:r>
          <a:endParaRPr lang="en-US"/>
        </a:p>
      </dgm:t>
    </dgm:pt>
    <dgm:pt modelId="{9C04F797-125B-477C-8E33-C734FF01EE09}" type="parTrans" cxnId="{47097313-EEA5-401C-98B9-85FBDD63B2EE}">
      <dgm:prSet/>
      <dgm:spPr/>
      <dgm:t>
        <a:bodyPr/>
        <a:lstStyle/>
        <a:p>
          <a:endParaRPr lang="es-ES"/>
        </a:p>
      </dgm:t>
    </dgm:pt>
    <dgm:pt modelId="{85F0E5DE-6A08-4C67-8246-91D0AE080E16}" type="sibTrans" cxnId="{47097313-EEA5-401C-98B9-85FBDD63B2EE}">
      <dgm:prSet/>
      <dgm:spPr/>
      <dgm:t>
        <a:bodyPr/>
        <a:lstStyle/>
        <a:p>
          <a:endParaRPr lang="es-ES"/>
        </a:p>
      </dgm:t>
    </dgm:pt>
    <dgm:pt modelId="{80B2991A-28B0-4BA9-99FE-3046B3D41BFA}" type="pres">
      <dgm:prSet presAssocID="{F37874CE-EFA0-4D1A-AE4C-619FF199EE9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361E4EC-38B3-48B9-A883-CF70851FD37F}" type="pres">
      <dgm:prSet presAssocID="{7EA5E7B3-AC2E-42B6-A120-C27FBBACBC79}" presName="hierRoot1" presStyleCnt="0">
        <dgm:presLayoutVars>
          <dgm:hierBranch val="init"/>
        </dgm:presLayoutVars>
      </dgm:prSet>
      <dgm:spPr/>
    </dgm:pt>
    <dgm:pt modelId="{F043C219-58C3-4D5A-B9D1-54F861249CEB}" type="pres">
      <dgm:prSet presAssocID="{7EA5E7B3-AC2E-42B6-A120-C27FBBACBC79}" presName="rootComposite1" presStyleCnt="0"/>
      <dgm:spPr/>
    </dgm:pt>
    <dgm:pt modelId="{E6216230-4083-4C73-870C-0D459D423B41}" type="pres">
      <dgm:prSet presAssocID="{7EA5E7B3-AC2E-42B6-A120-C27FBBACBC79}" presName="rootText1" presStyleLbl="node0" presStyleIdx="0" presStyleCnt="3">
        <dgm:presLayoutVars>
          <dgm:chPref val="3"/>
        </dgm:presLayoutVars>
      </dgm:prSet>
      <dgm:spPr/>
    </dgm:pt>
    <dgm:pt modelId="{79E86CFB-3883-4965-9584-DA7F5D9E1647}" type="pres">
      <dgm:prSet presAssocID="{7EA5E7B3-AC2E-42B6-A120-C27FBBACBC79}" presName="rootConnector1" presStyleLbl="node1" presStyleIdx="0" presStyleCnt="0"/>
      <dgm:spPr/>
    </dgm:pt>
    <dgm:pt modelId="{623B30DC-E664-439D-9446-1D22BB916885}" type="pres">
      <dgm:prSet presAssocID="{7EA5E7B3-AC2E-42B6-A120-C27FBBACBC79}" presName="hierChild2" presStyleCnt="0"/>
      <dgm:spPr/>
    </dgm:pt>
    <dgm:pt modelId="{B7E45729-221D-4F37-85A8-2931ACBC684A}" type="pres">
      <dgm:prSet presAssocID="{7EA5E7B3-AC2E-42B6-A120-C27FBBACBC79}" presName="hierChild3" presStyleCnt="0"/>
      <dgm:spPr/>
    </dgm:pt>
    <dgm:pt modelId="{581A9AB0-5614-4DBE-B64B-834C24B7373B}" type="pres">
      <dgm:prSet presAssocID="{B4A5BEF9-E874-4FB8-BE3D-05249BF1DCE9}" presName="hierRoot1" presStyleCnt="0">
        <dgm:presLayoutVars>
          <dgm:hierBranch val="init"/>
        </dgm:presLayoutVars>
      </dgm:prSet>
      <dgm:spPr/>
    </dgm:pt>
    <dgm:pt modelId="{35404954-DAD4-4231-B98C-8B2FFA2B3361}" type="pres">
      <dgm:prSet presAssocID="{B4A5BEF9-E874-4FB8-BE3D-05249BF1DCE9}" presName="rootComposite1" presStyleCnt="0"/>
      <dgm:spPr/>
    </dgm:pt>
    <dgm:pt modelId="{A34C367F-95F5-4DBD-A032-7FC76CB88286}" type="pres">
      <dgm:prSet presAssocID="{B4A5BEF9-E874-4FB8-BE3D-05249BF1DCE9}" presName="rootText1" presStyleLbl="node0" presStyleIdx="1" presStyleCnt="3">
        <dgm:presLayoutVars>
          <dgm:chPref val="3"/>
        </dgm:presLayoutVars>
      </dgm:prSet>
      <dgm:spPr/>
    </dgm:pt>
    <dgm:pt modelId="{26CDD273-FC96-435B-99A1-181BD284BB16}" type="pres">
      <dgm:prSet presAssocID="{B4A5BEF9-E874-4FB8-BE3D-05249BF1DCE9}" presName="rootConnector1" presStyleLbl="node1" presStyleIdx="0" presStyleCnt="0"/>
      <dgm:spPr/>
    </dgm:pt>
    <dgm:pt modelId="{FB175C9C-96CB-4C5C-B46A-8211204404DA}" type="pres">
      <dgm:prSet presAssocID="{B4A5BEF9-E874-4FB8-BE3D-05249BF1DCE9}" presName="hierChild2" presStyleCnt="0"/>
      <dgm:spPr/>
    </dgm:pt>
    <dgm:pt modelId="{A94FC704-C607-40BB-96E4-57BD01E48C2C}" type="pres">
      <dgm:prSet presAssocID="{B4A5BEF9-E874-4FB8-BE3D-05249BF1DCE9}" presName="hierChild3" presStyleCnt="0"/>
      <dgm:spPr/>
    </dgm:pt>
    <dgm:pt modelId="{648B7008-2560-4FF3-B28D-E05D360EBE7E}" type="pres">
      <dgm:prSet presAssocID="{A12517DA-C04E-41B8-A156-7EE3C6AB25BA}" presName="hierRoot1" presStyleCnt="0">
        <dgm:presLayoutVars>
          <dgm:hierBranch val="init"/>
        </dgm:presLayoutVars>
      </dgm:prSet>
      <dgm:spPr/>
    </dgm:pt>
    <dgm:pt modelId="{C6D2D593-62C1-4BDB-B5C9-FB47F3134A0E}" type="pres">
      <dgm:prSet presAssocID="{A12517DA-C04E-41B8-A156-7EE3C6AB25BA}" presName="rootComposite1" presStyleCnt="0"/>
      <dgm:spPr/>
    </dgm:pt>
    <dgm:pt modelId="{2B558CAD-A491-4829-9BD2-299B3E980C60}" type="pres">
      <dgm:prSet presAssocID="{A12517DA-C04E-41B8-A156-7EE3C6AB25BA}" presName="rootText1" presStyleLbl="node0" presStyleIdx="2" presStyleCnt="3">
        <dgm:presLayoutVars>
          <dgm:chPref val="3"/>
        </dgm:presLayoutVars>
      </dgm:prSet>
      <dgm:spPr/>
    </dgm:pt>
    <dgm:pt modelId="{94FE00D7-883C-4F8A-B299-CF797FB92A44}" type="pres">
      <dgm:prSet presAssocID="{A12517DA-C04E-41B8-A156-7EE3C6AB25BA}" presName="rootConnector1" presStyleLbl="node1" presStyleIdx="0" presStyleCnt="0"/>
      <dgm:spPr/>
    </dgm:pt>
    <dgm:pt modelId="{6268FB5D-2C38-4C0C-A8F4-F8DB4C3B2C03}" type="pres">
      <dgm:prSet presAssocID="{A12517DA-C04E-41B8-A156-7EE3C6AB25BA}" presName="hierChild2" presStyleCnt="0"/>
      <dgm:spPr/>
    </dgm:pt>
    <dgm:pt modelId="{4274EF12-42F0-439F-8A3E-628030E2872D}" type="pres">
      <dgm:prSet presAssocID="{A12517DA-C04E-41B8-A156-7EE3C6AB25BA}" presName="hierChild3" presStyleCnt="0"/>
      <dgm:spPr/>
    </dgm:pt>
  </dgm:ptLst>
  <dgm:cxnLst>
    <dgm:cxn modelId="{47097313-EEA5-401C-98B9-85FBDD63B2EE}" srcId="{F37874CE-EFA0-4D1A-AE4C-619FF199EE96}" destId="{A12517DA-C04E-41B8-A156-7EE3C6AB25BA}" srcOrd="2" destOrd="0" parTransId="{9C04F797-125B-477C-8E33-C734FF01EE09}" sibTransId="{85F0E5DE-6A08-4C67-8246-91D0AE080E16}"/>
    <dgm:cxn modelId="{D076C328-7DF6-47CF-A398-9C148847D17A}" type="presOf" srcId="{7EA5E7B3-AC2E-42B6-A120-C27FBBACBC79}" destId="{E6216230-4083-4C73-870C-0D459D423B41}" srcOrd="0" destOrd="0" presId="urn:microsoft.com/office/officeart/2005/8/layout/orgChart1"/>
    <dgm:cxn modelId="{8E3CD523-5EC5-417C-A515-B48ACE370F46}" srcId="{F37874CE-EFA0-4D1A-AE4C-619FF199EE96}" destId="{B4A5BEF9-E874-4FB8-BE3D-05249BF1DCE9}" srcOrd="1" destOrd="0" parTransId="{48CA24CF-0D53-4303-B53A-2C6D0446FCAD}" sibTransId="{89E6B1D0-06FA-4611-89C4-BD0027302A7D}"/>
    <dgm:cxn modelId="{E46B7233-5316-4AEB-9367-69CE454EF68D}" type="presOf" srcId="{7EA5E7B3-AC2E-42B6-A120-C27FBBACBC79}" destId="{79E86CFB-3883-4965-9584-DA7F5D9E1647}" srcOrd="1" destOrd="0" presId="urn:microsoft.com/office/officeart/2005/8/layout/orgChart1"/>
    <dgm:cxn modelId="{6823FA54-7CB6-4AA2-BEB6-C58B86FC97AF}" type="presOf" srcId="{B4A5BEF9-E874-4FB8-BE3D-05249BF1DCE9}" destId="{26CDD273-FC96-435B-99A1-181BD284BB16}" srcOrd="1" destOrd="0" presId="urn:microsoft.com/office/officeart/2005/8/layout/orgChart1"/>
    <dgm:cxn modelId="{D1E8D23B-7778-4D5F-97A7-1F5ED175368A}" type="presOf" srcId="{F37874CE-EFA0-4D1A-AE4C-619FF199EE96}" destId="{80B2991A-28B0-4BA9-99FE-3046B3D41BFA}" srcOrd="0" destOrd="0" presId="urn:microsoft.com/office/officeart/2005/8/layout/orgChart1"/>
    <dgm:cxn modelId="{06522B60-350B-4B13-A62D-BA250C0AD494}" srcId="{F37874CE-EFA0-4D1A-AE4C-619FF199EE96}" destId="{7EA5E7B3-AC2E-42B6-A120-C27FBBACBC79}" srcOrd="0" destOrd="0" parTransId="{24A376E4-5023-43F9-9936-B54F4B4B2692}" sibTransId="{1BCA01B3-0EE4-454A-8F39-DF8FEFDFD172}"/>
    <dgm:cxn modelId="{483055A7-0545-43D1-B30E-B08702F04479}" type="presOf" srcId="{A12517DA-C04E-41B8-A156-7EE3C6AB25BA}" destId="{2B558CAD-A491-4829-9BD2-299B3E980C60}" srcOrd="0" destOrd="0" presId="urn:microsoft.com/office/officeart/2005/8/layout/orgChart1"/>
    <dgm:cxn modelId="{DCCE6EF6-DB5C-4A2B-AF71-D138814EB3DE}" type="presOf" srcId="{B4A5BEF9-E874-4FB8-BE3D-05249BF1DCE9}" destId="{A34C367F-95F5-4DBD-A032-7FC76CB88286}" srcOrd="0" destOrd="0" presId="urn:microsoft.com/office/officeart/2005/8/layout/orgChart1"/>
    <dgm:cxn modelId="{45F83D42-E232-4EC9-8DEC-2EFD700FEDC5}" type="presOf" srcId="{A12517DA-C04E-41B8-A156-7EE3C6AB25BA}" destId="{94FE00D7-883C-4F8A-B299-CF797FB92A44}" srcOrd="1" destOrd="0" presId="urn:microsoft.com/office/officeart/2005/8/layout/orgChart1"/>
    <dgm:cxn modelId="{07D084A1-B986-45FC-98A2-9737FB199C75}" type="presParOf" srcId="{80B2991A-28B0-4BA9-99FE-3046B3D41BFA}" destId="{C361E4EC-38B3-48B9-A883-CF70851FD37F}" srcOrd="0" destOrd="0" presId="urn:microsoft.com/office/officeart/2005/8/layout/orgChart1"/>
    <dgm:cxn modelId="{B5CB7CEB-38CA-458E-B961-3C92C9B67454}" type="presParOf" srcId="{C361E4EC-38B3-48B9-A883-CF70851FD37F}" destId="{F043C219-58C3-4D5A-B9D1-54F861249CEB}" srcOrd="0" destOrd="0" presId="urn:microsoft.com/office/officeart/2005/8/layout/orgChart1"/>
    <dgm:cxn modelId="{A58AB5C3-8FA0-4D47-8D61-2FB08F8E2F6F}" type="presParOf" srcId="{F043C219-58C3-4D5A-B9D1-54F861249CEB}" destId="{E6216230-4083-4C73-870C-0D459D423B41}" srcOrd="0" destOrd="0" presId="urn:microsoft.com/office/officeart/2005/8/layout/orgChart1"/>
    <dgm:cxn modelId="{EC9EB81D-9A68-4541-A717-446A0A1D9C18}" type="presParOf" srcId="{F043C219-58C3-4D5A-B9D1-54F861249CEB}" destId="{79E86CFB-3883-4965-9584-DA7F5D9E1647}" srcOrd="1" destOrd="0" presId="urn:microsoft.com/office/officeart/2005/8/layout/orgChart1"/>
    <dgm:cxn modelId="{782547A6-F981-418B-931F-202D5A86CDD8}" type="presParOf" srcId="{C361E4EC-38B3-48B9-A883-CF70851FD37F}" destId="{623B30DC-E664-439D-9446-1D22BB916885}" srcOrd="1" destOrd="0" presId="urn:microsoft.com/office/officeart/2005/8/layout/orgChart1"/>
    <dgm:cxn modelId="{FC65CEE6-EBB1-4DB1-85BF-60666971CA88}" type="presParOf" srcId="{C361E4EC-38B3-48B9-A883-CF70851FD37F}" destId="{B7E45729-221D-4F37-85A8-2931ACBC684A}" srcOrd="2" destOrd="0" presId="urn:microsoft.com/office/officeart/2005/8/layout/orgChart1"/>
    <dgm:cxn modelId="{14C696A1-AE06-4032-A0FD-7107A1EB2509}" type="presParOf" srcId="{80B2991A-28B0-4BA9-99FE-3046B3D41BFA}" destId="{581A9AB0-5614-4DBE-B64B-834C24B7373B}" srcOrd="1" destOrd="0" presId="urn:microsoft.com/office/officeart/2005/8/layout/orgChart1"/>
    <dgm:cxn modelId="{936AFECA-BF44-4BB8-913B-D495A62663AA}" type="presParOf" srcId="{581A9AB0-5614-4DBE-B64B-834C24B7373B}" destId="{35404954-DAD4-4231-B98C-8B2FFA2B3361}" srcOrd="0" destOrd="0" presId="urn:microsoft.com/office/officeart/2005/8/layout/orgChart1"/>
    <dgm:cxn modelId="{08B087AE-8F6A-4662-8BA8-412AB2EF7883}" type="presParOf" srcId="{35404954-DAD4-4231-B98C-8B2FFA2B3361}" destId="{A34C367F-95F5-4DBD-A032-7FC76CB88286}" srcOrd="0" destOrd="0" presId="urn:microsoft.com/office/officeart/2005/8/layout/orgChart1"/>
    <dgm:cxn modelId="{38A26381-E9B4-4D3E-863C-5CAC3919B619}" type="presParOf" srcId="{35404954-DAD4-4231-B98C-8B2FFA2B3361}" destId="{26CDD273-FC96-435B-99A1-181BD284BB16}" srcOrd="1" destOrd="0" presId="urn:microsoft.com/office/officeart/2005/8/layout/orgChart1"/>
    <dgm:cxn modelId="{C52E64EC-6292-42ED-80DE-B3711EF31F67}" type="presParOf" srcId="{581A9AB0-5614-4DBE-B64B-834C24B7373B}" destId="{FB175C9C-96CB-4C5C-B46A-8211204404DA}" srcOrd="1" destOrd="0" presId="urn:microsoft.com/office/officeart/2005/8/layout/orgChart1"/>
    <dgm:cxn modelId="{329C40F3-D3D4-4D09-B1DD-D3FB2F087557}" type="presParOf" srcId="{581A9AB0-5614-4DBE-B64B-834C24B7373B}" destId="{A94FC704-C607-40BB-96E4-57BD01E48C2C}" srcOrd="2" destOrd="0" presId="urn:microsoft.com/office/officeart/2005/8/layout/orgChart1"/>
    <dgm:cxn modelId="{AA53AA6D-DD41-4000-8E73-0FC6B682CE9C}" type="presParOf" srcId="{80B2991A-28B0-4BA9-99FE-3046B3D41BFA}" destId="{648B7008-2560-4FF3-B28D-E05D360EBE7E}" srcOrd="2" destOrd="0" presId="urn:microsoft.com/office/officeart/2005/8/layout/orgChart1"/>
    <dgm:cxn modelId="{043977FF-DC81-4176-B2F7-60A52E07B284}" type="presParOf" srcId="{648B7008-2560-4FF3-B28D-E05D360EBE7E}" destId="{C6D2D593-62C1-4BDB-B5C9-FB47F3134A0E}" srcOrd="0" destOrd="0" presId="urn:microsoft.com/office/officeart/2005/8/layout/orgChart1"/>
    <dgm:cxn modelId="{472D1DFA-1C21-4BCB-9D63-8B2A5FD598B8}" type="presParOf" srcId="{C6D2D593-62C1-4BDB-B5C9-FB47F3134A0E}" destId="{2B558CAD-A491-4829-9BD2-299B3E980C60}" srcOrd="0" destOrd="0" presId="urn:microsoft.com/office/officeart/2005/8/layout/orgChart1"/>
    <dgm:cxn modelId="{2F6CDB5F-8238-4541-B56F-8946FF960F99}" type="presParOf" srcId="{C6D2D593-62C1-4BDB-B5C9-FB47F3134A0E}" destId="{94FE00D7-883C-4F8A-B299-CF797FB92A44}" srcOrd="1" destOrd="0" presId="urn:microsoft.com/office/officeart/2005/8/layout/orgChart1"/>
    <dgm:cxn modelId="{6B80613F-9EC0-4563-B471-3DA91F0360C3}" type="presParOf" srcId="{648B7008-2560-4FF3-B28D-E05D360EBE7E}" destId="{6268FB5D-2C38-4C0C-A8F4-F8DB4C3B2C03}" srcOrd="1" destOrd="0" presId="urn:microsoft.com/office/officeart/2005/8/layout/orgChart1"/>
    <dgm:cxn modelId="{315639D1-FF9C-462E-ADCC-4D3BAD6F36DC}" type="presParOf" srcId="{648B7008-2560-4FF3-B28D-E05D360EBE7E}" destId="{4274EF12-42F0-439F-8A3E-628030E2872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86295A-5D39-4FAA-BD55-AB0E8FF0398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74D4AC86-5642-418C-9058-81139F7F9463}">
      <dgm:prSet/>
      <dgm:spPr/>
      <dgm:t>
        <a:bodyPr/>
        <a:lstStyle/>
        <a:p>
          <a:pPr rtl="0"/>
          <a:r>
            <a:rPr lang="es-SV" smtClean="0"/>
            <a:t>Contrataciones, obras, subsidios entre otros. </a:t>
          </a:r>
          <a:endParaRPr lang="en-US"/>
        </a:p>
      </dgm:t>
    </dgm:pt>
    <dgm:pt modelId="{B7BCF782-01DB-471D-9767-EF3B8CD19662}" type="parTrans" cxnId="{F51AF282-ED7B-4B0E-998C-4FB73AB23B2D}">
      <dgm:prSet/>
      <dgm:spPr/>
      <dgm:t>
        <a:bodyPr/>
        <a:lstStyle/>
        <a:p>
          <a:endParaRPr lang="es-ES"/>
        </a:p>
      </dgm:t>
    </dgm:pt>
    <dgm:pt modelId="{36DD9B9A-EE72-4E67-BB4C-A360BCF0AABD}" type="sibTrans" cxnId="{F51AF282-ED7B-4B0E-998C-4FB73AB23B2D}">
      <dgm:prSet/>
      <dgm:spPr/>
      <dgm:t>
        <a:bodyPr/>
        <a:lstStyle/>
        <a:p>
          <a:endParaRPr lang="es-ES"/>
        </a:p>
      </dgm:t>
    </dgm:pt>
    <dgm:pt modelId="{D44ACBCF-2D0F-404D-A17C-EBFC57C247A6}">
      <dgm:prSet/>
      <dgm:spPr/>
      <dgm:t>
        <a:bodyPr/>
        <a:lstStyle/>
        <a:p>
          <a:pPr rtl="0"/>
          <a:r>
            <a:rPr lang="es-SV" smtClean="0"/>
            <a:t>Actualización (abril 2020) </a:t>
          </a:r>
          <a:endParaRPr lang="en-US"/>
        </a:p>
      </dgm:t>
    </dgm:pt>
    <dgm:pt modelId="{D1404E47-D880-46E3-A41F-4CB410EB823A}" type="parTrans" cxnId="{25E86872-EF59-4EB9-BD1C-584225D95DD0}">
      <dgm:prSet/>
      <dgm:spPr/>
      <dgm:t>
        <a:bodyPr/>
        <a:lstStyle/>
        <a:p>
          <a:endParaRPr lang="es-ES"/>
        </a:p>
      </dgm:t>
    </dgm:pt>
    <dgm:pt modelId="{E5EB95A1-1383-435C-9B22-29D1ADCFD269}" type="sibTrans" cxnId="{25E86872-EF59-4EB9-BD1C-584225D95DD0}">
      <dgm:prSet/>
      <dgm:spPr/>
      <dgm:t>
        <a:bodyPr/>
        <a:lstStyle/>
        <a:p>
          <a:endParaRPr lang="es-ES"/>
        </a:p>
      </dgm:t>
    </dgm:pt>
    <dgm:pt modelId="{F927FADF-151A-4F03-97EE-0437E171F370}">
      <dgm:prSet/>
      <dgm:spPr/>
      <dgm:t>
        <a:bodyPr/>
        <a:lstStyle/>
        <a:p>
          <a:pPr rtl="0"/>
          <a:r>
            <a:rPr lang="es-SV" smtClean="0"/>
            <a:t>Información producida durante la emergencia.</a:t>
          </a:r>
          <a:endParaRPr lang="en-US"/>
        </a:p>
      </dgm:t>
    </dgm:pt>
    <dgm:pt modelId="{792D4448-9A6E-4557-A1CE-C00285D7C0D0}" type="parTrans" cxnId="{63F1590A-539D-4BA3-B470-19B9DD1EB02F}">
      <dgm:prSet/>
      <dgm:spPr/>
      <dgm:t>
        <a:bodyPr/>
        <a:lstStyle/>
        <a:p>
          <a:endParaRPr lang="es-ES"/>
        </a:p>
      </dgm:t>
    </dgm:pt>
    <dgm:pt modelId="{0D8E4726-9127-4474-80C5-E491A3B72413}" type="sibTrans" cxnId="{63F1590A-539D-4BA3-B470-19B9DD1EB02F}">
      <dgm:prSet/>
      <dgm:spPr/>
      <dgm:t>
        <a:bodyPr/>
        <a:lstStyle/>
        <a:p>
          <a:endParaRPr lang="es-ES"/>
        </a:p>
      </dgm:t>
    </dgm:pt>
    <dgm:pt modelId="{64A23049-AA4F-44C4-9E58-225FD9CFDA97}" type="pres">
      <dgm:prSet presAssocID="{2686295A-5D39-4FAA-BD55-AB0E8FF0398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499579E-C91F-4A76-BE62-B579EA50E701}" type="pres">
      <dgm:prSet presAssocID="{74D4AC86-5642-418C-9058-81139F7F9463}" presName="root" presStyleCnt="0"/>
      <dgm:spPr/>
    </dgm:pt>
    <dgm:pt modelId="{B9CB8E60-8D2E-4228-88B6-C6550580C3DF}" type="pres">
      <dgm:prSet presAssocID="{74D4AC86-5642-418C-9058-81139F7F9463}" presName="rootComposite" presStyleCnt="0"/>
      <dgm:spPr/>
    </dgm:pt>
    <dgm:pt modelId="{01396D91-42B4-4FE3-8481-4DF0574E9E42}" type="pres">
      <dgm:prSet presAssocID="{74D4AC86-5642-418C-9058-81139F7F9463}" presName="rootText" presStyleLbl="node1" presStyleIdx="0" presStyleCnt="3"/>
      <dgm:spPr/>
    </dgm:pt>
    <dgm:pt modelId="{677DBA03-4B98-4F7E-AA77-4F5068EAD63D}" type="pres">
      <dgm:prSet presAssocID="{74D4AC86-5642-418C-9058-81139F7F9463}" presName="rootConnector" presStyleLbl="node1" presStyleIdx="0" presStyleCnt="3"/>
      <dgm:spPr/>
    </dgm:pt>
    <dgm:pt modelId="{A1CB44EE-7859-4C61-B759-8F8767DC7B92}" type="pres">
      <dgm:prSet presAssocID="{74D4AC86-5642-418C-9058-81139F7F9463}" presName="childShape" presStyleCnt="0"/>
      <dgm:spPr/>
    </dgm:pt>
    <dgm:pt modelId="{DA8D2BE3-F70B-483E-920B-B460AF6B3E91}" type="pres">
      <dgm:prSet presAssocID="{D44ACBCF-2D0F-404D-A17C-EBFC57C247A6}" presName="root" presStyleCnt="0"/>
      <dgm:spPr/>
    </dgm:pt>
    <dgm:pt modelId="{E24F47FB-8B4C-4EBA-A2D2-E1E0E93A9F2E}" type="pres">
      <dgm:prSet presAssocID="{D44ACBCF-2D0F-404D-A17C-EBFC57C247A6}" presName="rootComposite" presStyleCnt="0"/>
      <dgm:spPr/>
    </dgm:pt>
    <dgm:pt modelId="{8A2D33A7-C4E3-4528-8BD7-3E5AC6C8CDC0}" type="pres">
      <dgm:prSet presAssocID="{D44ACBCF-2D0F-404D-A17C-EBFC57C247A6}" presName="rootText" presStyleLbl="node1" presStyleIdx="1" presStyleCnt="3"/>
      <dgm:spPr/>
    </dgm:pt>
    <dgm:pt modelId="{DDC8DEAE-E7E7-46F6-AA59-D0B0D42C4ED6}" type="pres">
      <dgm:prSet presAssocID="{D44ACBCF-2D0F-404D-A17C-EBFC57C247A6}" presName="rootConnector" presStyleLbl="node1" presStyleIdx="1" presStyleCnt="3"/>
      <dgm:spPr/>
    </dgm:pt>
    <dgm:pt modelId="{35736AAC-E03D-4CFF-B623-7BC66F135AC1}" type="pres">
      <dgm:prSet presAssocID="{D44ACBCF-2D0F-404D-A17C-EBFC57C247A6}" presName="childShape" presStyleCnt="0"/>
      <dgm:spPr/>
    </dgm:pt>
    <dgm:pt modelId="{9523F0BE-0755-41BA-96C7-6322AF7F064C}" type="pres">
      <dgm:prSet presAssocID="{F927FADF-151A-4F03-97EE-0437E171F370}" presName="root" presStyleCnt="0"/>
      <dgm:spPr/>
    </dgm:pt>
    <dgm:pt modelId="{60886DC8-A7B0-4530-930B-2E3EE88ECCC1}" type="pres">
      <dgm:prSet presAssocID="{F927FADF-151A-4F03-97EE-0437E171F370}" presName="rootComposite" presStyleCnt="0"/>
      <dgm:spPr/>
    </dgm:pt>
    <dgm:pt modelId="{E56C0C7C-DDDA-434B-AFDD-536574B6BBF1}" type="pres">
      <dgm:prSet presAssocID="{F927FADF-151A-4F03-97EE-0437E171F370}" presName="rootText" presStyleLbl="node1" presStyleIdx="2" presStyleCnt="3"/>
      <dgm:spPr/>
    </dgm:pt>
    <dgm:pt modelId="{E1464688-8063-4045-8D75-275D61A85D2F}" type="pres">
      <dgm:prSet presAssocID="{F927FADF-151A-4F03-97EE-0437E171F370}" presName="rootConnector" presStyleLbl="node1" presStyleIdx="2" presStyleCnt="3"/>
      <dgm:spPr/>
    </dgm:pt>
    <dgm:pt modelId="{E760CE0A-303D-4A4F-9A96-C93A38C3B63B}" type="pres">
      <dgm:prSet presAssocID="{F927FADF-151A-4F03-97EE-0437E171F370}" presName="childShape" presStyleCnt="0"/>
      <dgm:spPr/>
    </dgm:pt>
  </dgm:ptLst>
  <dgm:cxnLst>
    <dgm:cxn modelId="{93FF7FEE-1BFA-4171-A95F-DBF2D370467D}" type="presOf" srcId="{74D4AC86-5642-418C-9058-81139F7F9463}" destId="{677DBA03-4B98-4F7E-AA77-4F5068EAD63D}" srcOrd="1" destOrd="0" presId="urn:microsoft.com/office/officeart/2005/8/layout/hierarchy3"/>
    <dgm:cxn modelId="{63F1590A-539D-4BA3-B470-19B9DD1EB02F}" srcId="{2686295A-5D39-4FAA-BD55-AB0E8FF03982}" destId="{F927FADF-151A-4F03-97EE-0437E171F370}" srcOrd="2" destOrd="0" parTransId="{792D4448-9A6E-4557-A1CE-C00285D7C0D0}" sibTransId="{0D8E4726-9127-4474-80C5-E491A3B72413}"/>
    <dgm:cxn modelId="{ED48513B-E8D0-494A-9755-AFEE46442E7D}" type="presOf" srcId="{2686295A-5D39-4FAA-BD55-AB0E8FF03982}" destId="{64A23049-AA4F-44C4-9E58-225FD9CFDA97}" srcOrd="0" destOrd="0" presId="urn:microsoft.com/office/officeart/2005/8/layout/hierarchy3"/>
    <dgm:cxn modelId="{E808C175-86AD-4294-A98F-8A8022F80F09}" type="presOf" srcId="{D44ACBCF-2D0F-404D-A17C-EBFC57C247A6}" destId="{8A2D33A7-C4E3-4528-8BD7-3E5AC6C8CDC0}" srcOrd="0" destOrd="0" presId="urn:microsoft.com/office/officeart/2005/8/layout/hierarchy3"/>
    <dgm:cxn modelId="{D6F47EE7-1BD8-4C1D-91A1-7D192467188A}" type="presOf" srcId="{F927FADF-151A-4F03-97EE-0437E171F370}" destId="{E1464688-8063-4045-8D75-275D61A85D2F}" srcOrd="1" destOrd="0" presId="urn:microsoft.com/office/officeart/2005/8/layout/hierarchy3"/>
    <dgm:cxn modelId="{0E729668-D9F8-4D72-A0B1-B22DA87D4B95}" type="presOf" srcId="{D44ACBCF-2D0F-404D-A17C-EBFC57C247A6}" destId="{DDC8DEAE-E7E7-46F6-AA59-D0B0D42C4ED6}" srcOrd="1" destOrd="0" presId="urn:microsoft.com/office/officeart/2005/8/layout/hierarchy3"/>
    <dgm:cxn modelId="{25E86872-EF59-4EB9-BD1C-584225D95DD0}" srcId="{2686295A-5D39-4FAA-BD55-AB0E8FF03982}" destId="{D44ACBCF-2D0F-404D-A17C-EBFC57C247A6}" srcOrd="1" destOrd="0" parTransId="{D1404E47-D880-46E3-A41F-4CB410EB823A}" sibTransId="{E5EB95A1-1383-435C-9B22-29D1ADCFD269}"/>
    <dgm:cxn modelId="{F51AF282-ED7B-4B0E-998C-4FB73AB23B2D}" srcId="{2686295A-5D39-4FAA-BD55-AB0E8FF03982}" destId="{74D4AC86-5642-418C-9058-81139F7F9463}" srcOrd="0" destOrd="0" parTransId="{B7BCF782-01DB-471D-9767-EF3B8CD19662}" sibTransId="{36DD9B9A-EE72-4E67-BB4C-A360BCF0AABD}"/>
    <dgm:cxn modelId="{FDC72685-BB15-4B75-A051-74D978316D77}" type="presOf" srcId="{F927FADF-151A-4F03-97EE-0437E171F370}" destId="{E56C0C7C-DDDA-434B-AFDD-536574B6BBF1}" srcOrd="0" destOrd="0" presId="urn:microsoft.com/office/officeart/2005/8/layout/hierarchy3"/>
    <dgm:cxn modelId="{1774AEC1-D0D8-4DBF-BB85-264204B349C2}" type="presOf" srcId="{74D4AC86-5642-418C-9058-81139F7F9463}" destId="{01396D91-42B4-4FE3-8481-4DF0574E9E42}" srcOrd="0" destOrd="0" presId="urn:microsoft.com/office/officeart/2005/8/layout/hierarchy3"/>
    <dgm:cxn modelId="{7181E293-8047-4C4F-A91E-426A0E14F0CF}" type="presParOf" srcId="{64A23049-AA4F-44C4-9E58-225FD9CFDA97}" destId="{7499579E-C91F-4A76-BE62-B579EA50E701}" srcOrd="0" destOrd="0" presId="urn:microsoft.com/office/officeart/2005/8/layout/hierarchy3"/>
    <dgm:cxn modelId="{AA0E5283-9E22-4CDA-A7AE-7B3FF5C3C647}" type="presParOf" srcId="{7499579E-C91F-4A76-BE62-B579EA50E701}" destId="{B9CB8E60-8D2E-4228-88B6-C6550580C3DF}" srcOrd="0" destOrd="0" presId="urn:microsoft.com/office/officeart/2005/8/layout/hierarchy3"/>
    <dgm:cxn modelId="{FC77BD10-4CDD-4407-8375-D09E4810FF0E}" type="presParOf" srcId="{B9CB8E60-8D2E-4228-88B6-C6550580C3DF}" destId="{01396D91-42B4-4FE3-8481-4DF0574E9E42}" srcOrd="0" destOrd="0" presId="urn:microsoft.com/office/officeart/2005/8/layout/hierarchy3"/>
    <dgm:cxn modelId="{E650AFBC-7D0E-403C-8D3B-FADBBB143217}" type="presParOf" srcId="{B9CB8E60-8D2E-4228-88B6-C6550580C3DF}" destId="{677DBA03-4B98-4F7E-AA77-4F5068EAD63D}" srcOrd="1" destOrd="0" presId="urn:microsoft.com/office/officeart/2005/8/layout/hierarchy3"/>
    <dgm:cxn modelId="{82E7BCA3-8D81-47D3-A6B5-BFA8848C8A4D}" type="presParOf" srcId="{7499579E-C91F-4A76-BE62-B579EA50E701}" destId="{A1CB44EE-7859-4C61-B759-8F8767DC7B92}" srcOrd="1" destOrd="0" presId="urn:microsoft.com/office/officeart/2005/8/layout/hierarchy3"/>
    <dgm:cxn modelId="{4CE8E000-371F-449B-9E36-A2D2306734BA}" type="presParOf" srcId="{64A23049-AA4F-44C4-9E58-225FD9CFDA97}" destId="{DA8D2BE3-F70B-483E-920B-B460AF6B3E91}" srcOrd="1" destOrd="0" presId="urn:microsoft.com/office/officeart/2005/8/layout/hierarchy3"/>
    <dgm:cxn modelId="{9C492963-E17E-46AA-ABB1-6AC96E907BB0}" type="presParOf" srcId="{DA8D2BE3-F70B-483E-920B-B460AF6B3E91}" destId="{E24F47FB-8B4C-4EBA-A2D2-E1E0E93A9F2E}" srcOrd="0" destOrd="0" presId="urn:microsoft.com/office/officeart/2005/8/layout/hierarchy3"/>
    <dgm:cxn modelId="{515E28E1-1423-434F-8A42-381F6A739625}" type="presParOf" srcId="{E24F47FB-8B4C-4EBA-A2D2-E1E0E93A9F2E}" destId="{8A2D33A7-C4E3-4528-8BD7-3E5AC6C8CDC0}" srcOrd="0" destOrd="0" presId="urn:microsoft.com/office/officeart/2005/8/layout/hierarchy3"/>
    <dgm:cxn modelId="{7B8F37A9-8781-4BDA-AAF4-88220E3DA7F7}" type="presParOf" srcId="{E24F47FB-8B4C-4EBA-A2D2-E1E0E93A9F2E}" destId="{DDC8DEAE-E7E7-46F6-AA59-D0B0D42C4ED6}" srcOrd="1" destOrd="0" presId="urn:microsoft.com/office/officeart/2005/8/layout/hierarchy3"/>
    <dgm:cxn modelId="{D14E32AF-6752-4142-8BFA-407D56EFC6E8}" type="presParOf" srcId="{DA8D2BE3-F70B-483E-920B-B460AF6B3E91}" destId="{35736AAC-E03D-4CFF-B623-7BC66F135AC1}" srcOrd="1" destOrd="0" presId="urn:microsoft.com/office/officeart/2005/8/layout/hierarchy3"/>
    <dgm:cxn modelId="{B1A96933-74A7-4081-A7F8-B92E9EC1D6E8}" type="presParOf" srcId="{64A23049-AA4F-44C4-9E58-225FD9CFDA97}" destId="{9523F0BE-0755-41BA-96C7-6322AF7F064C}" srcOrd="2" destOrd="0" presId="urn:microsoft.com/office/officeart/2005/8/layout/hierarchy3"/>
    <dgm:cxn modelId="{9BC6F0C0-60A8-4EDB-9032-8B2933805999}" type="presParOf" srcId="{9523F0BE-0755-41BA-96C7-6322AF7F064C}" destId="{60886DC8-A7B0-4530-930B-2E3EE88ECCC1}" srcOrd="0" destOrd="0" presId="urn:microsoft.com/office/officeart/2005/8/layout/hierarchy3"/>
    <dgm:cxn modelId="{D2C10EAA-D4B5-4912-8A98-41B6A930680F}" type="presParOf" srcId="{60886DC8-A7B0-4530-930B-2E3EE88ECCC1}" destId="{E56C0C7C-DDDA-434B-AFDD-536574B6BBF1}" srcOrd="0" destOrd="0" presId="urn:microsoft.com/office/officeart/2005/8/layout/hierarchy3"/>
    <dgm:cxn modelId="{67D6192D-E088-4467-A5CD-618A789B7087}" type="presParOf" srcId="{60886DC8-A7B0-4530-930B-2E3EE88ECCC1}" destId="{E1464688-8063-4045-8D75-275D61A85D2F}" srcOrd="1" destOrd="0" presId="urn:microsoft.com/office/officeart/2005/8/layout/hierarchy3"/>
    <dgm:cxn modelId="{18DDCDAE-A231-4008-A162-7D7DDC36A863}" type="presParOf" srcId="{9523F0BE-0755-41BA-96C7-6322AF7F064C}" destId="{E760CE0A-303D-4A4F-9A96-C93A38C3B63B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031F405-55AC-4583-8BC9-490BAA4A692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7F814DC-2FB6-430F-835A-36059C0A0968}">
      <dgm:prSet/>
      <dgm:spPr/>
      <dgm:t>
        <a:bodyPr/>
        <a:lstStyle/>
        <a:p>
          <a:pPr rtl="0"/>
          <a:r>
            <a:rPr lang="es-SV" smtClean="0"/>
            <a:t>Recepción</a:t>
          </a:r>
          <a:r>
            <a:rPr lang="es-SV" baseline="0" smtClean="0"/>
            <a:t> obligatoria</a:t>
          </a:r>
          <a:endParaRPr lang="en-US"/>
        </a:p>
      </dgm:t>
    </dgm:pt>
    <dgm:pt modelId="{EA34C3A0-8F0E-46D2-950B-019F6A294735}" type="parTrans" cxnId="{9254AC75-0451-4B99-A53C-87E321AAF6E5}">
      <dgm:prSet/>
      <dgm:spPr/>
      <dgm:t>
        <a:bodyPr/>
        <a:lstStyle/>
        <a:p>
          <a:endParaRPr lang="es-ES"/>
        </a:p>
      </dgm:t>
    </dgm:pt>
    <dgm:pt modelId="{DF49D7EA-F640-4802-AE18-0658DC8ED185}" type="sibTrans" cxnId="{9254AC75-0451-4B99-A53C-87E321AAF6E5}">
      <dgm:prSet/>
      <dgm:spPr/>
      <dgm:t>
        <a:bodyPr/>
        <a:lstStyle/>
        <a:p>
          <a:endParaRPr lang="es-ES"/>
        </a:p>
      </dgm:t>
    </dgm:pt>
    <dgm:pt modelId="{2B83DB06-BC2E-4B8F-827F-958377C902E7}">
      <dgm:prSet/>
      <dgm:spPr/>
      <dgm:t>
        <a:bodyPr/>
        <a:lstStyle/>
        <a:p>
          <a:pPr rtl="0"/>
          <a:r>
            <a:rPr lang="es-SV" baseline="0" dirty="0" smtClean="0"/>
            <a:t>Trámite dentro de las posibilidades </a:t>
          </a:r>
          <a:endParaRPr lang="en-US" dirty="0"/>
        </a:p>
      </dgm:t>
    </dgm:pt>
    <dgm:pt modelId="{14853E03-C986-4CD5-AE6B-EA022376C2EB}" type="parTrans" cxnId="{57665E54-61BE-4778-80E6-42CA05A4E8FA}">
      <dgm:prSet/>
      <dgm:spPr/>
      <dgm:t>
        <a:bodyPr/>
        <a:lstStyle/>
        <a:p>
          <a:endParaRPr lang="es-ES"/>
        </a:p>
      </dgm:t>
    </dgm:pt>
    <dgm:pt modelId="{1F2F08C5-E539-4271-A704-2416EEAB2676}" type="sibTrans" cxnId="{57665E54-61BE-4778-80E6-42CA05A4E8FA}">
      <dgm:prSet/>
      <dgm:spPr/>
      <dgm:t>
        <a:bodyPr/>
        <a:lstStyle/>
        <a:p>
          <a:endParaRPr lang="es-ES"/>
        </a:p>
      </dgm:t>
    </dgm:pt>
    <dgm:pt modelId="{1EB64804-BA32-4158-A667-C9171181684B}">
      <dgm:prSet/>
      <dgm:spPr/>
      <dgm:t>
        <a:bodyPr/>
        <a:lstStyle/>
        <a:p>
          <a:pPr rtl="0"/>
          <a:r>
            <a:rPr lang="es-SV" baseline="0" smtClean="0"/>
            <a:t>Prioridad sobre los temas relacionadas a la emergencia</a:t>
          </a:r>
          <a:endParaRPr lang="en-US"/>
        </a:p>
      </dgm:t>
    </dgm:pt>
    <dgm:pt modelId="{76F926CA-AAC8-44F1-8C94-40D58F04AC79}" type="parTrans" cxnId="{5B3CDD8B-0B2E-45EA-9393-80EBF751E613}">
      <dgm:prSet/>
      <dgm:spPr/>
      <dgm:t>
        <a:bodyPr/>
        <a:lstStyle/>
        <a:p>
          <a:endParaRPr lang="es-ES"/>
        </a:p>
      </dgm:t>
    </dgm:pt>
    <dgm:pt modelId="{7ECD5B8D-B686-4A78-801A-A2E5EA67D73A}" type="sibTrans" cxnId="{5B3CDD8B-0B2E-45EA-9393-80EBF751E613}">
      <dgm:prSet/>
      <dgm:spPr/>
      <dgm:t>
        <a:bodyPr/>
        <a:lstStyle/>
        <a:p>
          <a:endParaRPr lang="es-ES"/>
        </a:p>
      </dgm:t>
    </dgm:pt>
    <dgm:pt modelId="{8FF5A2A2-1C3D-427F-8B46-8638A50A50AC}" type="pres">
      <dgm:prSet presAssocID="{7031F405-55AC-4583-8BC9-490BAA4A6928}" presName="CompostProcess" presStyleCnt="0">
        <dgm:presLayoutVars>
          <dgm:dir/>
          <dgm:resizeHandles val="exact"/>
        </dgm:presLayoutVars>
      </dgm:prSet>
      <dgm:spPr/>
    </dgm:pt>
    <dgm:pt modelId="{3FEB6D78-E5B5-485D-87E2-457AD0FACEB3}" type="pres">
      <dgm:prSet presAssocID="{7031F405-55AC-4583-8BC9-490BAA4A6928}" presName="arrow" presStyleLbl="bgShp" presStyleIdx="0" presStyleCnt="1"/>
      <dgm:spPr/>
    </dgm:pt>
    <dgm:pt modelId="{C846FC1C-8B50-4DF9-90EC-9B58E2986FD5}" type="pres">
      <dgm:prSet presAssocID="{7031F405-55AC-4583-8BC9-490BAA4A6928}" presName="linearProcess" presStyleCnt="0"/>
      <dgm:spPr/>
    </dgm:pt>
    <dgm:pt modelId="{31A2585A-10A4-4058-9EA9-8FAC95B1A685}" type="pres">
      <dgm:prSet presAssocID="{B7F814DC-2FB6-430F-835A-36059C0A0968}" presName="textNode" presStyleLbl="node1" presStyleIdx="0" presStyleCnt="3">
        <dgm:presLayoutVars>
          <dgm:bulletEnabled val="1"/>
        </dgm:presLayoutVars>
      </dgm:prSet>
      <dgm:spPr/>
    </dgm:pt>
    <dgm:pt modelId="{1A832BFC-221A-4AD5-AC9B-C1F4682A4B7F}" type="pres">
      <dgm:prSet presAssocID="{DF49D7EA-F640-4802-AE18-0658DC8ED185}" presName="sibTrans" presStyleCnt="0"/>
      <dgm:spPr/>
    </dgm:pt>
    <dgm:pt modelId="{97AE52C8-B984-4C18-9E42-E6D72D5AA66D}" type="pres">
      <dgm:prSet presAssocID="{2B83DB06-BC2E-4B8F-827F-958377C902E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BEB33B-CF9A-48BC-9EC2-780ADCC203F5}" type="pres">
      <dgm:prSet presAssocID="{1F2F08C5-E539-4271-A704-2416EEAB2676}" presName="sibTrans" presStyleCnt="0"/>
      <dgm:spPr/>
    </dgm:pt>
    <dgm:pt modelId="{557C49EB-02F3-4E82-8A10-C2EDC13A743C}" type="pres">
      <dgm:prSet presAssocID="{1EB64804-BA32-4158-A667-C9171181684B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F97D9A94-27A2-4A1B-A5B1-15CD2E050260}" type="presOf" srcId="{B7F814DC-2FB6-430F-835A-36059C0A0968}" destId="{31A2585A-10A4-4058-9EA9-8FAC95B1A685}" srcOrd="0" destOrd="0" presId="urn:microsoft.com/office/officeart/2005/8/layout/hProcess9"/>
    <dgm:cxn modelId="{5B3CDD8B-0B2E-45EA-9393-80EBF751E613}" srcId="{7031F405-55AC-4583-8BC9-490BAA4A6928}" destId="{1EB64804-BA32-4158-A667-C9171181684B}" srcOrd="2" destOrd="0" parTransId="{76F926CA-AAC8-44F1-8C94-40D58F04AC79}" sibTransId="{7ECD5B8D-B686-4A78-801A-A2E5EA67D73A}"/>
    <dgm:cxn modelId="{A8E23CE6-71A2-49D8-93DE-32EEDF03996B}" type="presOf" srcId="{1EB64804-BA32-4158-A667-C9171181684B}" destId="{557C49EB-02F3-4E82-8A10-C2EDC13A743C}" srcOrd="0" destOrd="0" presId="urn:microsoft.com/office/officeart/2005/8/layout/hProcess9"/>
    <dgm:cxn modelId="{2000F49B-6BA1-410E-9A26-897D51F8B1AE}" type="presOf" srcId="{7031F405-55AC-4583-8BC9-490BAA4A6928}" destId="{8FF5A2A2-1C3D-427F-8B46-8638A50A50AC}" srcOrd="0" destOrd="0" presId="urn:microsoft.com/office/officeart/2005/8/layout/hProcess9"/>
    <dgm:cxn modelId="{983855AF-6883-4A69-8AC4-CD759877C19C}" type="presOf" srcId="{2B83DB06-BC2E-4B8F-827F-958377C902E7}" destId="{97AE52C8-B984-4C18-9E42-E6D72D5AA66D}" srcOrd="0" destOrd="0" presId="urn:microsoft.com/office/officeart/2005/8/layout/hProcess9"/>
    <dgm:cxn modelId="{9254AC75-0451-4B99-A53C-87E321AAF6E5}" srcId="{7031F405-55AC-4583-8BC9-490BAA4A6928}" destId="{B7F814DC-2FB6-430F-835A-36059C0A0968}" srcOrd="0" destOrd="0" parTransId="{EA34C3A0-8F0E-46D2-950B-019F6A294735}" sibTransId="{DF49D7EA-F640-4802-AE18-0658DC8ED185}"/>
    <dgm:cxn modelId="{57665E54-61BE-4778-80E6-42CA05A4E8FA}" srcId="{7031F405-55AC-4583-8BC9-490BAA4A6928}" destId="{2B83DB06-BC2E-4B8F-827F-958377C902E7}" srcOrd="1" destOrd="0" parTransId="{14853E03-C986-4CD5-AE6B-EA022376C2EB}" sibTransId="{1F2F08C5-E539-4271-A704-2416EEAB2676}"/>
    <dgm:cxn modelId="{4E2FEB36-1BA6-40D0-B0E6-47B94ADA576C}" type="presParOf" srcId="{8FF5A2A2-1C3D-427F-8B46-8638A50A50AC}" destId="{3FEB6D78-E5B5-485D-87E2-457AD0FACEB3}" srcOrd="0" destOrd="0" presId="urn:microsoft.com/office/officeart/2005/8/layout/hProcess9"/>
    <dgm:cxn modelId="{61A82D43-A7C1-4431-84E9-4A2A207BEC03}" type="presParOf" srcId="{8FF5A2A2-1C3D-427F-8B46-8638A50A50AC}" destId="{C846FC1C-8B50-4DF9-90EC-9B58E2986FD5}" srcOrd="1" destOrd="0" presId="urn:microsoft.com/office/officeart/2005/8/layout/hProcess9"/>
    <dgm:cxn modelId="{33F26415-5F67-484F-8D5A-D6F0B2149E94}" type="presParOf" srcId="{C846FC1C-8B50-4DF9-90EC-9B58E2986FD5}" destId="{31A2585A-10A4-4058-9EA9-8FAC95B1A685}" srcOrd="0" destOrd="0" presId="urn:microsoft.com/office/officeart/2005/8/layout/hProcess9"/>
    <dgm:cxn modelId="{9B78C207-0A02-446E-AA0A-6124775F2798}" type="presParOf" srcId="{C846FC1C-8B50-4DF9-90EC-9B58E2986FD5}" destId="{1A832BFC-221A-4AD5-AC9B-C1F4682A4B7F}" srcOrd="1" destOrd="0" presId="urn:microsoft.com/office/officeart/2005/8/layout/hProcess9"/>
    <dgm:cxn modelId="{DCA19EF0-7937-4703-A162-8BC7579F3A08}" type="presParOf" srcId="{C846FC1C-8B50-4DF9-90EC-9B58E2986FD5}" destId="{97AE52C8-B984-4C18-9E42-E6D72D5AA66D}" srcOrd="2" destOrd="0" presId="urn:microsoft.com/office/officeart/2005/8/layout/hProcess9"/>
    <dgm:cxn modelId="{0E6D92A5-0850-43D0-A40A-B6A4E9AEDE6E}" type="presParOf" srcId="{C846FC1C-8B50-4DF9-90EC-9B58E2986FD5}" destId="{B4BEB33B-CF9A-48BC-9EC2-780ADCC203F5}" srcOrd="3" destOrd="0" presId="urn:microsoft.com/office/officeart/2005/8/layout/hProcess9"/>
    <dgm:cxn modelId="{255B31E9-32FD-4622-9B6E-B66F05DDCE2C}" type="presParOf" srcId="{C846FC1C-8B50-4DF9-90EC-9B58E2986FD5}" destId="{557C49EB-02F3-4E82-8A10-C2EDC13A743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587B3-4AC9-4684-B0D5-2C28AF396EBB}">
      <dsp:nvSpPr>
        <dsp:cNvPr id="0" name=""/>
        <dsp:cNvSpPr/>
      </dsp:nvSpPr>
      <dsp:spPr>
        <a:xfrm>
          <a:off x="2144" y="2822417"/>
          <a:ext cx="4283199" cy="17132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21590" rIns="0" bIns="2159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Obligaciones</a:t>
          </a:r>
          <a:endParaRPr lang="en-US" sz="3400" kern="1200" dirty="0"/>
        </a:p>
      </dsp:txBody>
      <dsp:txXfrm>
        <a:off x="858784" y="2822417"/>
        <a:ext cx="2569920" cy="1713279"/>
      </dsp:txXfrm>
    </dsp:sp>
    <dsp:sp modelId="{B12A96A4-A8FD-47DF-95B2-4929F53E207E}">
      <dsp:nvSpPr>
        <dsp:cNvPr id="0" name=""/>
        <dsp:cNvSpPr/>
      </dsp:nvSpPr>
      <dsp:spPr>
        <a:xfrm>
          <a:off x="3728528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600" kern="1200" dirty="0" smtClean="0"/>
            <a:t>Solicitudes de acceso a la información </a:t>
          </a:r>
          <a:endParaRPr lang="en-US" sz="2600" kern="1200" dirty="0"/>
        </a:p>
      </dsp:txBody>
      <dsp:txXfrm>
        <a:off x="4439539" y="2968045"/>
        <a:ext cx="2133033" cy="1422022"/>
      </dsp:txXfrm>
    </dsp:sp>
    <dsp:sp modelId="{8895F6E6-4BA6-404E-B659-74F9B7904C27}">
      <dsp:nvSpPr>
        <dsp:cNvPr id="0" name=""/>
        <dsp:cNvSpPr/>
      </dsp:nvSpPr>
      <dsp:spPr>
        <a:xfrm>
          <a:off x="6785876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600" kern="1200" smtClean="0"/>
            <a:t>Publicación de información oficiosa</a:t>
          </a:r>
          <a:endParaRPr lang="en-US" sz="2600" kern="1200"/>
        </a:p>
      </dsp:txBody>
      <dsp:txXfrm>
        <a:off x="7496887" y="2968045"/>
        <a:ext cx="2133033" cy="1422022"/>
      </dsp:txXfrm>
    </dsp:sp>
    <dsp:sp modelId="{68E4CABA-FC3B-4998-9FC5-FBF0E6EF8D52}">
      <dsp:nvSpPr>
        <dsp:cNvPr id="0" name=""/>
        <dsp:cNvSpPr/>
      </dsp:nvSpPr>
      <dsp:spPr>
        <a:xfrm>
          <a:off x="9843223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600" kern="1200" smtClean="0"/>
            <a:t>Gestión documental y archivos</a:t>
          </a:r>
          <a:endParaRPr lang="en-US" sz="2600" kern="1200"/>
        </a:p>
      </dsp:txBody>
      <dsp:txXfrm>
        <a:off x="10554234" y="2968045"/>
        <a:ext cx="2133033" cy="1422022"/>
      </dsp:txXfrm>
    </dsp:sp>
    <dsp:sp modelId="{AD71FC0C-6F39-4F7B-8ED8-89EF64EFB0E9}">
      <dsp:nvSpPr>
        <dsp:cNvPr id="0" name=""/>
        <dsp:cNvSpPr/>
      </dsp:nvSpPr>
      <dsp:spPr>
        <a:xfrm>
          <a:off x="12900571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600" kern="1200" smtClean="0"/>
            <a:t>Protección de datos personales</a:t>
          </a:r>
          <a:endParaRPr lang="en-US" sz="2600" kern="1200"/>
        </a:p>
      </dsp:txBody>
      <dsp:txXfrm>
        <a:off x="13611582" y="2968045"/>
        <a:ext cx="2133033" cy="142202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6A868-CC7E-46D4-8D8E-7D2147B41B80}">
      <dsp:nvSpPr>
        <dsp:cNvPr id="0" name=""/>
        <dsp:cNvSpPr/>
      </dsp:nvSpPr>
      <dsp:spPr>
        <a:xfrm>
          <a:off x="0" y="72008"/>
          <a:ext cx="16457772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5000" kern="1200" baseline="0" smtClean="0"/>
            <a:t>Procesos de eliminación = suspendidos</a:t>
          </a:r>
          <a:endParaRPr lang="en-US" sz="5000" kern="1200"/>
        </a:p>
      </dsp:txBody>
      <dsp:txXfrm>
        <a:off x="92811" y="164819"/>
        <a:ext cx="16272150" cy="1715628"/>
      </dsp:txXfrm>
    </dsp:sp>
    <dsp:sp modelId="{EED57F5F-E490-4035-AF29-BFE6BBD3F8A2}">
      <dsp:nvSpPr>
        <dsp:cNvPr id="0" name=""/>
        <dsp:cNvSpPr/>
      </dsp:nvSpPr>
      <dsp:spPr>
        <a:xfrm>
          <a:off x="0" y="2080360"/>
          <a:ext cx="16457772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5000" kern="1200" baseline="0" dirty="0" smtClean="0"/>
            <a:t>Obligación de conservación sobre la información relativa a la emergencia.</a:t>
          </a:r>
          <a:endParaRPr lang="en-US" sz="5000" kern="1200" dirty="0"/>
        </a:p>
      </dsp:txBody>
      <dsp:txXfrm>
        <a:off x="92811" y="2173171"/>
        <a:ext cx="16272150" cy="1715628"/>
      </dsp:txXfrm>
    </dsp:sp>
    <dsp:sp modelId="{E8A12EAC-756A-46A9-9145-F2F84D43BEF7}">
      <dsp:nvSpPr>
        <dsp:cNvPr id="0" name=""/>
        <dsp:cNvSpPr/>
      </dsp:nvSpPr>
      <dsp:spPr>
        <a:xfrm>
          <a:off x="0" y="4125610"/>
          <a:ext cx="16457772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5000" kern="1200" baseline="0" dirty="0" smtClean="0"/>
            <a:t>Inclusión en los instrumentos archivísticos. </a:t>
          </a:r>
          <a:endParaRPr lang="en-US" sz="5000" kern="1200" dirty="0"/>
        </a:p>
      </dsp:txBody>
      <dsp:txXfrm>
        <a:off x="92811" y="4218421"/>
        <a:ext cx="16272150" cy="1715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BD40E-E3BC-43E7-8B04-7DF8F8E52C0B}">
      <dsp:nvSpPr>
        <dsp:cNvPr id="0" name=""/>
        <dsp:cNvSpPr/>
      </dsp:nvSpPr>
      <dsp:spPr>
        <a:xfrm>
          <a:off x="2880324" y="-287784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000" kern="1200" dirty="0" smtClean="0"/>
            <a:t>Obligaciones internacionales</a:t>
          </a:r>
          <a:endParaRPr lang="en-US" sz="2000" kern="1200" dirty="0"/>
        </a:p>
      </dsp:txBody>
      <dsp:txXfrm>
        <a:off x="3296287" y="141964"/>
        <a:ext cx="2008448" cy="2075004"/>
      </dsp:txXfrm>
    </dsp:sp>
    <dsp:sp modelId="{E46D4B84-1CCC-4903-BB5F-D46B6CAFE9CF}">
      <dsp:nvSpPr>
        <dsp:cNvPr id="0" name=""/>
        <dsp:cNvSpPr/>
      </dsp:nvSpPr>
      <dsp:spPr>
        <a:xfrm rot="2686324">
          <a:off x="5377484" y="2024962"/>
          <a:ext cx="351491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600" kern="1200"/>
        </a:p>
      </dsp:txBody>
      <dsp:txXfrm>
        <a:off x="5392778" y="2146746"/>
        <a:ext cx="246044" cy="476750"/>
      </dsp:txXfrm>
    </dsp:sp>
    <dsp:sp modelId="{15906121-DB91-4AF6-986C-0AF10FFDB7F4}">
      <dsp:nvSpPr>
        <dsp:cNvPr id="0" name=""/>
        <dsp:cNvSpPr/>
      </dsp:nvSpPr>
      <dsp:spPr>
        <a:xfrm>
          <a:off x="5399884" y="2211806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000" kern="1200" dirty="0" smtClean="0"/>
            <a:t>Claude Reyes contra  Chile</a:t>
          </a:r>
          <a:endParaRPr lang="en-US" sz="2000" kern="1200" dirty="0"/>
        </a:p>
      </dsp:txBody>
      <dsp:txXfrm>
        <a:off x="5815847" y="2641554"/>
        <a:ext cx="2008448" cy="2075004"/>
      </dsp:txXfrm>
    </dsp:sp>
    <dsp:sp modelId="{E01CBB66-CF28-498E-BFC4-93DFF2CF1338}">
      <dsp:nvSpPr>
        <dsp:cNvPr id="0" name=""/>
        <dsp:cNvSpPr/>
      </dsp:nvSpPr>
      <dsp:spPr>
        <a:xfrm rot="8100000">
          <a:off x="5405258" y="4524680"/>
          <a:ext cx="343794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600" kern="1200"/>
        </a:p>
      </dsp:txBody>
      <dsp:txXfrm rot="10800000">
        <a:off x="5493292" y="4647132"/>
        <a:ext cx="240656" cy="476750"/>
      </dsp:txXfrm>
    </dsp:sp>
    <dsp:sp modelId="{3D66567D-C618-4B75-9C59-930CE8FA4184}">
      <dsp:nvSpPr>
        <dsp:cNvPr id="0" name=""/>
        <dsp:cNvSpPr/>
      </dsp:nvSpPr>
      <dsp:spPr>
        <a:xfrm>
          <a:off x="2900292" y="4711398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000" kern="1200" dirty="0" smtClean="0"/>
            <a:t>Derecho Internacional de los Derechos Humanos</a:t>
          </a:r>
          <a:endParaRPr lang="en-US" sz="2000" kern="1200" dirty="0"/>
        </a:p>
      </dsp:txBody>
      <dsp:txXfrm>
        <a:off x="3316255" y="5141146"/>
        <a:ext cx="2008448" cy="2075004"/>
      </dsp:txXfrm>
    </dsp:sp>
    <dsp:sp modelId="{2B1AF4D5-3241-4276-9FDC-0E5FDDBB734E}">
      <dsp:nvSpPr>
        <dsp:cNvPr id="0" name=""/>
        <dsp:cNvSpPr/>
      </dsp:nvSpPr>
      <dsp:spPr>
        <a:xfrm rot="13500000">
          <a:off x="2905667" y="4538440"/>
          <a:ext cx="343794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600" kern="1200"/>
        </a:p>
      </dsp:txBody>
      <dsp:txXfrm rot="10800000">
        <a:off x="2993701" y="4733822"/>
        <a:ext cx="240656" cy="476750"/>
      </dsp:txXfrm>
    </dsp:sp>
    <dsp:sp modelId="{6B43FCF6-5136-458F-A6E8-AECF990A2277}">
      <dsp:nvSpPr>
        <dsp:cNvPr id="0" name=""/>
        <dsp:cNvSpPr/>
      </dsp:nvSpPr>
      <dsp:spPr>
        <a:xfrm>
          <a:off x="400701" y="2211806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000" kern="1200" dirty="0" smtClean="0"/>
            <a:t>Modelo de la RTA sobre GDA </a:t>
          </a:r>
          <a:endParaRPr lang="en-US" sz="2000" kern="1200" dirty="0"/>
        </a:p>
      </dsp:txBody>
      <dsp:txXfrm>
        <a:off x="816664" y="2641554"/>
        <a:ext cx="2008448" cy="2075004"/>
      </dsp:txXfrm>
    </dsp:sp>
    <dsp:sp modelId="{A8DBA4DC-6AB4-4F95-A722-7BD80DA25B54}">
      <dsp:nvSpPr>
        <dsp:cNvPr id="0" name=""/>
        <dsp:cNvSpPr/>
      </dsp:nvSpPr>
      <dsp:spPr>
        <a:xfrm rot="18886214">
          <a:off x="2885937" y="2038722"/>
          <a:ext cx="336126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600" kern="1200"/>
        </a:p>
      </dsp:txBody>
      <dsp:txXfrm>
        <a:off x="2900848" y="2233433"/>
        <a:ext cx="235288" cy="4767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39A4B-200D-41D2-9E76-1A170915C0E0}">
      <dsp:nvSpPr>
        <dsp:cNvPr id="0" name=""/>
        <dsp:cNvSpPr/>
      </dsp:nvSpPr>
      <dsp:spPr>
        <a:xfrm>
          <a:off x="276177" y="1520039"/>
          <a:ext cx="4137976" cy="1363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6500" kern="1200" dirty="0" smtClean="0"/>
            <a:t>LAIP</a:t>
          </a:r>
          <a:endParaRPr lang="es-ES" sz="6500" kern="1200" dirty="0"/>
        </a:p>
      </dsp:txBody>
      <dsp:txXfrm>
        <a:off x="276177" y="1520039"/>
        <a:ext cx="4137976" cy="1363651"/>
      </dsp:txXfrm>
    </dsp:sp>
    <dsp:sp modelId="{F662B744-070B-4764-A1F7-78E6303715E4}">
      <dsp:nvSpPr>
        <dsp:cNvPr id="0" name=""/>
        <dsp:cNvSpPr/>
      </dsp:nvSpPr>
      <dsp:spPr>
        <a:xfrm>
          <a:off x="271475" y="1105301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05C7F-DEE9-47AB-A1D0-3AAE13685387}">
      <dsp:nvSpPr>
        <dsp:cNvPr id="0" name=""/>
        <dsp:cNvSpPr/>
      </dsp:nvSpPr>
      <dsp:spPr>
        <a:xfrm>
          <a:off x="501885" y="644481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D1A2A-42C9-466B-91F8-7266F9CEC234}">
      <dsp:nvSpPr>
        <dsp:cNvPr id="0" name=""/>
        <dsp:cNvSpPr/>
      </dsp:nvSpPr>
      <dsp:spPr>
        <a:xfrm>
          <a:off x="1054869" y="736645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F152BF-1DCC-478F-A68F-D0DC3831809B}">
      <dsp:nvSpPr>
        <dsp:cNvPr id="0" name=""/>
        <dsp:cNvSpPr/>
      </dsp:nvSpPr>
      <dsp:spPr>
        <a:xfrm>
          <a:off x="1515689" y="229743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EAA7A-1202-4C7C-9562-7A1A0701044A}">
      <dsp:nvSpPr>
        <dsp:cNvPr id="0" name=""/>
        <dsp:cNvSpPr/>
      </dsp:nvSpPr>
      <dsp:spPr>
        <a:xfrm>
          <a:off x="2114755" y="45415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638C04-9B50-4D65-B5A8-87467E778AA2}">
      <dsp:nvSpPr>
        <dsp:cNvPr id="0" name=""/>
        <dsp:cNvSpPr/>
      </dsp:nvSpPr>
      <dsp:spPr>
        <a:xfrm>
          <a:off x="2852067" y="367989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59FB7-B498-4F9B-96A3-3476F75D72ED}">
      <dsp:nvSpPr>
        <dsp:cNvPr id="0" name=""/>
        <dsp:cNvSpPr/>
      </dsp:nvSpPr>
      <dsp:spPr>
        <a:xfrm>
          <a:off x="3312887" y="598399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19841-648D-4C00-9E8B-4DFC6AFB4AF7}">
      <dsp:nvSpPr>
        <dsp:cNvPr id="0" name=""/>
        <dsp:cNvSpPr/>
      </dsp:nvSpPr>
      <dsp:spPr>
        <a:xfrm>
          <a:off x="3958035" y="1105301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714E63-A3FD-4A1F-8AA2-09BE40C3262B}">
      <dsp:nvSpPr>
        <dsp:cNvPr id="0" name=""/>
        <dsp:cNvSpPr/>
      </dsp:nvSpPr>
      <dsp:spPr>
        <a:xfrm>
          <a:off x="4234527" y="1612203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952AB-1374-4E8F-8710-17D278E2FF91}">
      <dsp:nvSpPr>
        <dsp:cNvPr id="0" name=""/>
        <dsp:cNvSpPr/>
      </dsp:nvSpPr>
      <dsp:spPr>
        <a:xfrm>
          <a:off x="1838263" y="644481"/>
          <a:ext cx="846404" cy="8464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B7C58D-E993-4C1B-A33E-413467FCB80E}">
      <dsp:nvSpPr>
        <dsp:cNvPr id="0" name=""/>
        <dsp:cNvSpPr/>
      </dsp:nvSpPr>
      <dsp:spPr>
        <a:xfrm>
          <a:off x="41065" y="2395597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7FBFC-0F20-4B7D-995B-AB9FD54F802E}">
      <dsp:nvSpPr>
        <dsp:cNvPr id="0" name=""/>
        <dsp:cNvSpPr/>
      </dsp:nvSpPr>
      <dsp:spPr>
        <a:xfrm>
          <a:off x="317557" y="2810335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88E74-663B-460B-8E76-DE01DDFA1571}">
      <dsp:nvSpPr>
        <dsp:cNvPr id="0" name=""/>
        <dsp:cNvSpPr/>
      </dsp:nvSpPr>
      <dsp:spPr>
        <a:xfrm>
          <a:off x="1008787" y="3178991"/>
          <a:ext cx="752359" cy="7523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1C797-00EA-44AB-B7BA-B7B24FA10366}">
      <dsp:nvSpPr>
        <dsp:cNvPr id="0" name=""/>
        <dsp:cNvSpPr/>
      </dsp:nvSpPr>
      <dsp:spPr>
        <a:xfrm>
          <a:off x="1976509" y="3778057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CF034-458C-4615-BB4F-FE42B21A698A}">
      <dsp:nvSpPr>
        <dsp:cNvPr id="0" name=""/>
        <dsp:cNvSpPr/>
      </dsp:nvSpPr>
      <dsp:spPr>
        <a:xfrm>
          <a:off x="2160837" y="3178991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89DDB-511A-4D71-8ED8-00A45E41EE7D}">
      <dsp:nvSpPr>
        <dsp:cNvPr id="0" name=""/>
        <dsp:cNvSpPr/>
      </dsp:nvSpPr>
      <dsp:spPr>
        <a:xfrm>
          <a:off x="2621657" y="3824139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3EBC6B-179A-4D95-BDF3-C414BA0DCAAE}">
      <dsp:nvSpPr>
        <dsp:cNvPr id="0" name=""/>
        <dsp:cNvSpPr/>
      </dsp:nvSpPr>
      <dsp:spPr>
        <a:xfrm>
          <a:off x="3036395" y="3086827"/>
          <a:ext cx="752359" cy="7523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087A84-D3C9-4E93-90CC-A1875EADF9BA}">
      <dsp:nvSpPr>
        <dsp:cNvPr id="0" name=""/>
        <dsp:cNvSpPr/>
      </dsp:nvSpPr>
      <dsp:spPr>
        <a:xfrm>
          <a:off x="4050199" y="2902499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85B597-DC53-468C-A1F3-2E1880FB46BF}">
      <dsp:nvSpPr>
        <dsp:cNvPr id="0" name=""/>
        <dsp:cNvSpPr/>
      </dsp:nvSpPr>
      <dsp:spPr>
        <a:xfrm>
          <a:off x="623295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SV" sz="2900" kern="1200" baseline="0" noProof="0" dirty="0" smtClean="0">
              <a:solidFill>
                <a:schemeClr val="tx2"/>
              </a:solidFill>
            </a:rPr>
            <a:t>El Estado se encuentra obligado a su protección y garantía</a:t>
          </a:r>
          <a:endParaRPr lang="es-SV" sz="2900" kern="1200" noProof="0" dirty="0">
            <a:solidFill>
              <a:schemeClr val="tx2"/>
            </a:solidFill>
          </a:endParaRPr>
        </a:p>
      </dsp:txBody>
      <dsp:txXfrm>
        <a:off x="677305" y="59555"/>
        <a:ext cx="2979865" cy="2251031"/>
      </dsp:txXfrm>
    </dsp:sp>
    <dsp:sp modelId="{E9182F97-A8F8-4DEE-BB89-5C286EE00638}">
      <dsp:nvSpPr>
        <dsp:cNvPr id="0" name=""/>
        <dsp:cNvSpPr/>
      </dsp:nvSpPr>
      <dsp:spPr>
        <a:xfrm>
          <a:off x="623295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baseline="0" dirty="0" smtClean="0"/>
            <a:t>Derecho </a:t>
          </a:r>
          <a:r>
            <a:rPr lang="en-US" sz="2400" kern="1200" baseline="0" dirty="0" err="1" smtClean="0"/>
            <a:t>humano</a:t>
          </a:r>
          <a:endParaRPr lang="en-US" sz="2400" kern="1200" dirty="0"/>
        </a:p>
      </dsp:txBody>
      <dsp:txXfrm>
        <a:off x="623295" y="2310586"/>
        <a:ext cx="2174567" cy="991167"/>
      </dsp:txXfrm>
    </dsp:sp>
    <dsp:sp modelId="{322A2DD5-6B06-4B5D-B0BD-9D75A994E886}">
      <dsp:nvSpPr>
        <dsp:cNvPr id="0" name=""/>
        <dsp:cNvSpPr/>
      </dsp:nvSpPr>
      <dsp:spPr>
        <a:xfrm>
          <a:off x="2885214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0211A-337B-4552-BC4F-4AEB6C721A81}">
      <dsp:nvSpPr>
        <dsp:cNvPr id="0" name=""/>
        <dsp:cNvSpPr/>
      </dsp:nvSpPr>
      <dsp:spPr>
        <a:xfrm>
          <a:off x="4233725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SV" sz="2900" kern="1200" noProof="0" dirty="0" smtClean="0">
              <a:solidFill>
                <a:schemeClr val="tx2"/>
              </a:solidFill>
            </a:rPr>
            <a:t>Facilita el ejercicio de otros derechos.</a:t>
          </a:r>
          <a:endParaRPr lang="es-SV" sz="2900" kern="1200" noProof="0" dirty="0">
            <a:solidFill>
              <a:schemeClr val="tx2"/>
            </a:solidFill>
          </a:endParaRPr>
        </a:p>
      </dsp:txBody>
      <dsp:txXfrm>
        <a:off x="4287735" y="59555"/>
        <a:ext cx="2979865" cy="2251031"/>
      </dsp:txXfrm>
    </dsp:sp>
    <dsp:sp modelId="{A3EED357-23FF-417F-9FB3-14DBFD3999DD}">
      <dsp:nvSpPr>
        <dsp:cNvPr id="0" name=""/>
        <dsp:cNvSpPr/>
      </dsp:nvSpPr>
      <dsp:spPr>
        <a:xfrm>
          <a:off x="4233725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400" kern="1200" baseline="0" dirty="0" smtClean="0"/>
            <a:t>Derecho llave </a:t>
          </a:r>
          <a:endParaRPr lang="en-US" sz="2400" kern="1200" dirty="0"/>
        </a:p>
      </dsp:txBody>
      <dsp:txXfrm>
        <a:off x="4233725" y="2310586"/>
        <a:ext cx="2174567" cy="991167"/>
      </dsp:txXfrm>
    </dsp:sp>
    <dsp:sp modelId="{3BF0C23F-1140-475F-B484-B6919234D8D4}">
      <dsp:nvSpPr>
        <dsp:cNvPr id="0" name=""/>
        <dsp:cNvSpPr/>
      </dsp:nvSpPr>
      <dsp:spPr>
        <a:xfrm>
          <a:off x="6495644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BD66D5-45BA-4D56-9AF9-17562673C8BC}">
      <dsp:nvSpPr>
        <dsp:cNvPr id="0" name=""/>
        <dsp:cNvSpPr/>
      </dsp:nvSpPr>
      <dsp:spPr>
        <a:xfrm>
          <a:off x="7844156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SV" sz="2900" kern="1200" noProof="0" dirty="0" smtClean="0">
              <a:solidFill>
                <a:schemeClr val="tx2"/>
              </a:solidFill>
            </a:rPr>
            <a:t>Facilita el control sobre las acciones adoptadas por el gobierno.</a:t>
          </a:r>
          <a:endParaRPr lang="es-SV" sz="2900" kern="1200" noProof="0" dirty="0">
            <a:solidFill>
              <a:schemeClr val="tx2"/>
            </a:solidFill>
          </a:endParaRPr>
        </a:p>
      </dsp:txBody>
      <dsp:txXfrm>
        <a:off x="7898166" y="59555"/>
        <a:ext cx="2979865" cy="2251031"/>
      </dsp:txXfrm>
    </dsp:sp>
    <dsp:sp modelId="{EF0F6660-B798-4E60-BC45-823049F1CE93}">
      <dsp:nvSpPr>
        <dsp:cNvPr id="0" name=""/>
        <dsp:cNvSpPr/>
      </dsp:nvSpPr>
      <dsp:spPr>
        <a:xfrm>
          <a:off x="7844156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400" kern="1200" baseline="0" dirty="0" smtClean="0"/>
            <a:t>Control ciudadano </a:t>
          </a:r>
          <a:endParaRPr lang="en-US" sz="2400" kern="1200" dirty="0"/>
        </a:p>
      </dsp:txBody>
      <dsp:txXfrm>
        <a:off x="7844156" y="2310586"/>
        <a:ext cx="2174567" cy="991167"/>
      </dsp:txXfrm>
    </dsp:sp>
    <dsp:sp modelId="{124E72B3-2A2C-4B5B-8A7B-D3A0CF1AD362}">
      <dsp:nvSpPr>
        <dsp:cNvPr id="0" name=""/>
        <dsp:cNvSpPr/>
      </dsp:nvSpPr>
      <dsp:spPr>
        <a:xfrm>
          <a:off x="10106075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A86872-D621-4C63-9A88-602E3B656301}">
      <dsp:nvSpPr>
        <dsp:cNvPr id="0" name=""/>
        <dsp:cNvSpPr/>
      </dsp:nvSpPr>
      <dsp:spPr>
        <a:xfrm>
          <a:off x="11454586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900" kern="1200" dirty="0" smtClean="0">
              <a:solidFill>
                <a:schemeClr val="tx2"/>
              </a:solidFill>
            </a:rPr>
            <a:t>Los particulares deben tener claras las normas que les aplican.</a:t>
          </a:r>
          <a:endParaRPr lang="es-ES" sz="2900" kern="1200" dirty="0">
            <a:solidFill>
              <a:schemeClr val="tx2"/>
            </a:solidFill>
          </a:endParaRPr>
        </a:p>
      </dsp:txBody>
      <dsp:txXfrm>
        <a:off x="11508596" y="59555"/>
        <a:ext cx="2979865" cy="2251031"/>
      </dsp:txXfrm>
    </dsp:sp>
    <dsp:sp modelId="{712781B6-493A-4040-BAFE-95EC8437E0CC}">
      <dsp:nvSpPr>
        <dsp:cNvPr id="0" name=""/>
        <dsp:cNvSpPr/>
      </dsp:nvSpPr>
      <dsp:spPr>
        <a:xfrm>
          <a:off x="11454586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400" kern="1200" baseline="0" dirty="0" smtClean="0"/>
            <a:t>Respeto al ordenamiento jurídico </a:t>
          </a:r>
          <a:endParaRPr lang="en-US" sz="2400" kern="1200" dirty="0"/>
        </a:p>
      </dsp:txBody>
      <dsp:txXfrm>
        <a:off x="11454586" y="2310586"/>
        <a:ext cx="2174567" cy="991167"/>
      </dsp:txXfrm>
    </dsp:sp>
    <dsp:sp modelId="{9CDF1142-BF73-4275-8755-078190D0A43B}">
      <dsp:nvSpPr>
        <dsp:cNvPr id="0" name=""/>
        <dsp:cNvSpPr/>
      </dsp:nvSpPr>
      <dsp:spPr>
        <a:xfrm>
          <a:off x="13716505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FFF59D-4A9D-450B-9838-2A23E4655DDD}">
      <dsp:nvSpPr>
        <dsp:cNvPr id="0" name=""/>
        <dsp:cNvSpPr/>
      </dsp:nvSpPr>
      <dsp:spPr>
        <a:xfrm>
          <a:off x="4233725" y="4084063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900" kern="1200" dirty="0" smtClean="0">
              <a:solidFill>
                <a:schemeClr val="tx2"/>
              </a:solidFill>
            </a:rPr>
            <a:t>La transparencia disminuye espacios para la corrupción</a:t>
          </a:r>
          <a:endParaRPr lang="es-ES" sz="2900" kern="1200" dirty="0">
            <a:solidFill>
              <a:schemeClr val="tx2"/>
            </a:solidFill>
          </a:endParaRPr>
        </a:p>
      </dsp:txBody>
      <dsp:txXfrm>
        <a:off x="4287735" y="4138073"/>
        <a:ext cx="2979865" cy="2251031"/>
      </dsp:txXfrm>
    </dsp:sp>
    <dsp:sp modelId="{D01399B1-5401-4842-B1FC-CF4DE1C9CA4D}">
      <dsp:nvSpPr>
        <dsp:cNvPr id="0" name=""/>
        <dsp:cNvSpPr/>
      </dsp:nvSpPr>
      <dsp:spPr>
        <a:xfrm>
          <a:off x="4233725" y="6389104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400" kern="1200" baseline="0" smtClean="0"/>
            <a:t>Disminuye la corrupción </a:t>
          </a:r>
          <a:endParaRPr lang="en-US" sz="2400" kern="1200"/>
        </a:p>
      </dsp:txBody>
      <dsp:txXfrm>
        <a:off x="4233725" y="6389104"/>
        <a:ext cx="2174567" cy="991167"/>
      </dsp:txXfrm>
    </dsp:sp>
    <dsp:sp modelId="{5943882A-6F47-4422-8E2B-5CCAFD2E17D9}">
      <dsp:nvSpPr>
        <dsp:cNvPr id="0" name=""/>
        <dsp:cNvSpPr/>
      </dsp:nvSpPr>
      <dsp:spPr>
        <a:xfrm>
          <a:off x="6495644" y="6546542"/>
          <a:ext cx="1080760" cy="1080760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42A36-2FBC-4108-9DF6-E845C45805CE}">
      <dsp:nvSpPr>
        <dsp:cNvPr id="0" name=""/>
        <dsp:cNvSpPr/>
      </dsp:nvSpPr>
      <dsp:spPr>
        <a:xfrm>
          <a:off x="7844156" y="4084063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900" kern="1200" dirty="0" smtClean="0">
              <a:solidFill>
                <a:schemeClr val="tx2"/>
              </a:solidFill>
            </a:rPr>
            <a:t>La participación ciudadana permite un uso más eficiente de los recursos.</a:t>
          </a:r>
          <a:endParaRPr lang="es-ES" sz="2900" kern="1200" dirty="0">
            <a:solidFill>
              <a:schemeClr val="tx2"/>
            </a:solidFill>
          </a:endParaRPr>
        </a:p>
      </dsp:txBody>
      <dsp:txXfrm>
        <a:off x="7898166" y="4138073"/>
        <a:ext cx="2979865" cy="2251031"/>
      </dsp:txXfrm>
    </dsp:sp>
    <dsp:sp modelId="{17B1AB73-09D4-4080-924A-3826C1EA6A60}">
      <dsp:nvSpPr>
        <dsp:cNvPr id="0" name=""/>
        <dsp:cNvSpPr/>
      </dsp:nvSpPr>
      <dsp:spPr>
        <a:xfrm>
          <a:off x="7844156" y="6389104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400" kern="1200" baseline="0" smtClean="0"/>
            <a:t>Hace más eficiente la gestión pública</a:t>
          </a:r>
          <a:endParaRPr lang="en-US" sz="2400" kern="1200"/>
        </a:p>
      </dsp:txBody>
      <dsp:txXfrm>
        <a:off x="7844156" y="6389104"/>
        <a:ext cx="2174567" cy="991167"/>
      </dsp:txXfrm>
    </dsp:sp>
    <dsp:sp modelId="{03EB5C6B-F2F5-4490-B946-5D90BED7142F}">
      <dsp:nvSpPr>
        <dsp:cNvPr id="0" name=""/>
        <dsp:cNvSpPr/>
      </dsp:nvSpPr>
      <dsp:spPr>
        <a:xfrm>
          <a:off x="10106075" y="6546542"/>
          <a:ext cx="1080760" cy="1080760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050E4-40BA-4ACD-A268-A4CCF0BA68BF}">
      <dsp:nvSpPr>
        <dsp:cNvPr id="0" name=""/>
        <dsp:cNvSpPr/>
      </dsp:nvSpPr>
      <dsp:spPr>
        <a:xfrm>
          <a:off x="6382166" y="166803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3400" b="1" kern="1200" dirty="0" smtClean="0"/>
            <a:t>Información oficiosa</a:t>
          </a:r>
          <a:endParaRPr lang="en-US" sz="3400" kern="1200" dirty="0"/>
        </a:p>
      </dsp:txBody>
      <dsp:txXfrm>
        <a:off x="6382166" y="166803"/>
        <a:ext cx="2602695" cy="2602695"/>
      </dsp:txXfrm>
    </dsp:sp>
    <dsp:sp modelId="{12F77956-DD4E-466C-9D7E-CC55AEF8CFB3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549346"/>
            <a:gd name="adj4" fmla="val 205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B0EE0-3584-4F16-BB3A-CF112EAAAB1F}">
      <dsp:nvSpPr>
        <dsp:cNvPr id="0" name=""/>
        <dsp:cNvSpPr/>
      </dsp:nvSpPr>
      <dsp:spPr>
        <a:xfrm>
          <a:off x="6382166" y="4588615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Datos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personales</a:t>
          </a:r>
          <a:r>
            <a:rPr lang="en-US" sz="3400" kern="1200" dirty="0" smtClean="0"/>
            <a:t> </a:t>
          </a:r>
          <a:endParaRPr lang="en-US" sz="3400" kern="1200" dirty="0"/>
        </a:p>
      </dsp:txBody>
      <dsp:txXfrm>
        <a:off x="6382166" y="4588615"/>
        <a:ext cx="2602695" cy="2602695"/>
      </dsp:txXfrm>
    </dsp:sp>
    <dsp:sp modelId="{F60698DE-2B00-48C6-866A-1C6C0879438C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5949346"/>
            <a:gd name="adj4" fmla="val 43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5B35AB-AB87-4350-BECF-1234527B53A4}">
      <dsp:nvSpPr>
        <dsp:cNvPr id="0" name=""/>
        <dsp:cNvSpPr/>
      </dsp:nvSpPr>
      <dsp:spPr>
        <a:xfrm>
          <a:off x="1960354" y="4588615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3400" b="1" kern="1200" smtClean="0"/>
            <a:t>Solicitudes de acceso a la información</a:t>
          </a:r>
          <a:endParaRPr lang="en-US" sz="3400" kern="1200"/>
        </a:p>
      </dsp:txBody>
      <dsp:txXfrm>
        <a:off x="1960354" y="4588615"/>
        <a:ext cx="2602695" cy="2602695"/>
      </dsp:txXfrm>
    </dsp:sp>
    <dsp:sp modelId="{3CC32F38-72B4-43DE-8DEB-912C6EDB6B1A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11349346"/>
            <a:gd name="adj4" fmla="val 97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5751F1-4EC6-44E2-9E3C-C7026E51FEC2}">
      <dsp:nvSpPr>
        <dsp:cNvPr id="0" name=""/>
        <dsp:cNvSpPr/>
      </dsp:nvSpPr>
      <dsp:spPr>
        <a:xfrm>
          <a:off x="1960354" y="166803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smtClean="0"/>
            <a:t>Gestión documental</a:t>
          </a:r>
          <a:endParaRPr lang="en-US" sz="3400" kern="1200"/>
        </a:p>
      </dsp:txBody>
      <dsp:txXfrm>
        <a:off x="1960354" y="166803"/>
        <a:ext cx="2602695" cy="2602695"/>
      </dsp:txXfrm>
    </dsp:sp>
    <dsp:sp modelId="{CB864055-DB01-4CDA-8BD7-C45AC9CFB44E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16749346"/>
            <a:gd name="adj4" fmla="val 151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39A4B-200D-41D2-9E76-1A170915C0E0}">
      <dsp:nvSpPr>
        <dsp:cNvPr id="0" name=""/>
        <dsp:cNvSpPr/>
      </dsp:nvSpPr>
      <dsp:spPr>
        <a:xfrm>
          <a:off x="782098" y="2239879"/>
          <a:ext cx="6117605" cy="2016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Directriz para el Cumplimiento de Obligaciones de Transparencia Durante la Emergencia Sanitaria</a:t>
          </a:r>
          <a:endParaRPr lang="es-ES" sz="3500" kern="1200" dirty="0"/>
        </a:p>
      </dsp:txBody>
      <dsp:txXfrm>
        <a:off x="782098" y="2239879"/>
        <a:ext cx="6117605" cy="2016029"/>
      </dsp:txXfrm>
    </dsp:sp>
    <dsp:sp modelId="{F662B744-070B-4764-A1F7-78E6303715E4}">
      <dsp:nvSpPr>
        <dsp:cNvPr id="0" name=""/>
        <dsp:cNvSpPr/>
      </dsp:nvSpPr>
      <dsp:spPr>
        <a:xfrm>
          <a:off x="33340" y="2088231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05C7F-DEE9-47AB-A1D0-3AAE13685387}">
      <dsp:nvSpPr>
        <dsp:cNvPr id="0" name=""/>
        <dsp:cNvSpPr/>
      </dsp:nvSpPr>
      <dsp:spPr>
        <a:xfrm>
          <a:off x="864096" y="1512166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D1A2A-42C9-466B-91F8-7266F9CEC234}">
      <dsp:nvSpPr>
        <dsp:cNvPr id="0" name=""/>
        <dsp:cNvSpPr/>
      </dsp:nvSpPr>
      <dsp:spPr>
        <a:xfrm>
          <a:off x="1933320" y="1081705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F152BF-1DCC-478F-A68F-D0DC3831809B}">
      <dsp:nvSpPr>
        <dsp:cNvPr id="0" name=""/>
        <dsp:cNvSpPr/>
      </dsp:nvSpPr>
      <dsp:spPr>
        <a:xfrm>
          <a:off x="2614599" y="332298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EAA7A-1202-4C7C-9562-7A1A0701044A}">
      <dsp:nvSpPr>
        <dsp:cNvPr id="0" name=""/>
        <dsp:cNvSpPr/>
      </dsp:nvSpPr>
      <dsp:spPr>
        <a:xfrm>
          <a:off x="3500261" y="59787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638C04-9B50-4D65-B5A8-87467E778AA2}">
      <dsp:nvSpPr>
        <dsp:cNvPr id="0" name=""/>
        <dsp:cNvSpPr/>
      </dsp:nvSpPr>
      <dsp:spPr>
        <a:xfrm>
          <a:off x="4590307" y="536682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59FB7-B498-4F9B-96A3-3476F75D72ED}">
      <dsp:nvSpPr>
        <dsp:cNvPr id="0" name=""/>
        <dsp:cNvSpPr/>
      </dsp:nvSpPr>
      <dsp:spPr>
        <a:xfrm>
          <a:off x="5271586" y="877321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19841-648D-4C00-9E8B-4DFC6AFB4AF7}">
      <dsp:nvSpPr>
        <dsp:cNvPr id="0" name=""/>
        <dsp:cNvSpPr/>
      </dsp:nvSpPr>
      <dsp:spPr>
        <a:xfrm>
          <a:off x="5544618" y="1800201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714E63-A3FD-4A1F-8AA2-09BE40C3262B}">
      <dsp:nvSpPr>
        <dsp:cNvPr id="0" name=""/>
        <dsp:cNvSpPr/>
      </dsp:nvSpPr>
      <dsp:spPr>
        <a:xfrm>
          <a:off x="6480719" y="1800201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952AB-1374-4E8F-8710-17D278E2FF91}">
      <dsp:nvSpPr>
        <dsp:cNvPr id="0" name=""/>
        <dsp:cNvSpPr/>
      </dsp:nvSpPr>
      <dsp:spPr>
        <a:xfrm>
          <a:off x="3091494" y="945449"/>
          <a:ext cx="1251328" cy="12513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B7C58D-E993-4C1B-A33E-413467FCB80E}">
      <dsp:nvSpPr>
        <dsp:cNvPr id="0" name=""/>
        <dsp:cNvSpPr/>
      </dsp:nvSpPr>
      <dsp:spPr>
        <a:xfrm>
          <a:off x="434506" y="3534308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7FBFC-0F20-4B7D-995B-AB9FD54F802E}">
      <dsp:nvSpPr>
        <dsp:cNvPr id="0" name=""/>
        <dsp:cNvSpPr/>
      </dsp:nvSpPr>
      <dsp:spPr>
        <a:xfrm>
          <a:off x="843274" y="4147459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88E74-663B-460B-8E76-DE01DDFA1571}">
      <dsp:nvSpPr>
        <dsp:cNvPr id="0" name=""/>
        <dsp:cNvSpPr/>
      </dsp:nvSpPr>
      <dsp:spPr>
        <a:xfrm>
          <a:off x="1865192" y="4692482"/>
          <a:ext cx="1112291" cy="11122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1C797-00EA-44AB-B7BA-B7B24FA10366}">
      <dsp:nvSpPr>
        <dsp:cNvPr id="0" name=""/>
        <dsp:cNvSpPr/>
      </dsp:nvSpPr>
      <dsp:spPr>
        <a:xfrm>
          <a:off x="3295877" y="5578145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CF034-458C-4615-BB4F-FE42B21A698A}">
      <dsp:nvSpPr>
        <dsp:cNvPr id="0" name=""/>
        <dsp:cNvSpPr/>
      </dsp:nvSpPr>
      <dsp:spPr>
        <a:xfrm>
          <a:off x="3568389" y="4692482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89DDB-511A-4D71-8ED8-00A45E41EE7D}">
      <dsp:nvSpPr>
        <dsp:cNvPr id="0" name=""/>
        <dsp:cNvSpPr/>
      </dsp:nvSpPr>
      <dsp:spPr>
        <a:xfrm>
          <a:off x="4249668" y="5646273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3EBC6B-179A-4D95-BDF3-C414BA0DCAAE}">
      <dsp:nvSpPr>
        <dsp:cNvPr id="0" name=""/>
        <dsp:cNvSpPr/>
      </dsp:nvSpPr>
      <dsp:spPr>
        <a:xfrm>
          <a:off x="4862819" y="4556227"/>
          <a:ext cx="1112291" cy="11122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087A84-D3C9-4E93-90CC-A1875EADF9BA}">
      <dsp:nvSpPr>
        <dsp:cNvPr id="0" name=""/>
        <dsp:cNvSpPr/>
      </dsp:nvSpPr>
      <dsp:spPr>
        <a:xfrm>
          <a:off x="6361632" y="4283715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16230-4083-4C73-870C-0D459D423B41}">
      <dsp:nvSpPr>
        <dsp:cNvPr id="0" name=""/>
        <dsp:cNvSpPr/>
      </dsp:nvSpPr>
      <dsp:spPr>
        <a:xfrm>
          <a:off x="1058" y="2110448"/>
          <a:ext cx="4611085" cy="2305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5000" kern="1200" smtClean="0"/>
            <a:t>Establecimiento de canales de comunicación </a:t>
          </a:r>
          <a:endParaRPr lang="en-US" sz="5000" kern="1200"/>
        </a:p>
      </dsp:txBody>
      <dsp:txXfrm>
        <a:off x="1058" y="2110448"/>
        <a:ext cx="4611085" cy="2305542"/>
      </dsp:txXfrm>
    </dsp:sp>
    <dsp:sp modelId="{A34C367F-95F5-4DBD-A032-7FC76CB88286}">
      <dsp:nvSpPr>
        <dsp:cNvPr id="0" name=""/>
        <dsp:cNvSpPr/>
      </dsp:nvSpPr>
      <dsp:spPr>
        <a:xfrm>
          <a:off x="5580472" y="2110448"/>
          <a:ext cx="4611085" cy="2305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5000" kern="1200" smtClean="0"/>
            <a:t>Difusión de la información </a:t>
          </a:r>
          <a:endParaRPr lang="en-US" sz="5000" kern="1200"/>
        </a:p>
      </dsp:txBody>
      <dsp:txXfrm>
        <a:off x="5580472" y="2110448"/>
        <a:ext cx="4611085" cy="2305542"/>
      </dsp:txXfrm>
    </dsp:sp>
    <dsp:sp modelId="{2B558CAD-A491-4829-9BD2-299B3E980C60}">
      <dsp:nvSpPr>
        <dsp:cNvPr id="0" name=""/>
        <dsp:cNvSpPr/>
      </dsp:nvSpPr>
      <dsp:spPr>
        <a:xfrm>
          <a:off x="11159886" y="2110448"/>
          <a:ext cx="4611085" cy="2305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5000" kern="1200" smtClean="0"/>
            <a:t>Mayor alcance</a:t>
          </a:r>
          <a:endParaRPr lang="en-US" sz="5000" kern="1200"/>
        </a:p>
      </dsp:txBody>
      <dsp:txXfrm>
        <a:off x="11159886" y="2110448"/>
        <a:ext cx="4611085" cy="23055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396D91-42B4-4FE3-8481-4DF0574E9E42}">
      <dsp:nvSpPr>
        <dsp:cNvPr id="0" name=""/>
        <dsp:cNvSpPr/>
      </dsp:nvSpPr>
      <dsp:spPr>
        <a:xfrm>
          <a:off x="1925" y="2136921"/>
          <a:ext cx="4505194" cy="2252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4100" kern="1200" smtClean="0"/>
            <a:t>Contrataciones, obras, subsidios entre otros. </a:t>
          </a:r>
          <a:endParaRPr lang="en-US" sz="4100" kern="1200"/>
        </a:p>
      </dsp:txBody>
      <dsp:txXfrm>
        <a:off x="67901" y="2202897"/>
        <a:ext cx="4373242" cy="2120645"/>
      </dsp:txXfrm>
    </dsp:sp>
    <dsp:sp modelId="{8A2D33A7-C4E3-4528-8BD7-3E5AC6C8CDC0}">
      <dsp:nvSpPr>
        <dsp:cNvPr id="0" name=""/>
        <dsp:cNvSpPr/>
      </dsp:nvSpPr>
      <dsp:spPr>
        <a:xfrm>
          <a:off x="5633418" y="2136921"/>
          <a:ext cx="4505194" cy="2252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4100" kern="1200" smtClean="0"/>
            <a:t>Actualización (abril 2020) </a:t>
          </a:r>
          <a:endParaRPr lang="en-US" sz="4100" kern="1200"/>
        </a:p>
      </dsp:txBody>
      <dsp:txXfrm>
        <a:off x="5699394" y="2202897"/>
        <a:ext cx="4373242" cy="2120645"/>
      </dsp:txXfrm>
    </dsp:sp>
    <dsp:sp modelId="{E56C0C7C-DDDA-434B-AFDD-536574B6BBF1}">
      <dsp:nvSpPr>
        <dsp:cNvPr id="0" name=""/>
        <dsp:cNvSpPr/>
      </dsp:nvSpPr>
      <dsp:spPr>
        <a:xfrm>
          <a:off x="11264911" y="2136921"/>
          <a:ext cx="4505194" cy="2252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4100" kern="1200" smtClean="0"/>
            <a:t>Información producida durante la emergencia.</a:t>
          </a:r>
          <a:endParaRPr lang="en-US" sz="4100" kern="1200"/>
        </a:p>
      </dsp:txBody>
      <dsp:txXfrm>
        <a:off x="11330887" y="2202897"/>
        <a:ext cx="4373242" cy="21206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EB6D78-E5B5-485D-87E2-457AD0FACEB3}">
      <dsp:nvSpPr>
        <dsp:cNvPr id="0" name=""/>
        <dsp:cNvSpPr/>
      </dsp:nvSpPr>
      <dsp:spPr>
        <a:xfrm>
          <a:off x="1182902" y="0"/>
          <a:ext cx="13406226" cy="652644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A2585A-10A4-4058-9EA9-8FAC95B1A685}">
      <dsp:nvSpPr>
        <dsp:cNvPr id="0" name=""/>
        <dsp:cNvSpPr/>
      </dsp:nvSpPr>
      <dsp:spPr>
        <a:xfrm>
          <a:off x="5535" y="1957931"/>
          <a:ext cx="5026468" cy="26105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4000" kern="1200" smtClean="0"/>
            <a:t>Recepción</a:t>
          </a:r>
          <a:r>
            <a:rPr lang="es-SV" sz="4000" kern="1200" baseline="0" smtClean="0"/>
            <a:t> obligatoria</a:t>
          </a:r>
          <a:endParaRPr lang="en-US" sz="4000" kern="1200"/>
        </a:p>
      </dsp:txBody>
      <dsp:txXfrm>
        <a:off x="132973" y="2085369"/>
        <a:ext cx="4771592" cy="2355700"/>
      </dsp:txXfrm>
    </dsp:sp>
    <dsp:sp modelId="{97AE52C8-B984-4C18-9E42-E6D72D5AA66D}">
      <dsp:nvSpPr>
        <dsp:cNvPr id="0" name=""/>
        <dsp:cNvSpPr/>
      </dsp:nvSpPr>
      <dsp:spPr>
        <a:xfrm>
          <a:off x="5372781" y="1957931"/>
          <a:ext cx="5026468" cy="26105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4000" kern="1200" baseline="0" dirty="0" smtClean="0"/>
            <a:t>Trámite dentro de las posibilidades </a:t>
          </a:r>
          <a:endParaRPr lang="en-US" sz="4000" kern="1200" dirty="0"/>
        </a:p>
      </dsp:txBody>
      <dsp:txXfrm>
        <a:off x="5500219" y="2085369"/>
        <a:ext cx="4771592" cy="2355700"/>
      </dsp:txXfrm>
    </dsp:sp>
    <dsp:sp modelId="{557C49EB-02F3-4E82-8A10-C2EDC13A743C}">
      <dsp:nvSpPr>
        <dsp:cNvPr id="0" name=""/>
        <dsp:cNvSpPr/>
      </dsp:nvSpPr>
      <dsp:spPr>
        <a:xfrm>
          <a:off x="10740027" y="1957931"/>
          <a:ext cx="5026468" cy="26105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4000" kern="1200" baseline="0" smtClean="0"/>
            <a:t>Prioridad sobre los temas relacionadas a la emergencia</a:t>
          </a:r>
          <a:endParaRPr lang="en-US" sz="4000" kern="1200"/>
        </a:p>
      </dsp:txBody>
      <dsp:txXfrm>
        <a:off x="10867465" y="2085369"/>
        <a:ext cx="4771592" cy="23557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33536-0B1C-4113-81A9-88933E6B5E35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39D4A-42BD-4661-A34B-169B9D4948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924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AB2DA-10AE-4BD6-BFC1-534DE09D66C3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1ECDC-7530-4EA9-86FD-4E56342A475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9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1ECDC-7530-4EA9-86FD-4E56342A47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17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4427035" y="3991372"/>
            <a:ext cx="10044763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96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-1044000" y="5180019"/>
            <a:ext cx="8782393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0188000" y="3739857"/>
            <a:ext cx="8782393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407613" y="4934253"/>
            <a:ext cx="9992177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4390678" y="5791572"/>
            <a:ext cx="9577064" cy="43204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1">
                    <a:alpha val="5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7250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997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862286" y="2335188"/>
            <a:ext cx="7704063" cy="5976664"/>
          </a:xfrm>
          <a:prstGeom prst="rect">
            <a:avLst/>
          </a:prstGeom>
        </p:spPr>
        <p:txBody>
          <a:bodyPr anchor="ctr"/>
          <a:lstStyle>
            <a:lvl1pPr algn="r">
              <a:lnSpc>
                <a:spcPts val="10000"/>
              </a:lnSpc>
              <a:defRPr sz="12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8782372" y="3415308"/>
            <a:ext cx="8209706" cy="345638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718270" y="2119164"/>
            <a:ext cx="16633848" cy="59766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6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ja-JP" dirty="0"/>
              <a:t>Text Here</a:t>
            </a:r>
            <a:br>
              <a:rPr lang="en-US" altLang="ja-JP" dirty="0"/>
            </a:br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77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7198990" y="1831132"/>
            <a:ext cx="10441160" cy="36004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11000"/>
              </a:lnSpc>
              <a:defRPr sz="12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7198990" y="5431532"/>
            <a:ext cx="10441160" cy="34563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38950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02633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  <p:bldP spid="6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282009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-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790278" y="4207396"/>
            <a:ext cx="5400600" cy="5400600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txBody>
          <a:bodyPr wrap="none" anchor="ctr">
            <a:normAutofit/>
          </a:bodyPr>
          <a:lstStyle>
            <a:lvl1pPr algn="ctr">
              <a:defRPr sz="7200" baseline="0">
                <a:solidFill>
                  <a:schemeClr val="tx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2806800" y="4927476"/>
            <a:ext cx="1439862" cy="14398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6303" y="7447756"/>
            <a:ext cx="4896544" cy="576263"/>
          </a:xfrm>
        </p:spPr>
        <p:txBody>
          <a:bodyPr>
            <a:no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543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- Simp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3" hasCustomPrompt="1"/>
          </p:nvPr>
        </p:nvSpPr>
        <p:spPr>
          <a:xfrm>
            <a:off x="502245" y="7951812"/>
            <a:ext cx="8640167" cy="2016224"/>
          </a:xfrm>
        </p:spPr>
        <p:txBody>
          <a:bodyPr anchor="b">
            <a:noAutofit/>
          </a:bodyPr>
          <a:lstStyle>
            <a:lvl1pPr algn="l">
              <a:lnSpc>
                <a:spcPts val="8000"/>
              </a:lnSpc>
              <a:defRPr sz="80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 HERE</a:t>
            </a:r>
            <a:br>
              <a:rPr lang="en-US" dirty="0"/>
            </a:br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6427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862286" y="4207396"/>
            <a:ext cx="16561840" cy="1728192"/>
          </a:xfrm>
        </p:spPr>
        <p:txBody>
          <a:bodyPr anchor="ctr">
            <a:noAutofit/>
          </a:bodyPr>
          <a:lstStyle>
            <a:lvl1pPr algn="ctr">
              <a:defRPr sz="9600"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1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2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279110" y="2839244"/>
            <a:ext cx="899921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279110" y="3487316"/>
            <a:ext cx="8999215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8280895" y="6079604"/>
            <a:ext cx="899921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8280895" y="6727676"/>
            <a:ext cx="8999215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796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1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279110" y="3991372"/>
            <a:ext cx="899921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279110" y="4639444"/>
            <a:ext cx="8999215" cy="2952328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8022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96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-1044000" y="5180019"/>
            <a:ext cx="8782393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0188000" y="3739857"/>
            <a:ext cx="8782393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407613" y="5150277"/>
            <a:ext cx="9992177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57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- 2 Column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892948" y="3055268"/>
            <a:ext cx="12385377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892948" y="3703340"/>
            <a:ext cx="12385377" cy="165618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894733" y="6439644"/>
            <a:ext cx="12385377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894733" y="7087716"/>
            <a:ext cx="12385377" cy="165618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図プレースホルダー 8"/>
          <p:cNvSpPr>
            <a:spLocks noGrp="1"/>
          </p:cNvSpPr>
          <p:nvPr>
            <p:ph type="pic" sz="quarter" idx="19" hasCustomPrompt="1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409708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- 4 Column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図プレースホルダー 8"/>
          <p:cNvSpPr>
            <a:spLocks noGrp="1"/>
          </p:cNvSpPr>
          <p:nvPr>
            <p:ph type="pic" sz="quarter" idx="19" hasCustomPrompt="1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8" name="図プレースホルダー 8"/>
          <p:cNvSpPr>
            <a:spLocks noGrp="1"/>
          </p:cNvSpPr>
          <p:nvPr>
            <p:ph type="pic" sz="quarter" idx="20" hasCustomPrompt="1"/>
          </p:nvPr>
        </p:nvSpPr>
        <p:spPr>
          <a:xfrm>
            <a:off x="9647262" y="2623219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9647262" y="6223619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78820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8" grpId="0" animBg="1"/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</p:bldLst>
  </p:timing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-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5" name="図プレースホルダー 8"/>
          <p:cNvSpPr>
            <a:spLocks noGrp="1"/>
          </p:cNvSpPr>
          <p:nvPr>
            <p:ph type="pic" sz="quarter" idx="19" hasCustomPrompt="1"/>
          </p:nvPr>
        </p:nvSpPr>
        <p:spPr>
          <a:xfrm>
            <a:off x="5326782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20" hasCustomPrompt="1"/>
          </p:nvPr>
        </p:nvSpPr>
        <p:spPr>
          <a:xfrm>
            <a:off x="5110758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5110758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図プレースホルダー 8"/>
          <p:cNvSpPr>
            <a:spLocks noGrp="1"/>
          </p:cNvSpPr>
          <p:nvPr>
            <p:ph type="pic" sz="quarter" idx="22" hasCustomPrompt="1"/>
          </p:nvPr>
        </p:nvSpPr>
        <p:spPr>
          <a:xfrm>
            <a:off x="9503246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9287222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9287222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13679710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13463686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13463686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39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- 4 Columns -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375747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28" hasCustomPrompt="1"/>
          </p:nvPr>
        </p:nvSpPr>
        <p:spPr>
          <a:xfrm>
            <a:off x="790278" y="2335187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図プレースホルダー 8"/>
          <p:cNvSpPr>
            <a:spLocks noGrp="1"/>
          </p:cNvSpPr>
          <p:nvPr>
            <p:ph type="pic" sz="quarter" idx="29" hasCustomPrompt="1"/>
          </p:nvPr>
        </p:nvSpPr>
        <p:spPr>
          <a:xfrm>
            <a:off x="5326782" y="2767236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5110758" y="6727677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5110758" y="7375748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テキスト プレースホルダー 7"/>
          <p:cNvSpPr>
            <a:spLocks noGrp="1"/>
          </p:cNvSpPr>
          <p:nvPr>
            <p:ph type="body" sz="quarter" idx="32" hasCustomPrompt="1"/>
          </p:nvPr>
        </p:nvSpPr>
        <p:spPr>
          <a:xfrm>
            <a:off x="4966742" y="2335188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0" name="図プレースホルダー 8"/>
          <p:cNvSpPr>
            <a:spLocks noGrp="1"/>
          </p:cNvSpPr>
          <p:nvPr>
            <p:ph type="pic" sz="quarter" idx="33" hasCustomPrompt="1"/>
          </p:nvPr>
        </p:nvSpPr>
        <p:spPr>
          <a:xfrm>
            <a:off x="9503246" y="2767234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1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9287222" y="6727675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2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9287222" y="7375746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3" name="テキスト プレースホルダー 7"/>
          <p:cNvSpPr>
            <a:spLocks noGrp="1"/>
          </p:cNvSpPr>
          <p:nvPr>
            <p:ph type="body" sz="quarter" idx="36" hasCustomPrompt="1"/>
          </p:nvPr>
        </p:nvSpPr>
        <p:spPr>
          <a:xfrm>
            <a:off x="9143206" y="2335186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4" name="図プレースホルダー 8"/>
          <p:cNvSpPr>
            <a:spLocks noGrp="1"/>
          </p:cNvSpPr>
          <p:nvPr>
            <p:ph type="pic" sz="quarter" idx="37" hasCustomPrompt="1"/>
          </p:nvPr>
        </p:nvSpPr>
        <p:spPr>
          <a:xfrm>
            <a:off x="13679710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13463686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6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13463686" y="7375747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7" name="テキスト プレースホルダー 7"/>
          <p:cNvSpPr>
            <a:spLocks noGrp="1"/>
          </p:cNvSpPr>
          <p:nvPr>
            <p:ph type="body" sz="quarter" idx="40" hasCustomPrompt="1"/>
          </p:nvPr>
        </p:nvSpPr>
        <p:spPr>
          <a:xfrm>
            <a:off x="13319670" y="2335187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8222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750"/>
                            </p:stCondLst>
                            <p:childTnLst>
                              <p:par>
                                <p:cTn id="12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750"/>
                            </p:stCondLst>
                            <p:childTnLst>
                              <p:par>
                                <p:cTn id="1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allAtOnce" animBg="1"/>
      <p:bldP spid="3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allAtOnce" animBg="1"/>
      <p:bldP spid="4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allAtOnce" animBg="1"/>
      <p:bldP spid="4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582366" y="2479205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6" name="図プレースホルダー 8"/>
          <p:cNvSpPr>
            <a:spLocks noGrp="1"/>
          </p:cNvSpPr>
          <p:nvPr>
            <p:ph type="pic" sz="quarter" idx="29" hasCustomPrompt="1"/>
          </p:nvPr>
        </p:nvSpPr>
        <p:spPr>
          <a:xfrm>
            <a:off x="5758830" y="2479206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0" name="図プレースホルダー 8"/>
          <p:cNvSpPr>
            <a:spLocks noGrp="1"/>
          </p:cNvSpPr>
          <p:nvPr>
            <p:ph type="pic" sz="quarter" idx="33" hasCustomPrompt="1"/>
          </p:nvPr>
        </p:nvSpPr>
        <p:spPr>
          <a:xfrm>
            <a:off x="9935294" y="2479204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4" name="図プレースホルダー 8"/>
          <p:cNvSpPr>
            <a:spLocks noGrp="1"/>
          </p:cNvSpPr>
          <p:nvPr>
            <p:ph type="pic" sz="quarter" idx="37" hasCustomPrompt="1"/>
          </p:nvPr>
        </p:nvSpPr>
        <p:spPr>
          <a:xfrm>
            <a:off x="14111758" y="2479205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3" name="図プレースホルダー 8"/>
          <p:cNvSpPr>
            <a:spLocks noGrp="1"/>
          </p:cNvSpPr>
          <p:nvPr>
            <p:ph type="pic" sz="quarter" idx="38" hasCustomPrompt="1"/>
          </p:nvPr>
        </p:nvSpPr>
        <p:spPr>
          <a:xfrm>
            <a:off x="1582366" y="6223622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4" name="図プレースホルダー 8"/>
          <p:cNvSpPr>
            <a:spLocks noGrp="1"/>
          </p:cNvSpPr>
          <p:nvPr>
            <p:ph type="pic" sz="quarter" idx="39" hasCustomPrompt="1"/>
          </p:nvPr>
        </p:nvSpPr>
        <p:spPr>
          <a:xfrm>
            <a:off x="5758830" y="6223623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5" name="図プレースホルダー 8"/>
          <p:cNvSpPr>
            <a:spLocks noGrp="1"/>
          </p:cNvSpPr>
          <p:nvPr>
            <p:ph type="pic" sz="quarter" idx="40" hasCustomPrompt="1"/>
          </p:nvPr>
        </p:nvSpPr>
        <p:spPr>
          <a:xfrm>
            <a:off x="9935294" y="6223621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6" name="図プレースホルダー 8"/>
          <p:cNvSpPr>
            <a:spLocks noGrp="1"/>
          </p:cNvSpPr>
          <p:nvPr>
            <p:ph type="pic" sz="quarter" idx="41" hasCustomPrompt="1"/>
          </p:nvPr>
        </p:nvSpPr>
        <p:spPr>
          <a:xfrm>
            <a:off x="14111758" y="6223622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222326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5372765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9647262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3797701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45" hasCustomPrompt="1"/>
          </p:nvPr>
        </p:nvSpPr>
        <p:spPr>
          <a:xfrm>
            <a:off x="1222326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5372765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9647262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48" hasCustomPrompt="1"/>
          </p:nvPr>
        </p:nvSpPr>
        <p:spPr>
          <a:xfrm>
            <a:off x="13797701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58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40" grpId="0" animBg="1"/>
      <p:bldP spid="44" grpId="0" animBg="1"/>
      <p:bldP spid="23" grpId="0" animBg="1"/>
      <p:bldP spid="24" grpId="0" animBg="1"/>
      <p:bldP spid="25" grpId="0" animBg="1"/>
      <p:bldP spid="26" grpId="0" animBg="1"/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- 4 Column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" name="円/楕円 3"/>
          <p:cNvSpPr/>
          <p:nvPr userDrawn="1"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338450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6" name="円/楕円 25"/>
          <p:cNvSpPr/>
          <p:nvPr userDrawn="1"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2338450" y="71237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円/楕円 27"/>
          <p:cNvSpPr/>
          <p:nvPr userDrawn="1"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547362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0" name="円/楕円 29"/>
          <p:cNvSpPr/>
          <p:nvPr userDrawn="1"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0547362" y="7101469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90061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円/楕円 19"/>
          <p:cNvSpPr/>
          <p:nvPr userDrawn="1"/>
        </p:nvSpPr>
        <p:spPr>
          <a:xfrm>
            <a:off x="1582366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482466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6" name="直線コネクタ 5"/>
          <p:cNvCxnSpPr/>
          <p:nvPr userDrawn="1"/>
        </p:nvCxnSpPr>
        <p:spPr>
          <a:xfrm>
            <a:off x="1294334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5038750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5038750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円/楕円 35"/>
          <p:cNvSpPr/>
          <p:nvPr userDrawn="1"/>
        </p:nvSpPr>
        <p:spPr>
          <a:xfrm>
            <a:off x="5686822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6586922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8" name="直線コネクタ 37"/>
          <p:cNvCxnSpPr/>
          <p:nvPr userDrawn="1"/>
        </p:nvCxnSpPr>
        <p:spPr>
          <a:xfrm>
            <a:off x="5398790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9143206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0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9143206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1" name="円/楕円 40"/>
          <p:cNvSpPr/>
          <p:nvPr userDrawn="1"/>
        </p:nvSpPr>
        <p:spPr>
          <a:xfrm>
            <a:off x="9791278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図プレースホルダー 5"/>
          <p:cNvSpPr>
            <a:spLocks noGrp="1"/>
          </p:cNvSpPr>
          <p:nvPr>
            <p:ph type="pic" sz="quarter" idx="44" hasCustomPrompt="1"/>
          </p:nvPr>
        </p:nvSpPr>
        <p:spPr>
          <a:xfrm>
            <a:off x="10691378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3" name="直線コネクタ 42"/>
          <p:cNvCxnSpPr/>
          <p:nvPr userDrawn="1"/>
        </p:nvCxnSpPr>
        <p:spPr>
          <a:xfrm>
            <a:off x="9503246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プレースホルダー 11"/>
          <p:cNvSpPr>
            <a:spLocks noGrp="1"/>
          </p:cNvSpPr>
          <p:nvPr>
            <p:ph type="body" sz="quarter" idx="45" hasCustomPrompt="1"/>
          </p:nvPr>
        </p:nvSpPr>
        <p:spPr>
          <a:xfrm>
            <a:off x="13247662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13247662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6" name="円/楕円 45"/>
          <p:cNvSpPr/>
          <p:nvPr userDrawn="1"/>
        </p:nvSpPr>
        <p:spPr>
          <a:xfrm>
            <a:off x="13895734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14795834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8" name="直線コネクタ 47"/>
          <p:cNvCxnSpPr/>
          <p:nvPr userDrawn="1"/>
        </p:nvCxnSpPr>
        <p:spPr>
          <a:xfrm>
            <a:off x="13607702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56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/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/>
      <p:bldP spid="3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animBg="1"/>
      <p:bldP spid="42" grpId="0"/>
      <p:bldP spid="4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animBg="1"/>
      <p:bldP spid="47" grpId="0"/>
    </p:bldLst>
  </p:timing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5623926" y="5035488"/>
            <a:ext cx="266248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4292645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292645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7580956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28" hasCustomPrompt="1"/>
          </p:nvPr>
        </p:nvSpPr>
        <p:spPr>
          <a:xfrm>
            <a:off x="7580956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テキスト プレースホルダー 11"/>
          <p:cNvSpPr>
            <a:spLocks noGrp="1"/>
          </p:cNvSpPr>
          <p:nvPr>
            <p:ph type="body" sz="quarter" idx="29" hasCustomPrompt="1"/>
          </p:nvPr>
        </p:nvSpPr>
        <p:spPr>
          <a:xfrm>
            <a:off x="10847341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10847341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4111758" y="6439645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14111758" y="7015709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 useBgFill="1">
        <p:nvSpPr>
          <p:cNvPr id="40" name="円/楕円 39"/>
          <p:cNvSpPr/>
          <p:nvPr userDrawn="1"/>
        </p:nvSpPr>
        <p:spPr>
          <a:xfrm>
            <a:off x="1438350" y="3991372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448427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2" name="円/楕円 41"/>
          <p:cNvSpPr/>
          <p:nvPr userDrawn="1"/>
        </p:nvSpPr>
        <p:spPr>
          <a:xfrm>
            <a:off x="4678710" y="4000520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4688787" y="4828823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4" name="円/楕円 43"/>
          <p:cNvSpPr/>
          <p:nvPr userDrawn="1"/>
        </p:nvSpPr>
        <p:spPr>
          <a:xfrm>
            <a:off x="7991078" y="3991372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800115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6" name="円/楕円 45"/>
          <p:cNvSpPr/>
          <p:nvPr userDrawn="1"/>
        </p:nvSpPr>
        <p:spPr>
          <a:xfrm>
            <a:off x="11231438" y="3964253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1241515" y="4792556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8" name="円/楕円 47"/>
          <p:cNvSpPr/>
          <p:nvPr userDrawn="1"/>
        </p:nvSpPr>
        <p:spPr>
          <a:xfrm>
            <a:off x="14471798" y="3991372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1448187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45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00"/>
                            </p:stCondLst>
                            <p:childTnLst>
                              <p:par>
                                <p:cTn id="1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5623926" y="5035488"/>
            <a:ext cx="266248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4292645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292645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7580956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28" hasCustomPrompt="1"/>
          </p:nvPr>
        </p:nvSpPr>
        <p:spPr>
          <a:xfrm>
            <a:off x="7580956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テキスト プレースホルダー 11"/>
          <p:cNvSpPr>
            <a:spLocks noGrp="1"/>
          </p:cNvSpPr>
          <p:nvPr>
            <p:ph type="body" sz="quarter" idx="29" hasCustomPrompt="1"/>
          </p:nvPr>
        </p:nvSpPr>
        <p:spPr>
          <a:xfrm>
            <a:off x="10847341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10847341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4111758" y="6439645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14111758" y="7015709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0" name="円/楕円 39"/>
          <p:cNvSpPr/>
          <p:nvPr userDrawn="1"/>
        </p:nvSpPr>
        <p:spPr>
          <a:xfrm>
            <a:off x="1438350" y="3991372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448427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4678710" y="4000520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4688787" y="4828823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4" name="円/楕円 43"/>
          <p:cNvSpPr/>
          <p:nvPr userDrawn="1"/>
        </p:nvSpPr>
        <p:spPr>
          <a:xfrm>
            <a:off x="7991078" y="3991372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800115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6" name="円/楕円 45"/>
          <p:cNvSpPr/>
          <p:nvPr userDrawn="1"/>
        </p:nvSpPr>
        <p:spPr>
          <a:xfrm>
            <a:off x="11231438" y="3964253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1241515" y="4792556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8" name="円/楕円 47"/>
          <p:cNvSpPr/>
          <p:nvPr userDrawn="1"/>
        </p:nvSpPr>
        <p:spPr>
          <a:xfrm>
            <a:off x="14471798" y="3991372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1448187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3167062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0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550918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9791500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3175356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3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16415419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8829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4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50" grpId="0"/>
      <p:bldP spid="51" grpId="0"/>
      <p:bldP spid="52" grpId="0"/>
      <p:bldP spid="53" grpId="0"/>
    </p:bld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4" name="円/楕円 53"/>
          <p:cNvSpPr/>
          <p:nvPr userDrawn="1"/>
        </p:nvSpPr>
        <p:spPr>
          <a:xfrm>
            <a:off x="1946977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2272699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56" name="グループ化 55"/>
          <p:cNvGrpSpPr/>
          <p:nvPr userDrawn="1"/>
        </p:nvGrpSpPr>
        <p:grpSpPr>
          <a:xfrm>
            <a:off x="1438350" y="2906286"/>
            <a:ext cx="2277393" cy="1301110"/>
            <a:chOff x="3409429" y="2695228"/>
            <a:chExt cx="2277393" cy="1301110"/>
          </a:xfrm>
        </p:grpSpPr>
        <p:sp>
          <p:nvSpPr>
            <p:cNvPr id="57" name="正方形/長方形 5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二等辺三角形 5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9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1555503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7" name="直線コネクタ 6"/>
          <p:cNvCxnSpPr>
            <a:endCxn id="54" idx="2"/>
          </p:cNvCxnSpPr>
          <p:nvPr userDrawn="1"/>
        </p:nvCxnSpPr>
        <p:spPr>
          <a:xfrm>
            <a:off x="0" y="5053490"/>
            <a:ext cx="194697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プレースホルダー 11"/>
          <p:cNvSpPr>
            <a:spLocks noGrp="1"/>
          </p:cNvSpPr>
          <p:nvPr>
            <p:ph type="body" sz="quarter" idx="55" hasCustomPrompt="1"/>
          </p:nvPr>
        </p:nvSpPr>
        <p:spPr>
          <a:xfrm>
            <a:off x="4292645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4292645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5233320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図プレースホルダー 5"/>
          <p:cNvSpPr>
            <a:spLocks noGrp="1"/>
          </p:cNvSpPr>
          <p:nvPr>
            <p:ph type="pic" sz="quarter" idx="57" hasCustomPrompt="1"/>
          </p:nvPr>
        </p:nvSpPr>
        <p:spPr>
          <a:xfrm>
            <a:off x="5559042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65" name="グループ化 64"/>
          <p:cNvGrpSpPr/>
          <p:nvPr userDrawn="1"/>
        </p:nvGrpSpPr>
        <p:grpSpPr>
          <a:xfrm>
            <a:off x="4724693" y="2906286"/>
            <a:ext cx="2277393" cy="1301110"/>
            <a:chOff x="3409429" y="2695228"/>
            <a:chExt cx="2277393" cy="1301110"/>
          </a:xfrm>
        </p:grpSpPr>
        <p:sp>
          <p:nvSpPr>
            <p:cNvPr id="66" name="正方形/長方形 65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二等辺三角形 66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8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4841846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69" name="直線コネクタ 68"/>
          <p:cNvCxnSpPr>
            <a:stCxn id="54" idx="6"/>
            <a:endCxn id="63" idx="2"/>
          </p:cNvCxnSpPr>
          <p:nvPr userDrawn="1"/>
        </p:nvCxnSpPr>
        <p:spPr>
          <a:xfrm>
            <a:off x="3207117" y="5053490"/>
            <a:ext cx="2026203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プレースホルダー 11"/>
          <p:cNvSpPr>
            <a:spLocks noGrp="1"/>
          </p:cNvSpPr>
          <p:nvPr>
            <p:ph type="body" sz="quarter" idx="59" hasCustomPrompt="1"/>
          </p:nvPr>
        </p:nvSpPr>
        <p:spPr>
          <a:xfrm>
            <a:off x="7581228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79" name="テキスト プレースホルダー 11"/>
          <p:cNvSpPr>
            <a:spLocks noGrp="1"/>
          </p:cNvSpPr>
          <p:nvPr>
            <p:ph type="body" sz="quarter" idx="60" hasCustomPrompt="1"/>
          </p:nvPr>
        </p:nvSpPr>
        <p:spPr>
          <a:xfrm>
            <a:off x="7581228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0" name="円/楕円 79"/>
          <p:cNvSpPr/>
          <p:nvPr userDrawn="1"/>
        </p:nvSpPr>
        <p:spPr>
          <a:xfrm>
            <a:off x="8521903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図プレースホルダー 5"/>
          <p:cNvSpPr>
            <a:spLocks noGrp="1"/>
          </p:cNvSpPr>
          <p:nvPr>
            <p:ph type="pic" sz="quarter" idx="61" hasCustomPrompt="1"/>
          </p:nvPr>
        </p:nvSpPr>
        <p:spPr>
          <a:xfrm>
            <a:off x="8847625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82" name="グループ化 81"/>
          <p:cNvGrpSpPr/>
          <p:nvPr userDrawn="1"/>
        </p:nvGrpSpPr>
        <p:grpSpPr>
          <a:xfrm>
            <a:off x="8013276" y="2906286"/>
            <a:ext cx="2277393" cy="1301110"/>
            <a:chOff x="3409429" y="2695228"/>
            <a:chExt cx="2277393" cy="1301110"/>
          </a:xfrm>
        </p:grpSpPr>
        <p:sp>
          <p:nvSpPr>
            <p:cNvPr id="83" name="正方形/長方形 8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二等辺三角形 8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5" name="テキスト プレースホルダー 70"/>
          <p:cNvSpPr>
            <a:spLocks noGrp="1"/>
          </p:cNvSpPr>
          <p:nvPr>
            <p:ph type="body" sz="quarter" idx="62" hasCustomPrompt="1"/>
          </p:nvPr>
        </p:nvSpPr>
        <p:spPr>
          <a:xfrm>
            <a:off x="8130429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86" name="直線コネクタ 85"/>
          <p:cNvCxnSpPr>
            <a:stCxn id="63" idx="6"/>
            <a:endCxn id="80" idx="2"/>
          </p:cNvCxnSpPr>
          <p:nvPr userDrawn="1"/>
        </p:nvCxnSpPr>
        <p:spPr>
          <a:xfrm>
            <a:off x="6493460" y="5053490"/>
            <a:ext cx="2028443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テキスト プレースホルダー 11"/>
          <p:cNvSpPr>
            <a:spLocks noGrp="1"/>
          </p:cNvSpPr>
          <p:nvPr>
            <p:ph type="body" sz="quarter" idx="63" hasCustomPrompt="1"/>
          </p:nvPr>
        </p:nvSpPr>
        <p:spPr>
          <a:xfrm>
            <a:off x="10871398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8" name="テキスト プレースホルダー 11"/>
          <p:cNvSpPr>
            <a:spLocks noGrp="1"/>
          </p:cNvSpPr>
          <p:nvPr>
            <p:ph type="body" sz="quarter" idx="64" hasCustomPrompt="1"/>
          </p:nvPr>
        </p:nvSpPr>
        <p:spPr>
          <a:xfrm>
            <a:off x="10871398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9" name="円/楕円 88"/>
          <p:cNvSpPr/>
          <p:nvPr userDrawn="1"/>
        </p:nvSpPr>
        <p:spPr>
          <a:xfrm>
            <a:off x="11812073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図プレースホルダー 5"/>
          <p:cNvSpPr>
            <a:spLocks noGrp="1"/>
          </p:cNvSpPr>
          <p:nvPr>
            <p:ph type="pic" sz="quarter" idx="65" hasCustomPrompt="1"/>
          </p:nvPr>
        </p:nvSpPr>
        <p:spPr>
          <a:xfrm>
            <a:off x="12137795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91" name="グループ化 90"/>
          <p:cNvGrpSpPr/>
          <p:nvPr userDrawn="1"/>
        </p:nvGrpSpPr>
        <p:grpSpPr>
          <a:xfrm>
            <a:off x="11303446" y="2906286"/>
            <a:ext cx="2277393" cy="1301110"/>
            <a:chOff x="3409429" y="2695228"/>
            <a:chExt cx="2277393" cy="1301110"/>
          </a:xfrm>
        </p:grpSpPr>
        <p:sp>
          <p:nvSpPr>
            <p:cNvPr id="92" name="正方形/長方形 91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二等辺三角形 92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4" name="テキスト プレースホルダー 70"/>
          <p:cNvSpPr>
            <a:spLocks noGrp="1"/>
          </p:cNvSpPr>
          <p:nvPr>
            <p:ph type="body" sz="quarter" idx="66" hasCustomPrompt="1"/>
          </p:nvPr>
        </p:nvSpPr>
        <p:spPr>
          <a:xfrm>
            <a:off x="11420599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95" name="直線コネクタ 94"/>
          <p:cNvCxnSpPr>
            <a:stCxn id="80" idx="6"/>
            <a:endCxn id="89" idx="2"/>
          </p:cNvCxnSpPr>
          <p:nvPr userDrawn="1"/>
        </p:nvCxnSpPr>
        <p:spPr>
          <a:xfrm>
            <a:off x="9782043" y="5053490"/>
            <a:ext cx="203003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テキスト プレースホルダー 11"/>
          <p:cNvSpPr>
            <a:spLocks noGrp="1"/>
          </p:cNvSpPr>
          <p:nvPr>
            <p:ph type="body" sz="quarter" idx="67" hasCustomPrompt="1"/>
          </p:nvPr>
        </p:nvSpPr>
        <p:spPr>
          <a:xfrm>
            <a:off x="14157741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7" name="テキスト プレースホルダー 11"/>
          <p:cNvSpPr>
            <a:spLocks noGrp="1"/>
          </p:cNvSpPr>
          <p:nvPr>
            <p:ph type="body" sz="quarter" idx="68" hasCustomPrompt="1"/>
          </p:nvPr>
        </p:nvSpPr>
        <p:spPr>
          <a:xfrm>
            <a:off x="14157741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8" name="円/楕円 97"/>
          <p:cNvSpPr/>
          <p:nvPr userDrawn="1"/>
        </p:nvSpPr>
        <p:spPr>
          <a:xfrm>
            <a:off x="15098416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9" name="図プレースホルダー 5"/>
          <p:cNvSpPr>
            <a:spLocks noGrp="1"/>
          </p:cNvSpPr>
          <p:nvPr>
            <p:ph type="pic" sz="quarter" idx="69" hasCustomPrompt="1"/>
          </p:nvPr>
        </p:nvSpPr>
        <p:spPr>
          <a:xfrm>
            <a:off x="15424138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100" name="グループ化 99"/>
          <p:cNvGrpSpPr/>
          <p:nvPr userDrawn="1"/>
        </p:nvGrpSpPr>
        <p:grpSpPr>
          <a:xfrm>
            <a:off x="14589789" y="2906286"/>
            <a:ext cx="2277393" cy="1301110"/>
            <a:chOff x="3409429" y="2695228"/>
            <a:chExt cx="2277393" cy="1301110"/>
          </a:xfrm>
        </p:grpSpPr>
        <p:sp>
          <p:nvSpPr>
            <p:cNvPr id="101" name="正方形/長方形 100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二等辺三角形 101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3" name="テキスト プレースホルダー 70"/>
          <p:cNvSpPr>
            <a:spLocks noGrp="1"/>
          </p:cNvSpPr>
          <p:nvPr>
            <p:ph type="body" sz="quarter" idx="70" hasCustomPrompt="1"/>
          </p:nvPr>
        </p:nvSpPr>
        <p:spPr>
          <a:xfrm>
            <a:off x="14706942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104" name="直線コネクタ 103"/>
          <p:cNvCxnSpPr>
            <a:stCxn id="89" idx="6"/>
            <a:endCxn id="98" idx="2"/>
          </p:cNvCxnSpPr>
          <p:nvPr userDrawn="1"/>
        </p:nvCxnSpPr>
        <p:spPr>
          <a:xfrm>
            <a:off x="13072213" y="5053490"/>
            <a:ext cx="2026203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>
            <a:stCxn id="98" idx="6"/>
          </p:cNvCxnSpPr>
          <p:nvPr userDrawn="1"/>
        </p:nvCxnSpPr>
        <p:spPr>
          <a:xfrm>
            <a:off x="16358556" y="5053490"/>
            <a:ext cx="192785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05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750"/>
                            </p:stCondLst>
                            <p:childTnLst>
                              <p:par>
                                <p:cTn id="1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250"/>
                            </p:stCondLst>
                            <p:childTnLst>
                              <p:par>
                                <p:cTn id="13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750"/>
                            </p:stCondLst>
                            <p:childTnLst>
                              <p:par>
                                <p:cTn id="1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/>
      <p:bldP spid="59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/>
      <p:bldP spid="68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animBg="1"/>
      <p:bldP spid="81" grpId="0"/>
      <p:bldP spid="85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9" grpId="0" animBg="1"/>
      <p:bldP spid="90" grpId="0"/>
      <p:bldP spid="94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8" grpId="0" animBg="1"/>
      <p:bldP spid="99" grpId="0"/>
      <p:bldP spid="103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96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-1044000" y="5180019"/>
            <a:ext cx="8782393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0188000" y="3739857"/>
            <a:ext cx="8782393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407613" y="5222285"/>
            <a:ext cx="9992177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1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8495134" y="8383860"/>
            <a:ext cx="9577064" cy="165635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None/>
              <a:defRPr sz="200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Information Here</a:t>
            </a:r>
          </a:p>
        </p:txBody>
      </p:sp>
      <p:sp>
        <p:nvSpPr>
          <p:cNvPr id="12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4425889" y="6727676"/>
            <a:ext cx="8893781" cy="50405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8698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/>
          <p:cNvGrpSpPr/>
          <p:nvPr userDrawn="1"/>
        </p:nvGrpSpPr>
        <p:grpSpPr>
          <a:xfrm>
            <a:off x="12311558" y="5540049"/>
            <a:ext cx="4464496" cy="3419875"/>
            <a:chOff x="1438350" y="5540049"/>
            <a:chExt cx="4464496" cy="3419875"/>
          </a:xfrm>
        </p:grpSpPr>
        <p:sp>
          <p:nvSpPr>
            <p:cNvPr id="28" name="正方形/長方形 27"/>
            <p:cNvSpPr/>
            <p:nvPr userDrawn="1"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二等辺三角形 28"/>
            <p:cNvSpPr/>
            <p:nvPr userDrawn="1"/>
          </p:nvSpPr>
          <p:spPr>
            <a:xfrm>
              <a:off x="3500659" y="5540049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グループ化 22"/>
          <p:cNvGrpSpPr/>
          <p:nvPr userDrawn="1"/>
        </p:nvGrpSpPr>
        <p:grpSpPr>
          <a:xfrm>
            <a:off x="6911038" y="5540049"/>
            <a:ext cx="4464496" cy="3419875"/>
            <a:chOff x="1438350" y="5540049"/>
            <a:chExt cx="4464496" cy="3419875"/>
          </a:xfrm>
        </p:grpSpPr>
        <p:sp>
          <p:nvSpPr>
            <p:cNvPr id="25" name="正方形/長方形 24"/>
            <p:cNvSpPr/>
            <p:nvPr userDrawn="1"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二等辺三角形 25"/>
            <p:cNvSpPr/>
            <p:nvPr userDrawn="1"/>
          </p:nvSpPr>
          <p:spPr>
            <a:xfrm>
              <a:off x="3500659" y="5540049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1438350" y="5540049"/>
            <a:ext cx="4464496" cy="3419875"/>
            <a:chOff x="1438350" y="5540049"/>
            <a:chExt cx="4464496" cy="3419875"/>
          </a:xfrm>
        </p:grpSpPr>
        <p:sp>
          <p:nvSpPr>
            <p:cNvPr id="20" name="正方形/長方形 19"/>
            <p:cNvSpPr/>
            <p:nvPr userDrawn="1"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二等辺三角形 20"/>
            <p:cNvSpPr/>
            <p:nvPr userDrawn="1"/>
          </p:nvSpPr>
          <p:spPr>
            <a:xfrm>
              <a:off x="3500659" y="5540049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正方形/長方形 7"/>
          <p:cNvSpPr/>
          <p:nvPr userDrawn="1"/>
        </p:nvSpPr>
        <p:spPr>
          <a:xfrm>
            <a:off x="159" y="5089494"/>
            <a:ext cx="18286254" cy="108012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円/楕円 3"/>
          <p:cNvSpPr/>
          <p:nvPr userDrawn="1"/>
        </p:nvSpPr>
        <p:spPr>
          <a:xfrm>
            <a:off x="3382566" y="4855468"/>
            <a:ext cx="576064" cy="57606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8854381" y="4855468"/>
            <a:ext cx="576064" cy="57606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14255774" y="4855468"/>
            <a:ext cx="576064" cy="57606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510358" y="3037266"/>
            <a:ext cx="4392488" cy="1728192"/>
          </a:xfrm>
        </p:spPr>
        <p:txBody>
          <a:bodyPr anchor="ctr">
            <a:noAutofit/>
          </a:bodyPr>
          <a:lstStyle>
            <a:lvl1pPr algn="ctr">
              <a:defRPr sz="15000">
                <a:solidFill>
                  <a:schemeClr val="bg2">
                    <a:alpha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0000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6946169" y="3037266"/>
            <a:ext cx="4392488" cy="1728192"/>
          </a:xfrm>
        </p:spPr>
        <p:txBody>
          <a:bodyPr anchor="ctr">
            <a:noAutofit/>
          </a:bodyPr>
          <a:lstStyle>
            <a:lvl1pPr algn="ctr">
              <a:defRPr sz="15000">
                <a:solidFill>
                  <a:schemeClr val="bg2">
                    <a:alpha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0000</a:t>
            </a:r>
            <a:endParaRPr lang="en-US" dirty="0"/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12383566" y="3037266"/>
            <a:ext cx="4392488" cy="1728192"/>
          </a:xfrm>
        </p:spPr>
        <p:txBody>
          <a:bodyPr anchor="ctr">
            <a:noAutofit/>
          </a:bodyPr>
          <a:lstStyle>
            <a:lvl1pPr algn="ctr">
              <a:defRPr sz="15000">
                <a:solidFill>
                  <a:schemeClr val="bg2">
                    <a:alpha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0000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510358" y="6007596"/>
            <a:ext cx="4320480" cy="2808312"/>
          </a:xfrm>
        </p:spPr>
        <p:txBody>
          <a:bodyPr anchor="ctr">
            <a:noAutofit/>
          </a:bodyPr>
          <a:lstStyle>
            <a:lvl1pPr marL="342900" indent="-342900" algn="l">
              <a:buClr>
                <a:schemeClr val="accent1"/>
              </a:buClr>
              <a:buFont typeface="Wingdings" panose="05000000000000000000" pitchFamily="2" charset="2"/>
              <a:buChar char="q"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Item</a:t>
            </a:r>
          </a:p>
          <a:p>
            <a:pPr lvl="0"/>
            <a:r>
              <a:rPr lang="en-US" altLang="ja-JP" dirty="0"/>
              <a:t>Item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6982965" y="6007596"/>
            <a:ext cx="4320481" cy="2808312"/>
          </a:xfrm>
        </p:spPr>
        <p:txBody>
          <a:bodyPr anchor="ctr">
            <a:noAutofit/>
          </a:bodyPr>
          <a:lstStyle>
            <a:lvl1pPr marL="342900" indent="-342900" algn="l">
              <a:buClr>
                <a:schemeClr val="accent1"/>
              </a:buClr>
              <a:buFont typeface="Wingdings" panose="05000000000000000000" pitchFamily="2" charset="2"/>
              <a:buChar char="q"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Item </a:t>
            </a:r>
          </a:p>
          <a:p>
            <a:pPr lvl="0"/>
            <a:r>
              <a:rPr lang="en-US" altLang="ja-JP" dirty="0"/>
              <a:t>Item</a:t>
            </a:r>
            <a:endParaRPr lang="en-US" dirty="0"/>
          </a:p>
        </p:txBody>
      </p:sp>
      <p:sp>
        <p:nvSpPr>
          <p:cNvPr id="24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12383566" y="6007596"/>
            <a:ext cx="4320480" cy="2808312"/>
          </a:xfrm>
        </p:spPr>
        <p:txBody>
          <a:bodyPr anchor="ctr">
            <a:noAutofit/>
          </a:bodyPr>
          <a:lstStyle>
            <a:lvl1pPr marL="342900" indent="-342900" algn="l">
              <a:buClr>
                <a:schemeClr val="accent1"/>
              </a:buClr>
              <a:buFont typeface="Wingdings" panose="05000000000000000000" pitchFamily="2" charset="2"/>
              <a:buChar char="q"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Item</a:t>
            </a:r>
          </a:p>
          <a:p>
            <a:pPr lvl="0"/>
            <a:r>
              <a:rPr lang="en-US" altLang="ja-JP" dirty="0"/>
              <a:t>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4" grpId="0" animBg="1"/>
      <p:bldP spid="10" grpId="0" animBg="1"/>
      <p:bldP spid="12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70811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No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3127276"/>
            <a:ext cx="16417824" cy="4536504"/>
          </a:xfrm>
        </p:spPr>
        <p:txBody>
          <a:bodyPr anchor="ctr">
            <a:noAutofit/>
          </a:bodyPr>
          <a:lstStyle>
            <a:lvl1pPr algn="l">
              <a:spcBef>
                <a:spcPts val="1100"/>
              </a:spcBef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1568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3847356"/>
            <a:ext cx="16344031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4495428"/>
            <a:ext cx="16344031" cy="2304256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03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err="1"/>
              <a:t>Titulo</a:t>
            </a:r>
            <a:r>
              <a:rPr lang="en-US" altLang="ja-JP" dirty="0"/>
              <a:t> principal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err="1"/>
              <a:t>Subtitulo</a:t>
            </a:r>
            <a:r>
              <a:rPr lang="en-US" dirty="0"/>
              <a:t> </a:t>
            </a:r>
            <a:r>
              <a:rPr lang="en-US" dirty="0" err="1"/>
              <a:t>descriptivo</a:t>
            </a:r>
            <a:endParaRPr 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2839244"/>
            <a:ext cx="16344031" cy="647650"/>
          </a:xfrm>
        </p:spPr>
        <p:txBody>
          <a:bodyPr anchor="ctr">
            <a:noAutofit/>
          </a:bodyPr>
          <a:lstStyle>
            <a:lvl1pPr>
              <a:defRPr sz="4400" baseline="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err="1"/>
              <a:t>Texto</a:t>
            </a:r>
            <a:r>
              <a:rPr lang="en-US" altLang="ja-JP" dirty="0"/>
              <a:t> 1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3487316"/>
            <a:ext cx="16344031" cy="230425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0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936079" y="6079604"/>
            <a:ext cx="16344031" cy="647650"/>
          </a:xfrm>
        </p:spPr>
        <p:txBody>
          <a:bodyPr anchor="ctr">
            <a:noAutofit/>
          </a:bodyPr>
          <a:lstStyle>
            <a:lvl1pPr>
              <a:defRPr sz="4400" baseline="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err="1"/>
              <a:t>Texto</a:t>
            </a:r>
            <a:r>
              <a:rPr lang="en-US" altLang="ja-JP" dirty="0"/>
              <a:t> 2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936079" y="6727676"/>
            <a:ext cx="16344031" cy="230425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0A16788B-B51C-4634-AF32-FC5785A610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385845" y="9319213"/>
            <a:ext cx="3238575" cy="86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6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1 Column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477838" y="2335213"/>
            <a:ext cx="17559088" cy="4176712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9088" h="4176712">
                <a:moveTo>
                  <a:pt x="2400300" y="0"/>
                </a:moveTo>
                <a:lnTo>
                  <a:pt x="17559088" y="0"/>
                </a:lnTo>
                <a:lnTo>
                  <a:pt x="15146088" y="4176712"/>
                </a:lnTo>
                <a:lnTo>
                  <a:pt x="0" y="4164012"/>
                </a:lnTo>
                <a:lnTo>
                  <a:pt x="240030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err="1"/>
              <a:t>Titulo</a:t>
            </a:r>
            <a:r>
              <a:rPr lang="en-US" altLang="ja-JP" dirty="0"/>
              <a:t> principal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7015708"/>
            <a:ext cx="16345816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663780"/>
            <a:ext cx="16345816" cy="1690059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err="1"/>
              <a:t>Subtitulo</a:t>
            </a:r>
            <a:r>
              <a:rPr lang="en-US" dirty="0"/>
              <a:t> </a:t>
            </a:r>
            <a:r>
              <a:rPr lang="en-US" dirty="0" err="1"/>
              <a:t>descriptivo</a:t>
            </a:r>
            <a:endParaRPr lang="en-US" dirty="0"/>
          </a:p>
        </p:txBody>
      </p:sp>
      <p:sp>
        <p:nvSpPr>
          <p:cNvPr id="10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-1408193" y="4143471"/>
            <a:ext cx="6761799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1" name="コンテンツ プレースホルダー 11"/>
          <p:cNvSpPr>
            <a:spLocks noGrp="1"/>
          </p:cNvSpPr>
          <p:nvPr>
            <p:ph sz="quarter" idx="19" hasCustomPrompt="1"/>
          </p:nvPr>
        </p:nvSpPr>
        <p:spPr>
          <a:xfrm rot="18000000">
            <a:off x="12961272" y="4143471"/>
            <a:ext cx="6761799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29E574CD-6482-47A4-A1E4-3553366119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4385845" y="9319213"/>
            <a:ext cx="3238575" cy="86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7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- 2 Column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967791" y="2465756"/>
            <a:ext cx="8507452" cy="3829871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Add Image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0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-560717" y="4068879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1" name="コンテンツ プレースホルダー 11"/>
          <p:cNvSpPr>
            <a:spLocks noGrp="1"/>
          </p:cNvSpPr>
          <p:nvPr>
            <p:ph sz="quarter" idx="19" hasCustomPrompt="1"/>
          </p:nvPr>
        </p:nvSpPr>
        <p:spPr>
          <a:xfrm rot="18000000">
            <a:off x="5133364" y="3764587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4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9094782" y="3140794"/>
            <a:ext cx="8507452" cy="3829871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655667"/>
            <a:ext cx="6048672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303740"/>
            <a:ext cx="6048672" cy="129614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9142413" y="7345096"/>
            <a:ext cx="6048672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9142413" y="7993169"/>
            <a:ext cx="6048672" cy="129614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23" hasCustomPrompt="1"/>
          </p:nvPr>
        </p:nvSpPr>
        <p:spPr>
          <a:xfrm rot="18000000">
            <a:off x="13260355" y="4439625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5" name="コンテンツ プレースホルダー 11"/>
          <p:cNvSpPr>
            <a:spLocks noGrp="1"/>
          </p:cNvSpPr>
          <p:nvPr>
            <p:ph sz="quarter" idx="22" hasCustomPrompt="1"/>
          </p:nvPr>
        </p:nvSpPr>
        <p:spPr>
          <a:xfrm rot="7200000">
            <a:off x="7566274" y="4743917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506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1228407" y="253776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5686822" y="2543482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22" hasCustomPrompt="1"/>
          </p:nvPr>
        </p:nvSpPr>
        <p:spPr>
          <a:xfrm>
            <a:off x="10151318" y="2543482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Add Image</a:t>
            </a:r>
          </a:p>
        </p:txBody>
      </p:sp>
      <p:sp>
        <p:nvSpPr>
          <p:cNvPr id="23" name="図プレースホルダー 5"/>
          <p:cNvSpPr>
            <a:spLocks noGrp="1"/>
          </p:cNvSpPr>
          <p:nvPr>
            <p:ph type="pic" sz="quarter" idx="23" hasCustomPrompt="1"/>
          </p:nvPr>
        </p:nvSpPr>
        <p:spPr>
          <a:xfrm>
            <a:off x="14615814" y="2543482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4" name="図プレースホルダー 5"/>
          <p:cNvSpPr>
            <a:spLocks noGrp="1"/>
          </p:cNvSpPr>
          <p:nvPr>
            <p:ph type="pic" sz="quarter" idx="24" hasCustomPrompt="1"/>
          </p:nvPr>
        </p:nvSpPr>
        <p:spPr>
          <a:xfrm>
            <a:off x="-1992791" y="5824800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5" name="図プレースホルダー 5"/>
          <p:cNvSpPr>
            <a:spLocks noGrp="1"/>
          </p:cNvSpPr>
          <p:nvPr>
            <p:ph type="pic" sz="quarter" idx="25" hasCustomPrompt="1"/>
          </p:nvPr>
        </p:nvSpPr>
        <p:spPr>
          <a:xfrm>
            <a:off x="2446462" y="582468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26" hasCustomPrompt="1"/>
          </p:nvPr>
        </p:nvSpPr>
        <p:spPr>
          <a:xfrm>
            <a:off x="6910958" y="582468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27" hasCustomPrompt="1"/>
          </p:nvPr>
        </p:nvSpPr>
        <p:spPr>
          <a:xfrm>
            <a:off x="11369373" y="582468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 rot="7200000">
            <a:off x="573" y="3548208"/>
            <a:ext cx="4682798" cy="8636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altLang="ja-JP" dirty="0"/>
              <a:t> </a:t>
            </a:r>
            <a:endParaRPr 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 rot="18000000">
            <a:off x="13932000" y="6860576"/>
            <a:ext cx="4682798" cy="8636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altLang="ja-JP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1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7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305" y="1903140"/>
            <a:ext cx="3576493" cy="741682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6118870" y="4063380"/>
            <a:ext cx="1115945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6118870" y="4711452"/>
            <a:ext cx="11159455" cy="302433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2142024" y="2843984"/>
            <a:ext cx="3085200" cy="5526000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213652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</p:bldLst>
  </p:timing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39" y="2795004"/>
            <a:ext cx="9230101" cy="630893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4657591" y="3055268"/>
            <a:ext cx="7056784" cy="4608512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39389" y="4279404"/>
            <a:ext cx="4164813" cy="5619016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0" name="図プレースホルダー 7"/>
          <p:cNvSpPr>
            <a:spLocks noGrp="1"/>
          </p:cNvSpPr>
          <p:nvPr>
            <p:ph type="pic" sz="quarter" idx="22" hasCustomPrompt="1"/>
          </p:nvPr>
        </p:nvSpPr>
        <p:spPr>
          <a:xfrm>
            <a:off x="1324290" y="4723200"/>
            <a:ext cx="2970000" cy="3942000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21" hasCustomPrompt="1"/>
          </p:nvPr>
        </p:nvSpPr>
        <p:spPr>
          <a:xfrm>
            <a:off x="3765232" y="5431532"/>
            <a:ext cx="2425646" cy="4072775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1" name="図プレースホルダー 7"/>
          <p:cNvSpPr>
            <a:spLocks noGrp="1"/>
          </p:cNvSpPr>
          <p:nvPr>
            <p:ph type="pic" sz="quarter" idx="23" hasCustomPrompt="1"/>
          </p:nvPr>
        </p:nvSpPr>
        <p:spPr>
          <a:xfrm>
            <a:off x="4151870" y="5922000"/>
            <a:ext cx="1648800" cy="2952000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2167542" y="4783882"/>
            <a:ext cx="5616624" cy="1439738"/>
          </a:xfrm>
        </p:spPr>
        <p:txBody>
          <a:bodyPr anchor="b">
            <a:noAutofit/>
          </a:bodyPr>
          <a:lstStyle>
            <a:lvl1pPr>
              <a:lnSpc>
                <a:spcPts val="4000"/>
              </a:lnSpc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</a:p>
          <a:p>
            <a:pPr lvl="0"/>
            <a:r>
              <a:rPr lang="en-US" dirty="0"/>
              <a:t>TEXT HERE</a:t>
            </a:r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2167542" y="6151612"/>
            <a:ext cx="5616624" cy="302433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74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3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19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1278000" y="6439644"/>
            <a:ext cx="13465496" cy="2131359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648411" y="6690047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36000" y="6889991"/>
            <a:ext cx="4792775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1124000" y="6889991"/>
            <a:ext cx="4792776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662486" y="7663780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7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4" y="2335188"/>
            <a:ext cx="10534916" cy="72008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1388090" y="2695228"/>
            <a:ext cx="8136904" cy="518457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151318" y="2551212"/>
            <a:ext cx="7127007" cy="3708201"/>
          </a:xfrm>
        </p:spPr>
        <p:txBody>
          <a:bodyPr anchor="b">
            <a:noAutofit/>
          </a:bodyPr>
          <a:lstStyle>
            <a:lvl1pPr>
              <a:lnSpc>
                <a:spcPts val="7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 Here</a:t>
            </a:r>
            <a:br>
              <a:rPr lang="en-US" altLang="ja-JP" dirty="0"/>
            </a:br>
            <a:r>
              <a:rPr lang="en-US" dirty="0"/>
              <a:t>TEXT HERE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151318" y="6259835"/>
            <a:ext cx="7127007" cy="2952328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8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5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Ne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5" name="円/楕円 24"/>
          <p:cNvSpPr/>
          <p:nvPr userDrawn="1"/>
        </p:nvSpPr>
        <p:spPr>
          <a:xfrm>
            <a:off x="11159430" y="2407196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11485152" y="2713231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9" name="円/楕円 28"/>
          <p:cNvSpPr/>
          <p:nvPr userDrawn="1"/>
        </p:nvSpPr>
        <p:spPr>
          <a:xfrm>
            <a:off x="13391678" y="3451312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3922737" y="3973370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6" name="円/楕円 35"/>
          <p:cNvSpPr/>
          <p:nvPr userDrawn="1"/>
        </p:nvSpPr>
        <p:spPr>
          <a:xfrm>
            <a:off x="11545856" y="5760796"/>
            <a:ext cx="1845822" cy="184582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2023526" y="6225026"/>
            <a:ext cx="922911" cy="922911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円/楕円 48"/>
          <p:cNvSpPr/>
          <p:nvPr userDrawn="1"/>
        </p:nvSpPr>
        <p:spPr>
          <a:xfrm>
            <a:off x="3814614" y="2136484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4345673" y="2667543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円/楕円 50"/>
          <p:cNvSpPr/>
          <p:nvPr userDrawn="1"/>
        </p:nvSpPr>
        <p:spPr>
          <a:xfrm>
            <a:off x="1294334" y="3279140"/>
            <a:ext cx="1448866" cy="144886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1641567" y="3610964"/>
            <a:ext cx="741593" cy="7415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3" name="円/楕円 52"/>
          <p:cNvSpPr/>
          <p:nvPr userDrawn="1"/>
        </p:nvSpPr>
        <p:spPr>
          <a:xfrm>
            <a:off x="1726382" y="4927476"/>
            <a:ext cx="2592288" cy="259228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図プレースホルダー 5"/>
          <p:cNvSpPr>
            <a:spLocks noGrp="1"/>
          </p:cNvSpPr>
          <p:nvPr>
            <p:ph type="pic" sz="quarter" idx="44" hasCustomPrompt="1"/>
          </p:nvPr>
        </p:nvSpPr>
        <p:spPr>
          <a:xfrm>
            <a:off x="2374454" y="5575548"/>
            <a:ext cx="1296144" cy="129614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5" name="円/楕円 54"/>
          <p:cNvSpPr/>
          <p:nvPr userDrawn="1"/>
        </p:nvSpPr>
        <p:spPr>
          <a:xfrm>
            <a:off x="5063606" y="619428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5389328" y="650031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9" name="円/楕円 58"/>
          <p:cNvSpPr/>
          <p:nvPr userDrawn="1"/>
        </p:nvSpPr>
        <p:spPr>
          <a:xfrm>
            <a:off x="15829358" y="5499274"/>
            <a:ext cx="1495578" cy="149557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16196642" y="5877317"/>
            <a:ext cx="768254" cy="76825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1" name="円/楕円 60"/>
          <p:cNvSpPr/>
          <p:nvPr userDrawn="1"/>
        </p:nvSpPr>
        <p:spPr>
          <a:xfrm>
            <a:off x="14569218" y="1911567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4894940" y="2217602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30438" y="7879804"/>
            <a:ext cx="13789532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2230438" y="8527876"/>
            <a:ext cx="13789532" cy="936104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1" name="直線コネクタ 20"/>
          <p:cNvCxnSpPr>
            <a:endCxn id="4" idx="1"/>
          </p:cNvCxnSpPr>
          <p:nvPr userDrawn="1"/>
        </p:nvCxnSpPr>
        <p:spPr>
          <a:xfrm>
            <a:off x="5938850" y="3631332"/>
            <a:ext cx="3132348" cy="137860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 userDrawn="1"/>
        </p:nvSpPr>
        <p:spPr>
          <a:xfrm>
            <a:off x="9071198" y="4855468"/>
            <a:ext cx="288032" cy="308945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直線コネクタ 45"/>
          <p:cNvCxnSpPr>
            <a:endCxn id="4" idx="1"/>
          </p:cNvCxnSpPr>
          <p:nvPr userDrawn="1"/>
        </p:nvCxnSpPr>
        <p:spPr>
          <a:xfrm flipV="1">
            <a:off x="4318670" y="5009941"/>
            <a:ext cx="4752528" cy="978666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>
            <a:endCxn id="4" idx="1"/>
          </p:cNvCxnSpPr>
          <p:nvPr userDrawn="1"/>
        </p:nvCxnSpPr>
        <p:spPr>
          <a:xfrm>
            <a:off x="2743200" y="4178863"/>
            <a:ext cx="6327998" cy="83107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>
            <a:endCxn id="4" idx="1"/>
          </p:cNvCxnSpPr>
          <p:nvPr userDrawn="1"/>
        </p:nvCxnSpPr>
        <p:spPr>
          <a:xfrm flipV="1">
            <a:off x="6323746" y="5009941"/>
            <a:ext cx="2747452" cy="150171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>
            <a:stCxn id="25" idx="3"/>
            <a:endCxn id="4" idx="3"/>
          </p:cNvCxnSpPr>
          <p:nvPr userDrawn="1"/>
        </p:nvCxnSpPr>
        <p:spPr>
          <a:xfrm flipH="1">
            <a:off x="9359230" y="3482793"/>
            <a:ext cx="1984743" cy="152714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>
            <a:endCxn id="4" idx="3"/>
          </p:cNvCxnSpPr>
          <p:nvPr userDrawn="1"/>
        </p:nvCxnSpPr>
        <p:spPr>
          <a:xfrm flipH="1">
            <a:off x="9359230" y="2839244"/>
            <a:ext cx="5209988" cy="2170697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 userDrawn="1"/>
        </p:nvCxnSpPr>
        <p:spPr>
          <a:xfrm flipH="1">
            <a:off x="9359230" y="4594402"/>
            <a:ext cx="4032448" cy="41553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 userDrawn="1"/>
        </p:nvCxnSpPr>
        <p:spPr>
          <a:xfrm flipH="1" flipV="1">
            <a:off x="9359230" y="5009943"/>
            <a:ext cx="6470128" cy="106966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 userDrawn="1"/>
        </p:nvCxnSpPr>
        <p:spPr>
          <a:xfrm flipH="1" flipV="1">
            <a:off x="9359232" y="5009940"/>
            <a:ext cx="2304254" cy="1184344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プレースホルダー 18"/>
          <p:cNvSpPr>
            <a:spLocks noGrp="1"/>
          </p:cNvSpPr>
          <p:nvPr>
            <p:ph type="body" sz="quarter" idx="21" hasCustomPrompt="1"/>
          </p:nvPr>
        </p:nvSpPr>
        <p:spPr>
          <a:xfrm>
            <a:off x="7571136" y="2332612"/>
            <a:ext cx="3156246" cy="5299487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8" name="図プレースホルダー 7"/>
          <p:cNvSpPr>
            <a:spLocks noGrp="1"/>
          </p:cNvSpPr>
          <p:nvPr>
            <p:ph type="pic" sz="quarter" idx="23" hasCustomPrompt="1"/>
          </p:nvPr>
        </p:nvSpPr>
        <p:spPr>
          <a:xfrm>
            <a:off x="8069705" y="2958548"/>
            <a:ext cx="2145415" cy="384113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190475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50"/>
                            </p:stCondLst>
                            <p:childTnLst>
                              <p:par>
                                <p:cTn id="10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/>
      <p:bldP spid="29" grpId="0" animBg="1"/>
      <p:bldP spid="33" grpId="0"/>
      <p:bldP spid="36" grpId="0" animBg="1"/>
      <p:bldP spid="39" grpId="0"/>
      <p:bldP spid="49" grpId="0" animBg="1"/>
      <p:bldP spid="50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9" grpId="0" animBg="1"/>
      <p:bldP spid="60" grpId="0"/>
      <p:bldP spid="61" grpId="0" animBg="1"/>
      <p:bldP spid="62" grpId="0"/>
      <p:bldP spid="6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円/楕円 7"/>
          <p:cNvSpPr/>
          <p:nvPr userDrawn="1"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8638357" y="38833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円/楕円 9"/>
          <p:cNvSpPr/>
          <p:nvPr userDrawn="1"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8029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4033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87422" y="2335188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087422" y="2983260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13103646" y="6209806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13103646" y="6857878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06302" y="4928307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06302" y="5576379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718270" y="5575548"/>
            <a:ext cx="460851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>
            <a:stCxn id="10" idx="1"/>
          </p:cNvCxnSpPr>
          <p:nvPr userDrawn="1"/>
        </p:nvCxnSpPr>
        <p:spPr>
          <a:xfrm flipH="1" flipV="1">
            <a:off x="5326782" y="5575548"/>
            <a:ext cx="987332" cy="77130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 flipH="1">
            <a:off x="11087422" y="2983260"/>
            <a:ext cx="4868548" cy="492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>
            <a:stCxn id="8" idx="7"/>
          </p:cNvCxnSpPr>
          <p:nvPr userDrawn="1"/>
        </p:nvCxnSpPr>
        <p:spPr>
          <a:xfrm flipV="1">
            <a:off x="10135301" y="2988189"/>
            <a:ext cx="952121" cy="40633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>
            <a:stCxn id="14" idx="6"/>
          </p:cNvCxnSpPr>
          <p:nvPr userDrawn="1"/>
        </p:nvCxnSpPr>
        <p:spPr>
          <a:xfrm flipV="1">
            <a:off x="12311558" y="6864132"/>
            <a:ext cx="792088" cy="475612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 userDrawn="1"/>
        </p:nvCxnSpPr>
        <p:spPr>
          <a:xfrm flipH="1">
            <a:off x="13103646" y="6864132"/>
            <a:ext cx="475252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29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0" grpId="0" animBg="1"/>
      <p:bldP spid="12" grpId="0"/>
      <p:bldP spid="14" grpId="0" animBg="1"/>
      <p:bldP spid="15" grpId="0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2302446" y="2695650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2302446" y="3343301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790278" y="269522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1116000" y="300126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0" name="直線コネクタ 29"/>
          <p:cNvCxnSpPr>
            <a:endCxn id="25" idx="6"/>
          </p:cNvCxnSpPr>
          <p:nvPr userDrawn="1"/>
        </p:nvCxnSpPr>
        <p:spPr>
          <a:xfrm flipH="1">
            <a:off x="2050418" y="3325298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2302446" y="6152033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2302446" y="6799684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790278" y="6151611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1116000" y="6457646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7" name="直線コネクタ 36"/>
          <p:cNvCxnSpPr>
            <a:endCxn id="34" idx="6"/>
          </p:cNvCxnSpPr>
          <p:nvPr userDrawn="1"/>
        </p:nvCxnSpPr>
        <p:spPr>
          <a:xfrm flipH="1">
            <a:off x="2050418" y="6781681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943406" y="2623642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0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943406" y="3271293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1" name="円/楕円 40"/>
          <p:cNvSpPr/>
          <p:nvPr userDrawn="1"/>
        </p:nvSpPr>
        <p:spPr>
          <a:xfrm>
            <a:off x="9431238" y="26232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9756000" y="29292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3" name="直線コネクタ 42"/>
          <p:cNvCxnSpPr>
            <a:endCxn id="41" idx="6"/>
          </p:cNvCxnSpPr>
          <p:nvPr userDrawn="1"/>
        </p:nvCxnSpPr>
        <p:spPr>
          <a:xfrm flipH="1">
            <a:off x="10691378" y="3253290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10943406" y="6080025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10943406" y="6727676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6" name="円/楕円 45"/>
          <p:cNvSpPr/>
          <p:nvPr userDrawn="1"/>
        </p:nvSpPr>
        <p:spPr>
          <a:xfrm>
            <a:off x="9431238" y="6079603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9756000" y="6385638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8" name="直線コネクタ 47"/>
          <p:cNvCxnSpPr>
            <a:endCxn id="46" idx="6"/>
          </p:cNvCxnSpPr>
          <p:nvPr userDrawn="1"/>
        </p:nvCxnSpPr>
        <p:spPr>
          <a:xfrm flipH="1">
            <a:off x="10691378" y="6709673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54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3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/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animBg="1"/>
      <p:bldP spid="42" grpId="0"/>
      <p:bldP spid="4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animBg="1"/>
      <p:bldP spid="47" grpId="0"/>
    </p:bldLst>
  </p:timing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726382" y="2767658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726382" y="3415309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934294" y="2695228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4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7270998" y="2767657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5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7270998" y="3415308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6478910" y="2695227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7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2815614" y="2767657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8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2815614" y="3415308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9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12023526" y="2695227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0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1726382" y="6080025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1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1726382" y="6727676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934294" y="6007595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49" hasCustomPrompt="1"/>
          </p:nvPr>
        </p:nvSpPr>
        <p:spPr>
          <a:xfrm>
            <a:off x="7270998" y="6080024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50" hasCustomPrompt="1"/>
          </p:nvPr>
        </p:nvSpPr>
        <p:spPr>
          <a:xfrm>
            <a:off x="7270998" y="6727675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5" name="図プレースホルダー 5"/>
          <p:cNvSpPr>
            <a:spLocks noGrp="1"/>
          </p:cNvSpPr>
          <p:nvPr>
            <p:ph type="pic" sz="quarter" idx="51" hasCustomPrompt="1"/>
          </p:nvPr>
        </p:nvSpPr>
        <p:spPr>
          <a:xfrm>
            <a:off x="6478910" y="6007594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6" name="テキスト プレースホルダー 11"/>
          <p:cNvSpPr>
            <a:spLocks noGrp="1"/>
          </p:cNvSpPr>
          <p:nvPr>
            <p:ph type="body" sz="quarter" idx="52" hasCustomPrompt="1"/>
          </p:nvPr>
        </p:nvSpPr>
        <p:spPr>
          <a:xfrm>
            <a:off x="12815614" y="6080024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7" name="テキスト プレースホルダー 11"/>
          <p:cNvSpPr>
            <a:spLocks noGrp="1"/>
          </p:cNvSpPr>
          <p:nvPr>
            <p:ph type="body" sz="quarter" idx="53" hasCustomPrompt="1"/>
          </p:nvPr>
        </p:nvSpPr>
        <p:spPr>
          <a:xfrm>
            <a:off x="12815614" y="6727675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8" name="図プレースホルダー 5"/>
          <p:cNvSpPr>
            <a:spLocks noGrp="1"/>
          </p:cNvSpPr>
          <p:nvPr>
            <p:ph type="pic" sz="quarter" idx="54" hasCustomPrompt="1"/>
          </p:nvPr>
        </p:nvSpPr>
        <p:spPr>
          <a:xfrm>
            <a:off x="12023526" y="6007594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18279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5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/>
      <p:bldP spid="6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/>
    </p:bldLst>
  </p:timing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351118" y="233518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7054974" y="240719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7343006" y="269522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8351118" y="377534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7054974" y="384735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7343006" y="413538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8351118" y="521550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円/楕円 35"/>
          <p:cNvSpPr/>
          <p:nvPr userDrawn="1"/>
        </p:nvSpPr>
        <p:spPr>
          <a:xfrm>
            <a:off x="7054974" y="528751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7343006" y="557554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8351118" y="665566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0" name="円/楕円 49"/>
          <p:cNvSpPr/>
          <p:nvPr userDrawn="1"/>
        </p:nvSpPr>
        <p:spPr>
          <a:xfrm>
            <a:off x="7054974" y="672767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7343006" y="701570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2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8351118" y="809582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3" name="円/楕円 52"/>
          <p:cNvSpPr/>
          <p:nvPr userDrawn="1"/>
        </p:nvSpPr>
        <p:spPr>
          <a:xfrm>
            <a:off x="7054974" y="816783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7343006" y="845586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5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62286" y="2695228"/>
            <a:ext cx="5976664" cy="6120680"/>
          </a:xfrm>
        </p:spPr>
        <p:txBody>
          <a:bodyPr anchor="ctr">
            <a:noAutofit/>
          </a:bodyPr>
          <a:lstStyle>
            <a:lvl1pPr>
              <a:lnSpc>
                <a:spcPts val="6000"/>
              </a:lnSpc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65445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9" grpId="0"/>
      <p:bldP spid="4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animBg="1"/>
      <p:bldP spid="51" grpId="0"/>
      <p:bldP spid="5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/>
      <p:bldP spid="55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円/楕円 7"/>
          <p:cNvSpPr/>
          <p:nvPr userDrawn="1"/>
        </p:nvSpPr>
        <p:spPr>
          <a:xfrm>
            <a:off x="3922766" y="409938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4248488" y="440541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2" name="テキスト プレースホルダー 7"/>
          <p:cNvSpPr>
            <a:spLocks noGrp="1"/>
          </p:cNvSpPr>
          <p:nvPr>
            <p:ph type="body" sz="quarter" idx="28" hasCustomPrompt="1"/>
          </p:nvPr>
        </p:nvSpPr>
        <p:spPr>
          <a:xfrm>
            <a:off x="1330478" y="4099384"/>
            <a:ext cx="1260000" cy="1260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14" name="直線コネクタ 13"/>
          <p:cNvCxnSpPr>
            <a:stCxn id="12" idx="6"/>
            <a:endCxn id="8" idx="2"/>
          </p:cNvCxnSpPr>
          <p:nvPr userDrawn="1"/>
        </p:nvCxnSpPr>
        <p:spPr>
          <a:xfrm>
            <a:off x="2590478" y="4729384"/>
            <a:ext cx="1332288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>
            <a:stCxn id="8" idx="6"/>
            <a:endCxn id="21" idx="2"/>
          </p:cNvCxnSpPr>
          <p:nvPr userDrawn="1"/>
        </p:nvCxnSpPr>
        <p:spPr>
          <a:xfrm flipV="1">
            <a:off x="5182906" y="4729384"/>
            <a:ext cx="1335002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/楕円 20"/>
          <p:cNvSpPr/>
          <p:nvPr userDrawn="1"/>
        </p:nvSpPr>
        <p:spPr>
          <a:xfrm>
            <a:off x="6517908" y="409931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6843630" y="440534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24" name="直線コネクタ 23"/>
          <p:cNvCxnSpPr>
            <a:stCxn id="21" idx="6"/>
            <a:endCxn id="25" idx="2"/>
          </p:cNvCxnSpPr>
          <p:nvPr userDrawn="1"/>
        </p:nvCxnSpPr>
        <p:spPr>
          <a:xfrm>
            <a:off x="7778048" y="4729384"/>
            <a:ext cx="136815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円/楕円 24"/>
          <p:cNvSpPr/>
          <p:nvPr userDrawn="1"/>
        </p:nvSpPr>
        <p:spPr>
          <a:xfrm>
            <a:off x="9146200" y="409931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9471922" y="440534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0" name="直線コネクタ 29"/>
          <p:cNvCxnSpPr>
            <a:stCxn id="25" idx="6"/>
            <a:endCxn id="31" idx="2"/>
          </p:cNvCxnSpPr>
          <p:nvPr userDrawn="1"/>
        </p:nvCxnSpPr>
        <p:spPr>
          <a:xfrm flipV="1">
            <a:off x="10406340" y="4720993"/>
            <a:ext cx="1365298" cy="839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円/楕円 30"/>
          <p:cNvSpPr/>
          <p:nvPr userDrawn="1"/>
        </p:nvSpPr>
        <p:spPr>
          <a:xfrm>
            <a:off x="11771638" y="4090923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2097360" y="4396958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4" name="円/楕円 33"/>
          <p:cNvSpPr/>
          <p:nvPr userDrawn="1"/>
        </p:nvSpPr>
        <p:spPr>
          <a:xfrm>
            <a:off x="5290918" y="6088065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5616640" y="6394100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6" name="直線コネクタ 35"/>
          <p:cNvCxnSpPr>
            <a:stCxn id="34" idx="6"/>
            <a:endCxn id="37" idx="2"/>
          </p:cNvCxnSpPr>
          <p:nvPr userDrawn="1"/>
        </p:nvCxnSpPr>
        <p:spPr>
          <a:xfrm flipV="1">
            <a:off x="6551058" y="6718065"/>
            <a:ext cx="1335002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円/楕円 36"/>
          <p:cNvSpPr/>
          <p:nvPr userDrawn="1"/>
        </p:nvSpPr>
        <p:spPr>
          <a:xfrm>
            <a:off x="7886060" y="6087995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図プレースホルダー 5"/>
          <p:cNvSpPr>
            <a:spLocks noGrp="1"/>
          </p:cNvSpPr>
          <p:nvPr>
            <p:ph type="pic" sz="quarter" idx="50" hasCustomPrompt="1"/>
          </p:nvPr>
        </p:nvSpPr>
        <p:spPr>
          <a:xfrm>
            <a:off x="8211782" y="6394030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9" name="直線コネクタ 38"/>
          <p:cNvCxnSpPr>
            <a:stCxn id="37" idx="6"/>
            <a:endCxn id="40" idx="2"/>
          </p:cNvCxnSpPr>
          <p:nvPr userDrawn="1"/>
        </p:nvCxnSpPr>
        <p:spPr>
          <a:xfrm>
            <a:off x="9146200" y="6718065"/>
            <a:ext cx="136815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円/楕円 39"/>
          <p:cNvSpPr/>
          <p:nvPr userDrawn="1"/>
        </p:nvSpPr>
        <p:spPr>
          <a:xfrm>
            <a:off x="10514352" y="6087995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図プレースホルダー 5"/>
          <p:cNvSpPr>
            <a:spLocks noGrp="1"/>
          </p:cNvSpPr>
          <p:nvPr>
            <p:ph type="pic" sz="quarter" idx="51" hasCustomPrompt="1"/>
          </p:nvPr>
        </p:nvSpPr>
        <p:spPr>
          <a:xfrm>
            <a:off x="10840074" y="6394030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2" name="直線コネクタ 41"/>
          <p:cNvCxnSpPr>
            <a:stCxn id="40" idx="6"/>
            <a:endCxn id="43" idx="2"/>
          </p:cNvCxnSpPr>
          <p:nvPr userDrawn="1"/>
        </p:nvCxnSpPr>
        <p:spPr>
          <a:xfrm flipV="1">
            <a:off x="11774492" y="6709674"/>
            <a:ext cx="1365298" cy="839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円/楕円 42"/>
          <p:cNvSpPr/>
          <p:nvPr userDrawn="1"/>
        </p:nvSpPr>
        <p:spPr>
          <a:xfrm>
            <a:off x="13139790" y="607960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13465512" y="638563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5" name="テキスト プレースホルダー 7"/>
          <p:cNvSpPr>
            <a:spLocks noGrp="1"/>
          </p:cNvSpPr>
          <p:nvPr>
            <p:ph type="body" sz="quarter" idx="53" hasCustomPrompt="1"/>
          </p:nvPr>
        </p:nvSpPr>
        <p:spPr>
          <a:xfrm>
            <a:off x="15732078" y="6079604"/>
            <a:ext cx="1260000" cy="1260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46" name="直線コネクタ 45"/>
          <p:cNvCxnSpPr>
            <a:stCxn id="43" idx="6"/>
            <a:endCxn id="45" idx="2"/>
          </p:cNvCxnSpPr>
          <p:nvPr userDrawn="1"/>
        </p:nvCxnSpPr>
        <p:spPr>
          <a:xfrm flipV="1">
            <a:off x="14399930" y="6709604"/>
            <a:ext cx="1332148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>
            <a:stCxn id="31" idx="6"/>
          </p:cNvCxnSpPr>
          <p:nvPr userDrawn="1"/>
        </p:nvCxnSpPr>
        <p:spPr>
          <a:xfrm>
            <a:off x="13031778" y="4720993"/>
            <a:ext cx="215884" cy="998571"/>
          </a:xfrm>
          <a:prstGeom prst="bentConnector2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グループ化 68"/>
          <p:cNvGrpSpPr/>
          <p:nvPr userDrawn="1"/>
        </p:nvGrpSpPr>
        <p:grpSpPr>
          <a:xfrm>
            <a:off x="3409429" y="2695228"/>
            <a:ext cx="2277393" cy="1301110"/>
            <a:chOff x="3409429" y="2695228"/>
            <a:chExt cx="2277393" cy="1301110"/>
          </a:xfrm>
        </p:grpSpPr>
        <p:sp>
          <p:nvSpPr>
            <p:cNvPr id="66" name="正方形/長方形 65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二等辺三角形 6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3526582" y="2814092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72" name="グループ化 71"/>
          <p:cNvGrpSpPr/>
          <p:nvPr userDrawn="1"/>
        </p:nvGrpSpPr>
        <p:grpSpPr>
          <a:xfrm>
            <a:off x="6009281" y="2695228"/>
            <a:ext cx="2277393" cy="1301110"/>
            <a:chOff x="3409429" y="2695228"/>
            <a:chExt cx="2277393" cy="1301110"/>
          </a:xfrm>
        </p:grpSpPr>
        <p:sp>
          <p:nvSpPr>
            <p:cNvPr id="73" name="正方形/長方形 7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二等辺三角形 7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5" name="テキスト プレースホルダー 70"/>
          <p:cNvSpPr>
            <a:spLocks noGrp="1"/>
          </p:cNvSpPr>
          <p:nvPr>
            <p:ph type="body" sz="quarter" idx="55" hasCustomPrompt="1"/>
          </p:nvPr>
        </p:nvSpPr>
        <p:spPr>
          <a:xfrm>
            <a:off x="6126434" y="2814092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76" name="グループ化 75"/>
          <p:cNvGrpSpPr/>
          <p:nvPr userDrawn="1"/>
        </p:nvGrpSpPr>
        <p:grpSpPr>
          <a:xfrm>
            <a:off x="8651005" y="2690262"/>
            <a:ext cx="2277393" cy="1301110"/>
            <a:chOff x="3409429" y="2695228"/>
            <a:chExt cx="2277393" cy="1301110"/>
          </a:xfrm>
        </p:grpSpPr>
        <p:sp>
          <p:nvSpPr>
            <p:cNvPr id="77" name="正方形/長方形 7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二等辺三角形 7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9" name="テキスト プレースホルダー 70"/>
          <p:cNvSpPr>
            <a:spLocks noGrp="1"/>
          </p:cNvSpPr>
          <p:nvPr>
            <p:ph type="body" sz="quarter" idx="56" hasCustomPrompt="1"/>
          </p:nvPr>
        </p:nvSpPr>
        <p:spPr>
          <a:xfrm>
            <a:off x="8768158" y="2809126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80" name="グループ化 79"/>
          <p:cNvGrpSpPr/>
          <p:nvPr userDrawn="1"/>
        </p:nvGrpSpPr>
        <p:grpSpPr>
          <a:xfrm>
            <a:off x="11276443" y="2690262"/>
            <a:ext cx="2277393" cy="1301110"/>
            <a:chOff x="3409429" y="2695228"/>
            <a:chExt cx="2277393" cy="1301110"/>
          </a:xfrm>
        </p:grpSpPr>
        <p:sp>
          <p:nvSpPr>
            <p:cNvPr id="81" name="正方形/長方形 80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二等辺三角形 81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3" name="テキスト プレースホルダー 70"/>
          <p:cNvSpPr>
            <a:spLocks noGrp="1"/>
          </p:cNvSpPr>
          <p:nvPr>
            <p:ph type="body" sz="quarter" idx="57" hasCustomPrompt="1"/>
          </p:nvPr>
        </p:nvSpPr>
        <p:spPr>
          <a:xfrm>
            <a:off x="11393596" y="2809126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84" name="グループ化 83"/>
          <p:cNvGrpSpPr/>
          <p:nvPr userDrawn="1"/>
        </p:nvGrpSpPr>
        <p:grpSpPr>
          <a:xfrm rot="10800000">
            <a:off x="4782291" y="7524730"/>
            <a:ext cx="2277393" cy="1301110"/>
            <a:chOff x="3409429" y="2695228"/>
            <a:chExt cx="2277393" cy="1301110"/>
          </a:xfrm>
        </p:grpSpPr>
        <p:sp>
          <p:nvSpPr>
            <p:cNvPr id="85" name="正方形/長方形 84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二等辺三角形 85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7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4899444" y="7926660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88" name="グループ化 87"/>
          <p:cNvGrpSpPr/>
          <p:nvPr userDrawn="1"/>
        </p:nvGrpSpPr>
        <p:grpSpPr>
          <a:xfrm rot="10800000">
            <a:off x="7382143" y="7524730"/>
            <a:ext cx="2277393" cy="1301110"/>
            <a:chOff x="3409429" y="2695228"/>
            <a:chExt cx="2277393" cy="1301110"/>
          </a:xfrm>
        </p:grpSpPr>
        <p:sp>
          <p:nvSpPr>
            <p:cNvPr id="89" name="正方形/長方形 88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二等辺三角形 89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1" name="テキスト プレースホルダー 70"/>
          <p:cNvSpPr>
            <a:spLocks noGrp="1"/>
          </p:cNvSpPr>
          <p:nvPr>
            <p:ph type="body" sz="quarter" idx="59" hasCustomPrompt="1"/>
          </p:nvPr>
        </p:nvSpPr>
        <p:spPr>
          <a:xfrm>
            <a:off x="7499296" y="7926660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92" name="グループ化 91"/>
          <p:cNvGrpSpPr/>
          <p:nvPr userDrawn="1"/>
        </p:nvGrpSpPr>
        <p:grpSpPr>
          <a:xfrm rot="10800000">
            <a:off x="10023867" y="7519764"/>
            <a:ext cx="2277393" cy="1301110"/>
            <a:chOff x="3409429" y="2695228"/>
            <a:chExt cx="2277393" cy="1301110"/>
          </a:xfrm>
        </p:grpSpPr>
        <p:sp>
          <p:nvSpPr>
            <p:cNvPr id="93" name="正方形/長方形 9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二等辺三角形 9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5" name="テキスト プレースホルダー 70"/>
          <p:cNvSpPr>
            <a:spLocks noGrp="1"/>
          </p:cNvSpPr>
          <p:nvPr>
            <p:ph type="body" sz="quarter" idx="60" hasCustomPrompt="1"/>
          </p:nvPr>
        </p:nvSpPr>
        <p:spPr>
          <a:xfrm>
            <a:off x="10141020" y="7921694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96" name="グループ化 95"/>
          <p:cNvGrpSpPr/>
          <p:nvPr userDrawn="1"/>
        </p:nvGrpSpPr>
        <p:grpSpPr>
          <a:xfrm rot="10800000">
            <a:off x="12649305" y="7519764"/>
            <a:ext cx="2277393" cy="1301110"/>
            <a:chOff x="3409429" y="2695228"/>
            <a:chExt cx="2277393" cy="1301110"/>
          </a:xfrm>
        </p:grpSpPr>
        <p:sp>
          <p:nvSpPr>
            <p:cNvPr id="97" name="正方形/長方形 9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二等辺三角形 9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9" name="テキスト プレースホルダー 70"/>
          <p:cNvSpPr>
            <a:spLocks noGrp="1"/>
          </p:cNvSpPr>
          <p:nvPr>
            <p:ph type="body" sz="quarter" idx="61" hasCustomPrompt="1"/>
          </p:nvPr>
        </p:nvSpPr>
        <p:spPr>
          <a:xfrm>
            <a:off x="12766458" y="7921694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cxnSp>
        <p:nvCxnSpPr>
          <p:cNvPr id="102" name="直線コネクタ 101"/>
          <p:cNvCxnSpPr/>
          <p:nvPr userDrawn="1"/>
        </p:nvCxnSpPr>
        <p:spPr>
          <a:xfrm flipH="1">
            <a:off x="4782290" y="5719564"/>
            <a:ext cx="846537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48"/>
          <p:cNvCxnSpPr>
            <a:endCxn id="34" idx="2"/>
          </p:cNvCxnSpPr>
          <p:nvPr userDrawn="1"/>
        </p:nvCxnSpPr>
        <p:spPr>
          <a:xfrm rot="16200000" flipH="1">
            <a:off x="4537319" y="5964535"/>
            <a:ext cx="998571" cy="508628"/>
          </a:xfrm>
          <a:prstGeom prst="bentConnector2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45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250"/>
                            </p:stCondLst>
                            <p:childTnLst>
                              <p:par>
                                <p:cTn id="9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25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750"/>
                            </p:stCondLst>
                            <p:childTnLst>
                              <p:par>
                                <p:cTn id="12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5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9250"/>
                            </p:stCondLst>
                            <p:childTnLst>
                              <p:par>
                                <p:cTn id="17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975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2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/>
      <p:bldP spid="25" grpId="0" animBg="1"/>
      <p:bldP spid="26" grpId="0"/>
      <p:bldP spid="31" grpId="0" animBg="1"/>
      <p:bldP spid="32" grpId="0"/>
      <p:bldP spid="34" grpId="0" animBg="1"/>
      <p:bldP spid="35" grpId="0"/>
      <p:bldP spid="37" grpId="0" animBg="1"/>
      <p:bldP spid="38" grpId="0"/>
      <p:bldP spid="40" grpId="0" animBg="1"/>
      <p:bldP spid="41" grpId="0"/>
      <p:bldP spid="43" grpId="0" animBg="1"/>
      <p:bldP spid="44" grpId="0"/>
      <p:bldP spid="45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3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1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9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4" name="山形 3"/>
          <p:cNvSpPr/>
          <p:nvPr userDrawn="1"/>
        </p:nvSpPr>
        <p:spPr>
          <a:xfrm>
            <a:off x="1006302" y="5503540"/>
            <a:ext cx="4104456" cy="432048"/>
          </a:xfrm>
          <a:prstGeom prst="chevron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山形 9"/>
          <p:cNvSpPr/>
          <p:nvPr userDrawn="1"/>
        </p:nvSpPr>
        <p:spPr>
          <a:xfrm>
            <a:off x="5060990" y="5503540"/>
            <a:ext cx="4104456" cy="432048"/>
          </a:xfrm>
          <a:prstGeom prst="chevron">
            <a:avLst/>
          </a:prstGeom>
          <a:solidFill>
            <a:srgbClr val="FFFFFF">
              <a:alpha val="2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山形 11"/>
          <p:cNvSpPr/>
          <p:nvPr userDrawn="1"/>
        </p:nvSpPr>
        <p:spPr>
          <a:xfrm>
            <a:off x="9120966" y="5503540"/>
            <a:ext cx="4104456" cy="432048"/>
          </a:xfrm>
          <a:prstGeom prst="chevron">
            <a:avLst/>
          </a:prstGeom>
          <a:solidFill>
            <a:srgbClr val="FFFFFF">
              <a:alpha val="3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山形 12"/>
          <p:cNvSpPr/>
          <p:nvPr userDrawn="1"/>
        </p:nvSpPr>
        <p:spPr>
          <a:xfrm>
            <a:off x="13175654" y="5503540"/>
            <a:ext cx="4104456" cy="432048"/>
          </a:xfrm>
          <a:prstGeom prst="chevron">
            <a:avLst/>
          </a:prstGeom>
          <a:solidFill>
            <a:srgbClr val="FFFFFF">
              <a:alpha val="4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11699490" y="6583660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12563586" y="672767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8" hasCustomPrompt="1"/>
          </p:nvPr>
        </p:nvSpPr>
        <p:spPr>
          <a:xfrm>
            <a:off x="12563586" y="7303740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8819170" y="2767236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50" hasCustomPrompt="1"/>
          </p:nvPr>
        </p:nvSpPr>
        <p:spPr>
          <a:xfrm>
            <a:off x="9683266" y="2911252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51" hasCustomPrompt="1"/>
          </p:nvPr>
        </p:nvSpPr>
        <p:spPr>
          <a:xfrm>
            <a:off x="9683266" y="3487316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4246662" y="6583660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53" hasCustomPrompt="1"/>
          </p:nvPr>
        </p:nvSpPr>
        <p:spPr>
          <a:xfrm>
            <a:off x="5110758" y="672767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54" hasCustomPrompt="1"/>
          </p:nvPr>
        </p:nvSpPr>
        <p:spPr>
          <a:xfrm>
            <a:off x="5110758" y="7303740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2050418" y="2767236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2914514" y="2911252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57" hasCustomPrompt="1"/>
          </p:nvPr>
        </p:nvSpPr>
        <p:spPr>
          <a:xfrm>
            <a:off x="2914514" y="3487316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7" name="カギ線コネクタ 6"/>
          <p:cNvCxnSpPr>
            <a:stCxn id="4" idx="0"/>
            <a:endCxn id="43" idx="1"/>
          </p:cNvCxnSpPr>
          <p:nvPr userDrawn="1"/>
        </p:nvCxnSpPr>
        <p:spPr>
          <a:xfrm rot="16200000" flipV="1">
            <a:off x="1293878" y="3846900"/>
            <a:ext cx="2305169" cy="1008112"/>
          </a:xfrm>
          <a:prstGeom prst="bentConnector4">
            <a:avLst>
              <a:gd name="adj1" fmla="val 11875"/>
              <a:gd name="adj2" fmla="val 215533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カギ線コネクタ 29"/>
          <p:cNvCxnSpPr>
            <a:stCxn id="12" idx="0"/>
            <a:endCxn id="48" idx="1"/>
          </p:cNvCxnSpPr>
          <p:nvPr userDrawn="1"/>
        </p:nvCxnSpPr>
        <p:spPr>
          <a:xfrm rot="16200000" flipV="1">
            <a:off x="8735814" y="3174172"/>
            <a:ext cx="2308904" cy="2349832"/>
          </a:xfrm>
          <a:prstGeom prst="bentConnector4">
            <a:avLst>
              <a:gd name="adj1" fmla="val 12600"/>
              <a:gd name="adj2" fmla="val 109728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カギ線コネクタ 32"/>
          <p:cNvCxnSpPr>
            <a:stCxn id="10" idx="2"/>
            <a:endCxn id="50" idx="1"/>
          </p:cNvCxnSpPr>
          <p:nvPr userDrawn="1"/>
        </p:nvCxnSpPr>
        <p:spPr>
          <a:xfrm rot="5400000">
            <a:off x="5052423" y="5062011"/>
            <a:ext cx="1079207" cy="2826360"/>
          </a:xfrm>
          <a:prstGeom prst="bentConnector4">
            <a:avLst>
              <a:gd name="adj1" fmla="val 43501"/>
              <a:gd name="adj2" fmla="val 108088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カギ線コネクタ 36"/>
          <p:cNvCxnSpPr>
            <a:stCxn id="13" idx="2"/>
            <a:endCxn id="52" idx="1"/>
          </p:cNvCxnSpPr>
          <p:nvPr userDrawn="1"/>
        </p:nvCxnSpPr>
        <p:spPr>
          <a:xfrm rot="5400000">
            <a:off x="12818167" y="4713091"/>
            <a:ext cx="1079207" cy="3524200"/>
          </a:xfrm>
          <a:prstGeom prst="bentConnector4">
            <a:avLst>
              <a:gd name="adj1" fmla="val 43501"/>
              <a:gd name="adj2" fmla="val 106487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/>
          <p:cNvSpPr/>
          <p:nvPr userDrawn="1"/>
        </p:nvSpPr>
        <p:spPr>
          <a:xfrm>
            <a:off x="1942406" y="3054355"/>
            <a:ext cx="288032" cy="288032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8715350" y="3054355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4178846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11595670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7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10" grpId="0" animBg="1"/>
      <p:bldP spid="12" grpId="0" animBg="1"/>
      <p:bldP spid="13" grpId="0" animBg="1"/>
      <p:bldP spid="18" grpId="0"/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8531138" y="2407196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8856860" y="2713231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円/楕円 15"/>
          <p:cNvSpPr/>
          <p:nvPr userDrawn="1"/>
        </p:nvSpPr>
        <p:spPr>
          <a:xfrm>
            <a:off x="8531138" y="805982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8856860" y="836585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19" name="直線コネクタ 18"/>
          <p:cNvCxnSpPr>
            <a:stCxn id="16" idx="0"/>
            <a:endCxn id="14" idx="4"/>
          </p:cNvCxnSpPr>
          <p:nvPr userDrawn="1"/>
        </p:nvCxnSpPr>
        <p:spPr>
          <a:xfrm flipV="1">
            <a:off x="9161208" y="3667336"/>
            <a:ext cx="0" cy="439248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円/楕円 29"/>
          <p:cNvSpPr/>
          <p:nvPr userDrawn="1"/>
        </p:nvSpPr>
        <p:spPr>
          <a:xfrm>
            <a:off x="6010858" y="388336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6336580" y="418939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5" name="円/楕円 34"/>
          <p:cNvSpPr/>
          <p:nvPr userDrawn="1"/>
        </p:nvSpPr>
        <p:spPr>
          <a:xfrm>
            <a:off x="6010858" y="658366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6336580" y="688969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7" name="円/楕円 36"/>
          <p:cNvSpPr/>
          <p:nvPr userDrawn="1"/>
        </p:nvSpPr>
        <p:spPr>
          <a:xfrm>
            <a:off x="11087422" y="389576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11413144" y="420179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9" name="円/楕円 38"/>
          <p:cNvSpPr/>
          <p:nvPr userDrawn="1"/>
        </p:nvSpPr>
        <p:spPr>
          <a:xfrm>
            <a:off x="11087422" y="659606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図プレースホルダー 5"/>
          <p:cNvSpPr>
            <a:spLocks noGrp="1"/>
          </p:cNvSpPr>
          <p:nvPr>
            <p:ph type="pic" sz="quarter" idx="50" hasCustomPrompt="1"/>
          </p:nvPr>
        </p:nvSpPr>
        <p:spPr>
          <a:xfrm>
            <a:off x="11413144" y="690209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2" name="直線コネクタ 41"/>
          <p:cNvCxnSpPr/>
          <p:nvPr userDrawn="1"/>
        </p:nvCxnSpPr>
        <p:spPr>
          <a:xfrm>
            <a:off x="7270998" y="4783460"/>
            <a:ext cx="3816424" cy="216024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 userDrawn="1"/>
        </p:nvCxnSpPr>
        <p:spPr>
          <a:xfrm flipH="1">
            <a:off x="7270998" y="4783460"/>
            <a:ext cx="3816424" cy="216024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円/楕円 9"/>
          <p:cNvSpPr/>
          <p:nvPr userDrawn="1"/>
        </p:nvSpPr>
        <p:spPr>
          <a:xfrm>
            <a:off x="7379803" y="4064173"/>
            <a:ext cx="3599607" cy="3599607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7523026" y="5288607"/>
            <a:ext cx="3312368" cy="1296144"/>
          </a:xfrm>
        </p:spPr>
        <p:txBody>
          <a:bodyPr anchor="ctr">
            <a:noAutofit/>
          </a:bodyPr>
          <a:lstStyle>
            <a:lvl1pPr algn="ctr">
              <a:lnSpc>
                <a:spcPts val="4500"/>
              </a:lnSpc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</a:t>
            </a:r>
            <a:br>
              <a:rPr lang="en-US" altLang="ja-JP" dirty="0"/>
            </a:br>
            <a:r>
              <a:rPr lang="en-US" altLang="ja-JP" dirty="0"/>
              <a:t>TEXT</a:t>
            </a:r>
          </a:p>
        </p:txBody>
      </p:sp>
      <p:sp>
        <p:nvSpPr>
          <p:cNvPr id="54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10331338" y="2263180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5" name="テキスト プレースホルダー 11"/>
          <p:cNvSpPr>
            <a:spLocks noGrp="1"/>
          </p:cNvSpPr>
          <p:nvPr>
            <p:ph type="body" sz="quarter" idx="57" hasCustomPrompt="1"/>
          </p:nvPr>
        </p:nvSpPr>
        <p:spPr>
          <a:xfrm>
            <a:off x="10331338" y="2839244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6" name="テキスト プレースホルダー 11"/>
          <p:cNvSpPr>
            <a:spLocks noGrp="1"/>
          </p:cNvSpPr>
          <p:nvPr>
            <p:ph type="body" sz="quarter" idx="58" hasCustomPrompt="1"/>
          </p:nvPr>
        </p:nvSpPr>
        <p:spPr>
          <a:xfrm>
            <a:off x="12851618" y="3769169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7" name="テキスト プレースホルダー 11"/>
          <p:cNvSpPr>
            <a:spLocks noGrp="1"/>
          </p:cNvSpPr>
          <p:nvPr>
            <p:ph type="body" sz="quarter" idx="59" hasCustomPrompt="1"/>
          </p:nvPr>
        </p:nvSpPr>
        <p:spPr>
          <a:xfrm>
            <a:off x="12851618" y="4345233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8" name="テキスト プレースホルダー 11"/>
          <p:cNvSpPr>
            <a:spLocks noGrp="1"/>
          </p:cNvSpPr>
          <p:nvPr>
            <p:ph type="body" sz="quarter" idx="60" hasCustomPrompt="1"/>
          </p:nvPr>
        </p:nvSpPr>
        <p:spPr>
          <a:xfrm>
            <a:off x="12851618" y="6511652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9" name="テキスト プレースホルダー 11"/>
          <p:cNvSpPr>
            <a:spLocks noGrp="1"/>
          </p:cNvSpPr>
          <p:nvPr>
            <p:ph type="body" sz="quarter" idx="61" hasCustomPrompt="1"/>
          </p:nvPr>
        </p:nvSpPr>
        <p:spPr>
          <a:xfrm>
            <a:off x="12851618" y="7087716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0" name="テキスト プレースホルダー 11"/>
          <p:cNvSpPr>
            <a:spLocks noGrp="1"/>
          </p:cNvSpPr>
          <p:nvPr>
            <p:ph type="body" sz="quarter" idx="62" hasCustomPrompt="1"/>
          </p:nvPr>
        </p:nvSpPr>
        <p:spPr>
          <a:xfrm>
            <a:off x="646262" y="3769169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1" name="テキスト プレースホルダー 11"/>
          <p:cNvSpPr>
            <a:spLocks noGrp="1"/>
          </p:cNvSpPr>
          <p:nvPr>
            <p:ph type="body" sz="quarter" idx="63" hasCustomPrompt="1"/>
          </p:nvPr>
        </p:nvSpPr>
        <p:spPr>
          <a:xfrm>
            <a:off x="646262" y="4345233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テキスト プレースホルダー 11"/>
          <p:cNvSpPr>
            <a:spLocks noGrp="1"/>
          </p:cNvSpPr>
          <p:nvPr>
            <p:ph type="body" sz="quarter" idx="64" hasCustomPrompt="1"/>
          </p:nvPr>
        </p:nvSpPr>
        <p:spPr>
          <a:xfrm>
            <a:off x="646262" y="606724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65" hasCustomPrompt="1"/>
          </p:nvPr>
        </p:nvSpPr>
        <p:spPr>
          <a:xfrm>
            <a:off x="646262" y="6643310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66" hasCustomPrompt="1"/>
          </p:nvPr>
        </p:nvSpPr>
        <p:spPr>
          <a:xfrm>
            <a:off x="3238550" y="8009157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5" name="テキスト プレースホルダー 11"/>
          <p:cNvSpPr>
            <a:spLocks noGrp="1"/>
          </p:cNvSpPr>
          <p:nvPr>
            <p:ph type="body" sz="quarter" idx="67" hasCustomPrompt="1"/>
          </p:nvPr>
        </p:nvSpPr>
        <p:spPr>
          <a:xfrm>
            <a:off x="3238550" y="8585221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67" name="直線コネクタ 66"/>
          <p:cNvCxnSpPr>
            <a:stCxn id="14" idx="6"/>
            <a:endCxn id="54" idx="1"/>
          </p:cNvCxnSpPr>
          <p:nvPr userDrawn="1"/>
        </p:nvCxnSpPr>
        <p:spPr>
          <a:xfrm flipV="1">
            <a:off x="9791278" y="2587005"/>
            <a:ext cx="540060" cy="450261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6"/>
          <p:cNvCxnSpPr>
            <a:stCxn id="37" idx="6"/>
            <a:endCxn id="56" idx="1"/>
          </p:cNvCxnSpPr>
          <p:nvPr userDrawn="1"/>
        </p:nvCxnSpPr>
        <p:spPr>
          <a:xfrm flipV="1">
            <a:off x="12347562" y="4092994"/>
            <a:ext cx="504056" cy="432840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66"/>
          <p:cNvCxnSpPr>
            <a:stCxn id="30" idx="0"/>
            <a:endCxn id="60" idx="1"/>
          </p:cNvCxnSpPr>
          <p:nvPr userDrawn="1"/>
        </p:nvCxnSpPr>
        <p:spPr>
          <a:xfrm rot="16200000" flipH="1" flipV="1">
            <a:off x="3538778" y="990844"/>
            <a:ext cx="209634" cy="5994666"/>
          </a:xfrm>
          <a:prstGeom prst="bentConnector4">
            <a:avLst>
              <a:gd name="adj1" fmla="val -163519"/>
              <a:gd name="adj2" fmla="val 103813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66"/>
          <p:cNvCxnSpPr>
            <a:stCxn id="39" idx="6"/>
            <a:endCxn id="58" idx="1"/>
          </p:cNvCxnSpPr>
          <p:nvPr userDrawn="1"/>
        </p:nvCxnSpPr>
        <p:spPr>
          <a:xfrm flipV="1">
            <a:off x="12347562" y="6835477"/>
            <a:ext cx="504056" cy="390657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66"/>
          <p:cNvCxnSpPr>
            <a:stCxn id="35" idx="0"/>
            <a:endCxn id="62" idx="1"/>
          </p:cNvCxnSpPr>
          <p:nvPr userDrawn="1"/>
        </p:nvCxnSpPr>
        <p:spPr>
          <a:xfrm rot="16200000" flipV="1">
            <a:off x="3547301" y="3490033"/>
            <a:ext cx="192589" cy="5994666"/>
          </a:xfrm>
          <a:prstGeom prst="bentConnector4">
            <a:avLst>
              <a:gd name="adj1" fmla="val 386841"/>
              <a:gd name="adj2" fmla="val 103813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66"/>
          <p:cNvCxnSpPr>
            <a:stCxn id="16" idx="1"/>
            <a:endCxn id="64" idx="1"/>
          </p:cNvCxnSpPr>
          <p:nvPr userDrawn="1"/>
        </p:nvCxnSpPr>
        <p:spPr>
          <a:xfrm rot="16200000" flipH="1" flipV="1">
            <a:off x="5932808" y="5550108"/>
            <a:ext cx="88615" cy="5477131"/>
          </a:xfrm>
          <a:prstGeom prst="bentConnector4">
            <a:avLst>
              <a:gd name="adj1" fmla="val -292087"/>
              <a:gd name="adj2" fmla="val 104174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802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7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75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000"/>
                            </p:stCondLst>
                            <p:childTnLst>
                              <p:par>
                                <p:cTn id="14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7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250"/>
                            </p:stCondLst>
                            <p:childTnLst>
                              <p:par>
                                <p:cTn id="158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9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/>
      <p:bldP spid="16" grpId="0" animBg="1"/>
      <p:bldP spid="18" grpId="0"/>
      <p:bldP spid="30" grpId="0" animBg="1"/>
      <p:bldP spid="31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10" grpId="0" animBg="1"/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Column - No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2" name="環状矢印 11"/>
          <p:cNvSpPr/>
          <p:nvPr userDrawn="1"/>
        </p:nvSpPr>
        <p:spPr>
          <a:xfrm>
            <a:off x="6136157" y="2821692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環状矢印 13"/>
          <p:cNvSpPr/>
          <p:nvPr userDrawn="1"/>
        </p:nvSpPr>
        <p:spPr>
          <a:xfrm rot="5400000">
            <a:off x="6190878" y="2748915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2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環状矢印 14"/>
          <p:cNvSpPr/>
          <p:nvPr userDrawn="1"/>
        </p:nvSpPr>
        <p:spPr>
          <a:xfrm rot="10800000">
            <a:off x="6280966" y="2839244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3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環状矢印 15"/>
          <p:cNvSpPr/>
          <p:nvPr userDrawn="1"/>
        </p:nvSpPr>
        <p:spPr>
          <a:xfrm rot="16200000">
            <a:off x="6190878" y="2911252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4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テキスト プレースホルダー 11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6302" y="2713656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06302" y="3361307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62286" y="2532891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直線コネクタ 66"/>
          <p:cNvCxnSpPr>
            <a:stCxn id="44" idx="1"/>
            <a:endCxn id="9" idx="3"/>
          </p:cNvCxnSpPr>
          <p:nvPr userDrawn="1"/>
        </p:nvCxnSpPr>
        <p:spPr>
          <a:xfrm rot="10800000">
            <a:off x="6118871" y="3910204"/>
            <a:ext cx="828091" cy="459210"/>
          </a:xfrm>
          <a:prstGeom prst="bentConnector3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プレースホルダー 11"/>
          <p:cNvSpPr>
            <a:spLocks noGrp="1"/>
          </p:cNvSpPr>
          <p:nvPr>
            <p:ph type="body" sz="quarter" idx="19" hasCustomPrompt="1"/>
          </p:nvPr>
        </p:nvSpPr>
        <p:spPr>
          <a:xfrm>
            <a:off x="12311558" y="2680038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20" hasCustomPrompt="1"/>
          </p:nvPr>
        </p:nvSpPr>
        <p:spPr>
          <a:xfrm>
            <a:off x="12311558" y="3327689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2167542" y="2499273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直線コネクタ 66"/>
          <p:cNvCxnSpPr>
            <a:stCxn id="48" idx="3"/>
            <a:endCxn id="26" idx="1"/>
          </p:cNvCxnSpPr>
          <p:nvPr userDrawn="1"/>
        </p:nvCxnSpPr>
        <p:spPr>
          <a:xfrm flipV="1">
            <a:off x="11303446" y="3876586"/>
            <a:ext cx="864096" cy="456825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006301" y="6458072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006301" y="7105723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862285" y="6277307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直線コネクタ 66"/>
          <p:cNvCxnSpPr>
            <a:stCxn id="52" idx="1"/>
            <a:endCxn id="32" idx="3"/>
          </p:cNvCxnSpPr>
          <p:nvPr userDrawn="1"/>
        </p:nvCxnSpPr>
        <p:spPr>
          <a:xfrm rot="10800000" flipV="1">
            <a:off x="6118869" y="7393750"/>
            <a:ext cx="828092" cy="260870"/>
          </a:xfrm>
          <a:prstGeom prst="bentConnector3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311558" y="6458072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311558" y="7105723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2167542" y="6277307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直線コネクタ 66"/>
          <p:cNvCxnSpPr>
            <a:stCxn id="51" idx="3"/>
            <a:endCxn id="39" idx="1"/>
          </p:cNvCxnSpPr>
          <p:nvPr userDrawn="1"/>
        </p:nvCxnSpPr>
        <p:spPr>
          <a:xfrm>
            <a:off x="11339451" y="7393750"/>
            <a:ext cx="828091" cy="260870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6946961" y="3955367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8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0475353" y="3919364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10511358" y="6979703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50" hasCustomPrompt="1"/>
          </p:nvPr>
        </p:nvSpPr>
        <p:spPr>
          <a:xfrm>
            <a:off x="6946961" y="6979703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6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7523026" y="5288607"/>
            <a:ext cx="3312368" cy="1296144"/>
          </a:xfrm>
        </p:spPr>
        <p:txBody>
          <a:bodyPr anchor="ctr">
            <a:noAutofit/>
          </a:bodyPr>
          <a:lstStyle>
            <a:lvl1pPr algn="ctr">
              <a:lnSpc>
                <a:spcPts val="4500"/>
              </a:lnSpc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</a:t>
            </a:r>
            <a:br>
              <a:rPr lang="en-US" altLang="ja-JP" dirty="0"/>
            </a:br>
            <a:r>
              <a:rPr lang="en-US" altLang="ja-JP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6861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5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4" grpId="0" animBg="1"/>
      <p:bldP spid="15" grpId="0" animBg="1"/>
      <p:bldP spid="16" grpId="0" animBg="1"/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2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3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44" grpId="0"/>
      <p:bldP spid="48" grpId="0"/>
      <p:bldP spid="51" grpId="0"/>
      <p:bldP spid="52" grpId="0"/>
      <p:bldP spid="5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図プレースホルダー 1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3958630" y="6726195"/>
            <a:ext cx="13528214" cy="2147177"/>
          </a:xfrm>
          <a:custGeom>
            <a:avLst/>
            <a:gdLst>
              <a:gd name="connsiteX0" fmla="*/ 0 w 12313368"/>
              <a:gd name="connsiteY0" fmla="*/ 0 h 2160240"/>
              <a:gd name="connsiteX1" fmla="*/ 12313368 w 12313368"/>
              <a:gd name="connsiteY1" fmla="*/ 0 h 2160240"/>
              <a:gd name="connsiteX2" fmla="*/ 12313368 w 12313368"/>
              <a:gd name="connsiteY2" fmla="*/ 2160240 h 2160240"/>
              <a:gd name="connsiteX3" fmla="*/ 0 w 12313368"/>
              <a:gd name="connsiteY3" fmla="*/ 2160240 h 2160240"/>
              <a:gd name="connsiteX4" fmla="*/ 0 w 12313368"/>
              <a:gd name="connsiteY4" fmla="*/ 0 h 2160240"/>
              <a:gd name="connsiteX0" fmla="*/ 1214846 w 13528214"/>
              <a:gd name="connsiteY0" fmla="*/ 0 h 2160240"/>
              <a:gd name="connsiteX1" fmla="*/ 13528214 w 13528214"/>
              <a:gd name="connsiteY1" fmla="*/ 0 h 2160240"/>
              <a:gd name="connsiteX2" fmla="*/ 13528214 w 13528214"/>
              <a:gd name="connsiteY2" fmla="*/ 2160240 h 2160240"/>
              <a:gd name="connsiteX3" fmla="*/ 0 w 13528214"/>
              <a:gd name="connsiteY3" fmla="*/ 2147177 h 2160240"/>
              <a:gd name="connsiteX4" fmla="*/ 1214846 w 13528214"/>
              <a:gd name="connsiteY4" fmla="*/ 0 h 2160240"/>
              <a:gd name="connsiteX0" fmla="*/ 1214846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14846 w 13528214"/>
              <a:gd name="connsiteY4" fmla="*/ 0 h 2147177"/>
              <a:gd name="connsiteX0" fmla="*/ 1227909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27909 w 13528214"/>
              <a:gd name="connsiteY4" fmla="*/ 0 h 214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8214" h="2147177">
                <a:moveTo>
                  <a:pt x="1227909" y="0"/>
                </a:moveTo>
                <a:lnTo>
                  <a:pt x="13528214" y="0"/>
                </a:lnTo>
                <a:lnTo>
                  <a:pt x="12287243" y="2147177"/>
                </a:lnTo>
                <a:lnTo>
                  <a:pt x="0" y="2147177"/>
                </a:lnTo>
                <a:lnTo>
                  <a:pt x="1227909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dirty="0"/>
              <a:t> 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5375425" y="7014228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5389500" y="7987961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13" hasCustomPrompt="1"/>
          </p:nvPr>
        </p:nvSpPr>
        <p:spPr>
          <a:xfrm rot="18000000">
            <a:off x="13789724" y="740954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2412460" y="721668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490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98" y="2929141"/>
            <a:ext cx="12002616" cy="675147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110" y="4698754"/>
            <a:ext cx="730514" cy="730514"/>
          </a:xfrm>
          <a:prstGeom prst="rect">
            <a:avLst/>
          </a:prstGeom>
        </p:spPr>
      </p:pic>
      <p:grpSp>
        <p:nvGrpSpPr>
          <p:cNvPr id="12" name="グループ化 11"/>
          <p:cNvGrpSpPr/>
          <p:nvPr userDrawn="1"/>
        </p:nvGrpSpPr>
        <p:grpSpPr>
          <a:xfrm>
            <a:off x="1029022" y="3296755"/>
            <a:ext cx="2277393" cy="1301110"/>
            <a:chOff x="3409429" y="2695228"/>
            <a:chExt cx="2277393" cy="1301110"/>
          </a:xfrm>
        </p:grpSpPr>
        <p:sp>
          <p:nvSpPr>
            <p:cNvPr id="14" name="正方形/長方形 13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二等辺三角形 14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1146175" y="3512779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18" name="図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249" y="6857478"/>
            <a:ext cx="730514" cy="730514"/>
          </a:xfrm>
          <a:prstGeom prst="rect">
            <a:avLst/>
          </a:prstGeom>
        </p:spPr>
      </p:pic>
      <p:grpSp>
        <p:nvGrpSpPr>
          <p:cNvPr id="19" name="グループ化 18"/>
          <p:cNvGrpSpPr/>
          <p:nvPr userDrawn="1"/>
        </p:nvGrpSpPr>
        <p:grpSpPr>
          <a:xfrm>
            <a:off x="2574161" y="5455479"/>
            <a:ext cx="2277393" cy="1301110"/>
            <a:chOff x="3409429" y="2695228"/>
            <a:chExt cx="2277393" cy="1301110"/>
          </a:xfrm>
        </p:grpSpPr>
        <p:sp>
          <p:nvSpPr>
            <p:cNvPr id="20" name="正方形/長方形 19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二等辺三角形 20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テキスト プレースホルダー 70"/>
          <p:cNvSpPr>
            <a:spLocks noGrp="1"/>
          </p:cNvSpPr>
          <p:nvPr>
            <p:ph type="body" sz="quarter" idx="55" hasCustomPrompt="1"/>
          </p:nvPr>
        </p:nvSpPr>
        <p:spPr>
          <a:xfrm>
            <a:off x="2691314" y="5671503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902" y="6198682"/>
            <a:ext cx="730514" cy="730514"/>
          </a:xfrm>
          <a:prstGeom prst="rect">
            <a:avLst/>
          </a:prstGeom>
        </p:spPr>
      </p:pic>
      <p:grpSp>
        <p:nvGrpSpPr>
          <p:cNvPr id="24" name="グループ化 23"/>
          <p:cNvGrpSpPr/>
          <p:nvPr userDrawn="1"/>
        </p:nvGrpSpPr>
        <p:grpSpPr>
          <a:xfrm>
            <a:off x="5614814" y="4796683"/>
            <a:ext cx="2277393" cy="1301110"/>
            <a:chOff x="3409429" y="2695228"/>
            <a:chExt cx="2277393" cy="1301110"/>
          </a:xfrm>
        </p:grpSpPr>
        <p:sp>
          <p:nvSpPr>
            <p:cNvPr id="25" name="正方形/長方形 24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二等辺三角形 25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7" name="テキスト プレースホルダー 70"/>
          <p:cNvSpPr>
            <a:spLocks noGrp="1"/>
          </p:cNvSpPr>
          <p:nvPr>
            <p:ph type="body" sz="quarter" idx="56" hasCustomPrompt="1"/>
          </p:nvPr>
        </p:nvSpPr>
        <p:spPr>
          <a:xfrm>
            <a:off x="5731967" y="5012707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28" name="図 2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862" y="3953211"/>
            <a:ext cx="730514" cy="730514"/>
          </a:xfrm>
          <a:prstGeom prst="rect">
            <a:avLst/>
          </a:prstGeom>
        </p:spPr>
      </p:pic>
      <p:grpSp>
        <p:nvGrpSpPr>
          <p:cNvPr id="29" name="グループ化 28"/>
          <p:cNvGrpSpPr/>
          <p:nvPr userDrawn="1"/>
        </p:nvGrpSpPr>
        <p:grpSpPr>
          <a:xfrm>
            <a:off x="5254774" y="2551212"/>
            <a:ext cx="2277393" cy="1301110"/>
            <a:chOff x="3409429" y="2695228"/>
            <a:chExt cx="2277393" cy="1301110"/>
          </a:xfrm>
        </p:grpSpPr>
        <p:sp>
          <p:nvSpPr>
            <p:cNvPr id="30" name="正方形/長方形 29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二等辺三角形 30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2" name="テキスト プレースホルダー 70"/>
          <p:cNvSpPr>
            <a:spLocks noGrp="1"/>
          </p:cNvSpPr>
          <p:nvPr>
            <p:ph type="body" sz="quarter" idx="57" hasCustomPrompt="1"/>
          </p:nvPr>
        </p:nvSpPr>
        <p:spPr>
          <a:xfrm>
            <a:off x="5371927" y="2767236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33" name="図 3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789" y="4419106"/>
            <a:ext cx="730514" cy="730514"/>
          </a:xfrm>
          <a:prstGeom prst="rect">
            <a:avLst/>
          </a:prstGeom>
        </p:spPr>
      </p:pic>
      <p:grpSp>
        <p:nvGrpSpPr>
          <p:cNvPr id="34" name="グループ化 33"/>
          <p:cNvGrpSpPr/>
          <p:nvPr userDrawn="1"/>
        </p:nvGrpSpPr>
        <p:grpSpPr>
          <a:xfrm>
            <a:off x="8400701" y="3017107"/>
            <a:ext cx="2277393" cy="1301110"/>
            <a:chOff x="3409429" y="2695228"/>
            <a:chExt cx="2277393" cy="1301110"/>
          </a:xfrm>
        </p:grpSpPr>
        <p:sp>
          <p:nvSpPr>
            <p:cNvPr id="35" name="正方形/長方形 34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二等辺三角形 35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7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8517854" y="3233131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38" name="図 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334" y="7233005"/>
            <a:ext cx="730514" cy="730514"/>
          </a:xfrm>
          <a:prstGeom prst="rect">
            <a:avLst/>
          </a:prstGeom>
        </p:spPr>
      </p:pic>
      <p:grpSp>
        <p:nvGrpSpPr>
          <p:cNvPr id="39" name="グループ化 38"/>
          <p:cNvGrpSpPr/>
          <p:nvPr userDrawn="1"/>
        </p:nvGrpSpPr>
        <p:grpSpPr>
          <a:xfrm>
            <a:off x="9503246" y="5831006"/>
            <a:ext cx="2277393" cy="1301110"/>
            <a:chOff x="3409429" y="2695228"/>
            <a:chExt cx="2277393" cy="1301110"/>
          </a:xfrm>
        </p:grpSpPr>
        <p:sp>
          <p:nvSpPr>
            <p:cNvPr id="40" name="正方形/長方形 39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二等辺三角形 40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2" name="テキスト プレースホルダー 70"/>
          <p:cNvSpPr>
            <a:spLocks noGrp="1"/>
          </p:cNvSpPr>
          <p:nvPr>
            <p:ph type="body" sz="quarter" idx="59" hasCustomPrompt="1"/>
          </p:nvPr>
        </p:nvSpPr>
        <p:spPr>
          <a:xfrm>
            <a:off x="9620399" y="604703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3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2163399" y="3991372"/>
            <a:ext cx="5118716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2163399" y="4639444"/>
            <a:ext cx="5118716" cy="302433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31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390" y="1673614"/>
            <a:ext cx="14617624" cy="8222414"/>
          </a:xfrm>
          <a:prstGeom prst="rect">
            <a:avLst/>
          </a:prstGeom>
        </p:spPr>
      </p:pic>
      <p:sp>
        <p:nvSpPr>
          <p:cNvPr id="8" name="グラフ プレースホルダー 7"/>
          <p:cNvSpPr>
            <a:spLocks noGrp="1"/>
          </p:cNvSpPr>
          <p:nvPr>
            <p:ph type="chart" sz="quarter" idx="19" hasCustomPrompt="1"/>
          </p:nvPr>
        </p:nvSpPr>
        <p:spPr>
          <a:xfrm>
            <a:off x="2518470" y="2839244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5" name="グラフ プレースホルダー 7"/>
          <p:cNvSpPr>
            <a:spLocks noGrp="1"/>
          </p:cNvSpPr>
          <p:nvPr>
            <p:ph type="chart" sz="quarter" idx="20" hasCustomPrompt="1"/>
          </p:nvPr>
        </p:nvSpPr>
        <p:spPr>
          <a:xfrm>
            <a:off x="4030638" y="6079604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6" name="グラフ プレースホルダー 7"/>
          <p:cNvSpPr>
            <a:spLocks noGrp="1"/>
          </p:cNvSpPr>
          <p:nvPr>
            <p:ph type="chart" sz="quarter" idx="21" hasCustomPrompt="1"/>
          </p:nvPr>
        </p:nvSpPr>
        <p:spPr>
          <a:xfrm>
            <a:off x="7703046" y="5143500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7" name="グラフ プレースホルダー 7"/>
          <p:cNvSpPr>
            <a:spLocks noGrp="1"/>
          </p:cNvSpPr>
          <p:nvPr>
            <p:ph type="chart" sz="quarter" idx="22" hasCustomPrompt="1"/>
          </p:nvPr>
        </p:nvSpPr>
        <p:spPr>
          <a:xfrm>
            <a:off x="8026400" y="2407196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8" name="グラフ プレースホルダー 7"/>
          <p:cNvSpPr>
            <a:spLocks noGrp="1"/>
          </p:cNvSpPr>
          <p:nvPr>
            <p:ph type="chart" sz="quarter" idx="23" hasCustomPrompt="1"/>
          </p:nvPr>
        </p:nvSpPr>
        <p:spPr>
          <a:xfrm>
            <a:off x="11591478" y="2839244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9" name="グラフ プレースホルダー 7"/>
          <p:cNvSpPr>
            <a:spLocks noGrp="1"/>
          </p:cNvSpPr>
          <p:nvPr>
            <p:ph type="chart" sz="quarter" idx="24" hasCustomPrompt="1"/>
          </p:nvPr>
        </p:nvSpPr>
        <p:spPr>
          <a:xfrm>
            <a:off x="13391678" y="5935588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</p:spTree>
    <p:extLst>
      <p:ext uri="{BB962C8B-B14F-4D97-AF65-F5344CB8AC3E}">
        <p14:creationId xmlns:p14="http://schemas.microsoft.com/office/powerpoint/2010/main" val="249862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  <p:bldP spid="45" grpId="0"/>
      <p:bldP spid="46" grpId="0"/>
      <p:bldP spid="47" grpId="0"/>
      <p:bldP spid="48" grpId="0"/>
      <p:bldP spid="49" grpId="0"/>
    </p:bldLst>
  </p:timing>
  <p:hf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- No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287222" y="2839244"/>
            <a:ext cx="79911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287222" y="3487316"/>
            <a:ext cx="7991103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0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9289007" y="6079604"/>
            <a:ext cx="79911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9289007" y="6727676"/>
            <a:ext cx="7991103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54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19"/>
          <a:stretch/>
        </p:blipFill>
        <p:spPr>
          <a:xfrm>
            <a:off x="10511358" y="4495428"/>
            <a:ext cx="5520709" cy="5092476"/>
          </a:xfrm>
          <a:prstGeom prst="rect">
            <a:avLst/>
          </a:prstGeom>
          <a:effectLst/>
        </p:spPr>
      </p:pic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142413" y="2335188"/>
            <a:ext cx="8135912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142413" y="2983260"/>
            <a:ext cx="8135912" cy="144016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10865016" y="5935588"/>
            <a:ext cx="4813392" cy="365231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グラフ プレースホルダー 5"/>
          <p:cNvSpPr>
            <a:spLocks noGrp="1"/>
          </p:cNvSpPr>
          <p:nvPr>
            <p:ph type="chart" sz="quarter" idx="20" hasCustomPrompt="1"/>
          </p:nvPr>
        </p:nvSpPr>
        <p:spPr>
          <a:xfrm>
            <a:off x="862013" y="2335188"/>
            <a:ext cx="8064500" cy="712948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10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6" grpId="0" build="p"/>
    </p:bldLst>
  </p:timing>
  <p:hf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62286" y="7375748"/>
            <a:ext cx="16489832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62286" y="8023820"/>
            <a:ext cx="16489832" cy="1440160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" name="グラフ プレースホルダー 5"/>
          <p:cNvSpPr>
            <a:spLocks noGrp="1"/>
          </p:cNvSpPr>
          <p:nvPr>
            <p:ph type="chart" sz="quarter" idx="20" hasCustomPrompt="1"/>
          </p:nvPr>
        </p:nvSpPr>
        <p:spPr>
          <a:xfrm>
            <a:off x="862013" y="2335189"/>
            <a:ext cx="16490106" cy="489654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83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/>
    </p:bldLst>
  </p:timing>
  <p:hf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テキスト プレースホルダー 7"/>
          <p:cNvSpPr>
            <a:spLocks noGrp="1"/>
          </p:cNvSpPr>
          <p:nvPr>
            <p:ph type="body" sz="quarter" idx="30" hasCustomPrompt="1"/>
          </p:nvPr>
        </p:nvSpPr>
        <p:spPr>
          <a:xfrm>
            <a:off x="3022526" y="2443340"/>
            <a:ext cx="3276224" cy="3276224"/>
          </a:xfrm>
          <a:prstGeom prst="ellipse">
            <a:avLst/>
          </a:prstGeom>
          <a:solidFill>
            <a:srgbClr val="000000">
              <a:alpha val="30000"/>
            </a:srgbClr>
          </a:solidFill>
          <a:ln w="114300" cmpd="thinThick">
            <a:noFill/>
          </a:ln>
        </p:spPr>
        <p:txBody>
          <a:bodyPr wrap="none" anchor="ctr">
            <a:normAutofit/>
          </a:bodyPr>
          <a:lstStyle>
            <a:lvl1pPr algn="ctr">
              <a:defRPr sz="4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8" name="テキスト プレースホルダー 7"/>
          <p:cNvSpPr>
            <a:spLocks noGrp="1"/>
          </p:cNvSpPr>
          <p:nvPr>
            <p:ph type="body" sz="quarter" idx="29" hasCustomPrompt="1"/>
          </p:nvPr>
        </p:nvSpPr>
        <p:spPr>
          <a:xfrm>
            <a:off x="3238550" y="5107636"/>
            <a:ext cx="3780280" cy="378028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14300" cmpd="thinThick">
            <a:noFill/>
          </a:ln>
        </p:spPr>
        <p:txBody>
          <a:bodyPr wrap="none" anchor="ctr">
            <a:normAutofit/>
          </a:bodyPr>
          <a:lstStyle>
            <a:lvl1pPr algn="ctr">
              <a:defRPr sz="4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テキスト プレースホルダー 7"/>
          <p:cNvSpPr>
            <a:spLocks noGrp="1"/>
          </p:cNvSpPr>
          <p:nvPr>
            <p:ph type="body" sz="quarter" idx="31" hasCustomPrompt="1"/>
          </p:nvPr>
        </p:nvSpPr>
        <p:spPr>
          <a:xfrm>
            <a:off x="1438350" y="4423420"/>
            <a:ext cx="2484136" cy="2484136"/>
          </a:xfrm>
          <a:prstGeom prst="ellipse">
            <a:avLst/>
          </a:prstGeom>
          <a:solidFill>
            <a:srgbClr val="FFFFFF">
              <a:alpha val="40000"/>
            </a:srgbClr>
          </a:solidFill>
          <a:ln w="114300" cmpd="thinThick">
            <a:noFill/>
          </a:ln>
        </p:spPr>
        <p:txBody>
          <a:bodyPr wrap="none" anchor="ctr">
            <a:normAutofit/>
          </a:bodyPr>
          <a:lstStyle>
            <a:lvl1pPr algn="ctr">
              <a:defRPr sz="36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4750718" y="5791572"/>
            <a:ext cx="792088" cy="79208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4318670" y="3091412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2374454" y="477130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48" hasCustomPrompt="1"/>
          </p:nvPr>
        </p:nvSpPr>
        <p:spPr>
          <a:xfrm>
            <a:off x="12095534" y="2551212"/>
            <a:ext cx="1764056" cy="176405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2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5" name="テキスト プレースホルダー 7"/>
          <p:cNvSpPr>
            <a:spLocks noGrp="1"/>
          </p:cNvSpPr>
          <p:nvPr>
            <p:ph type="body" sz="quarter" idx="49" hasCustomPrompt="1"/>
          </p:nvPr>
        </p:nvSpPr>
        <p:spPr>
          <a:xfrm>
            <a:off x="14111758" y="6151612"/>
            <a:ext cx="1764056" cy="176405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2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6" name="テキスト プレースホルダー 7"/>
          <p:cNvSpPr>
            <a:spLocks noGrp="1"/>
          </p:cNvSpPr>
          <p:nvPr>
            <p:ph type="body" sz="quarter" idx="50" hasCustomPrompt="1"/>
          </p:nvPr>
        </p:nvSpPr>
        <p:spPr>
          <a:xfrm>
            <a:off x="12095534" y="7447756"/>
            <a:ext cx="1764056" cy="176405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2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テキスト プレースホルダー 7"/>
          <p:cNvSpPr>
            <a:spLocks noGrp="1"/>
          </p:cNvSpPr>
          <p:nvPr>
            <p:ph type="body" sz="quarter" idx="51" hasCustomPrompt="1"/>
          </p:nvPr>
        </p:nvSpPr>
        <p:spPr>
          <a:xfrm>
            <a:off x="14399790" y="3055268"/>
            <a:ext cx="2628152" cy="2628152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32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30" name="直線コネクタ 29"/>
          <p:cNvCxnSpPr>
            <a:stCxn id="15" idx="0"/>
          </p:cNvCxnSpPr>
          <p:nvPr userDrawn="1"/>
        </p:nvCxnSpPr>
        <p:spPr>
          <a:xfrm flipV="1">
            <a:off x="9107995" y="3991372"/>
            <a:ext cx="3059547" cy="2124376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>
            <a:stCxn id="8" idx="2"/>
          </p:cNvCxnSpPr>
          <p:nvPr userDrawn="1"/>
        </p:nvCxnSpPr>
        <p:spPr>
          <a:xfrm flipV="1">
            <a:off x="9107995" y="4783460"/>
            <a:ext cx="5291795" cy="133228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>
            <a:stCxn id="8" idx="2"/>
          </p:cNvCxnSpPr>
          <p:nvPr userDrawn="1"/>
        </p:nvCxnSpPr>
        <p:spPr>
          <a:xfrm>
            <a:off x="9107995" y="6115748"/>
            <a:ext cx="5003763" cy="755944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>
            <a:stCxn id="15" idx="0"/>
          </p:cNvCxnSpPr>
          <p:nvPr userDrawn="1"/>
        </p:nvCxnSpPr>
        <p:spPr>
          <a:xfrm>
            <a:off x="9107995" y="6115748"/>
            <a:ext cx="3059547" cy="1836064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12725744" y="2677366"/>
            <a:ext cx="521918" cy="521918"/>
          </a:xfrm>
        </p:spPr>
        <p:txBody>
          <a:bodyPr wrap="non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4" name="図プレースホルダー 5"/>
          <p:cNvSpPr>
            <a:spLocks noGrp="1"/>
          </p:cNvSpPr>
          <p:nvPr>
            <p:ph type="pic" sz="quarter" idx="53" hasCustomPrompt="1"/>
          </p:nvPr>
        </p:nvSpPr>
        <p:spPr>
          <a:xfrm>
            <a:off x="14741968" y="6277766"/>
            <a:ext cx="521918" cy="521918"/>
          </a:xfrm>
        </p:spPr>
        <p:txBody>
          <a:bodyPr wrap="non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5" name="図プレースホルダー 5"/>
          <p:cNvSpPr>
            <a:spLocks noGrp="1"/>
          </p:cNvSpPr>
          <p:nvPr>
            <p:ph type="pic" sz="quarter" idx="54" hasCustomPrompt="1"/>
          </p:nvPr>
        </p:nvSpPr>
        <p:spPr>
          <a:xfrm>
            <a:off x="12725744" y="7573910"/>
            <a:ext cx="521918" cy="521918"/>
          </a:xfrm>
        </p:spPr>
        <p:txBody>
          <a:bodyPr wrap="non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図プレースホルダー 5"/>
          <p:cNvSpPr>
            <a:spLocks noGrp="1"/>
          </p:cNvSpPr>
          <p:nvPr>
            <p:ph type="pic" sz="quarter" idx="56" hasCustomPrompt="1"/>
          </p:nvPr>
        </p:nvSpPr>
        <p:spPr>
          <a:xfrm>
            <a:off x="15407902" y="3456157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4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6406902" y="3199284"/>
            <a:ext cx="5400600" cy="54006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txBody>
          <a:bodyPr wrap="none" anchor="ctr">
            <a:normAutofit/>
          </a:bodyPr>
          <a:lstStyle>
            <a:lvl1pPr algn="ctr">
              <a:defRPr sz="7200" baseline="0">
                <a:solidFill>
                  <a:schemeClr val="tx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 </a:t>
            </a:r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9" hasCustomPrompt="1"/>
          </p:nvPr>
        </p:nvSpPr>
        <p:spPr>
          <a:xfrm>
            <a:off x="6587715" y="5201348"/>
            <a:ext cx="5040560" cy="914400"/>
          </a:xfrm>
        </p:spPr>
        <p:txBody>
          <a:bodyPr anchor="ctr">
            <a:noAutofit/>
          </a:bodyPr>
          <a:lstStyle>
            <a:lvl1pPr algn="ctr">
              <a:defRPr sz="8000">
                <a:latin typeface="+mj-lt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  <p:sp>
        <p:nvSpPr>
          <p:cNvPr id="15" name="テキスト プレースホルダー 7"/>
          <p:cNvSpPr>
            <a:spLocks noGrp="1"/>
          </p:cNvSpPr>
          <p:nvPr>
            <p:ph type="body" sz="quarter" idx="20" hasCustomPrompt="1"/>
          </p:nvPr>
        </p:nvSpPr>
        <p:spPr>
          <a:xfrm>
            <a:off x="6731731" y="6115748"/>
            <a:ext cx="4752528" cy="936104"/>
          </a:xfrm>
        </p:spPr>
        <p:txBody>
          <a:bodyPr anchor="t">
            <a:noAutofit/>
          </a:bodyPr>
          <a:lstStyle>
            <a:lvl1pPr algn="ctr">
              <a:defRPr sz="2400"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  <p:sp>
        <p:nvSpPr>
          <p:cNvPr id="48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8567142" y="3919364"/>
            <a:ext cx="1152128" cy="115212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10524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/>
      <p:bldP spid="23" grpId="0"/>
      <p:bldP spid="24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/>
      <p:bldP spid="44" grpId="0"/>
      <p:bldP spid="45" grpId="0"/>
      <p:bldP spid="49" grpId="0"/>
      <p:bldP spid="54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/>
    </p:bldLst>
  </p:timing>
  <p:hf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FE90-1F25-415A-A65F-E9941F440A37}" type="datetimeFigureOut">
              <a:rPr lang="es-SV" smtClean="0"/>
              <a:t>12/4/2020</a:t>
            </a:fld>
            <a:endParaRPr lang="es-SV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31207-BF58-4FCE-B98E-8D8265F8507B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9326011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718270" y="2119164"/>
            <a:ext cx="16633848" cy="59766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6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ja-JP" dirty="0"/>
              <a:t>Text Here</a:t>
            </a:r>
            <a:br>
              <a:rPr lang="en-US" altLang="ja-JP" dirty="0"/>
            </a:br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0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with 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図プレースホルダー 1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2383744" y="1591943"/>
            <a:ext cx="13528214" cy="2147177"/>
          </a:xfrm>
          <a:custGeom>
            <a:avLst/>
            <a:gdLst>
              <a:gd name="connsiteX0" fmla="*/ 0 w 12313368"/>
              <a:gd name="connsiteY0" fmla="*/ 0 h 2160240"/>
              <a:gd name="connsiteX1" fmla="*/ 12313368 w 12313368"/>
              <a:gd name="connsiteY1" fmla="*/ 0 h 2160240"/>
              <a:gd name="connsiteX2" fmla="*/ 12313368 w 12313368"/>
              <a:gd name="connsiteY2" fmla="*/ 2160240 h 2160240"/>
              <a:gd name="connsiteX3" fmla="*/ 0 w 12313368"/>
              <a:gd name="connsiteY3" fmla="*/ 2160240 h 2160240"/>
              <a:gd name="connsiteX4" fmla="*/ 0 w 12313368"/>
              <a:gd name="connsiteY4" fmla="*/ 0 h 2160240"/>
              <a:gd name="connsiteX0" fmla="*/ 1214846 w 13528214"/>
              <a:gd name="connsiteY0" fmla="*/ 0 h 2160240"/>
              <a:gd name="connsiteX1" fmla="*/ 13528214 w 13528214"/>
              <a:gd name="connsiteY1" fmla="*/ 0 h 2160240"/>
              <a:gd name="connsiteX2" fmla="*/ 13528214 w 13528214"/>
              <a:gd name="connsiteY2" fmla="*/ 2160240 h 2160240"/>
              <a:gd name="connsiteX3" fmla="*/ 0 w 13528214"/>
              <a:gd name="connsiteY3" fmla="*/ 2147177 h 2160240"/>
              <a:gd name="connsiteX4" fmla="*/ 1214846 w 13528214"/>
              <a:gd name="connsiteY4" fmla="*/ 0 h 2160240"/>
              <a:gd name="connsiteX0" fmla="*/ 1214846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14846 w 13528214"/>
              <a:gd name="connsiteY4" fmla="*/ 0 h 2147177"/>
              <a:gd name="connsiteX0" fmla="*/ 1227909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27909 w 13528214"/>
              <a:gd name="connsiteY4" fmla="*/ 0 h 214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8214" h="2147177">
                <a:moveTo>
                  <a:pt x="1227909" y="0"/>
                </a:moveTo>
                <a:lnTo>
                  <a:pt x="13528214" y="0"/>
                </a:lnTo>
                <a:lnTo>
                  <a:pt x="12287243" y="2147177"/>
                </a:lnTo>
                <a:lnTo>
                  <a:pt x="0" y="2147177"/>
                </a:lnTo>
                <a:lnTo>
                  <a:pt x="1227909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dirty="0"/>
              <a:t> 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800539" y="1879976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814614" y="2853709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13" hasCustomPrompt="1"/>
          </p:nvPr>
        </p:nvSpPr>
        <p:spPr>
          <a:xfrm rot="18000000">
            <a:off x="12214838" y="2275290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837574" y="2082430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930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図プレースホルダー 1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983931" y="6726195"/>
            <a:ext cx="13528214" cy="2147177"/>
          </a:xfrm>
          <a:custGeom>
            <a:avLst/>
            <a:gdLst>
              <a:gd name="connsiteX0" fmla="*/ 0 w 12313368"/>
              <a:gd name="connsiteY0" fmla="*/ 0 h 2160240"/>
              <a:gd name="connsiteX1" fmla="*/ 12313368 w 12313368"/>
              <a:gd name="connsiteY1" fmla="*/ 0 h 2160240"/>
              <a:gd name="connsiteX2" fmla="*/ 12313368 w 12313368"/>
              <a:gd name="connsiteY2" fmla="*/ 2160240 h 2160240"/>
              <a:gd name="connsiteX3" fmla="*/ 0 w 12313368"/>
              <a:gd name="connsiteY3" fmla="*/ 2160240 h 2160240"/>
              <a:gd name="connsiteX4" fmla="*/ 0 w 12313368"/>
              <a:gd name="connsiteY4" fmla="*/ 0 h 2160240"/>
              <a:gd name="connsiteX0" fmla="*/ 1214846 w 13528214"/>
              <a:gd name="connsiteY0" fmla="*/ 0 h 2160240"/>
              <a:gd name="connsiteX1" fmla="*/ 13528214 w 13528214"/>
              <a:gd name="connsiteY1" fmla="*/ 0 h 2160240"/>
              <a:gd name="connsiteX2" fmla="*/ 13528214 w 13528214"/>
              <a:gd name="connsiteY2" fmla="*/ 2160240 h 2160240"/>
              <a:gd name="connsiteX3" fmla="*/ 0 w 13528214"/>
              <a:gd name="connsiteY3" fmla="*/ 2147177 h 2160240"/>
              <a:gd name="connsiteX4" fmla="*/ 1214846 w 13528214"/>
              <a:gd name="connsiteY4" fmla="*/ 0 h 2160240"/>
              <a:gd name="connsiteX0" fmla="*/ 1214846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14846 w 13528214"/>
              <a:gd name="connsiteY4" fmla="*/ 0 h 2147177"/>
              <a:gd name="connsiteX0" fmla="*/ 1227909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27909 w 13528214"/>
              <a:gd name="connsiteY4" fmla="*/ 0 h 214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8214" h="2147177">
                <a:moveTo>
                  <a:pt x="1227909" y="0"/>
                </a:moveTo>
                <a:lnTo>
                  <a:pt x="13528214" y="0"/>
                </a:lnTo>
                <a:lnTo>
                  <a:pt x="12287243" y="2147177"/>
                </a:lnTo>
                <a:lnTo>
                  <a:pt x="0" y="2147177"/>
                </a:lnTo>
                <a:lnTo>
                  <a:pt x="1227909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dirty="0"/>
              <a:t> 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400726" y="7014228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414801" y="7987961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13" hasCustomPrompt="1"/>
          </p:nvPr>
        </p:nvSpPr>
        <p:spPr>
          <a:xfrm rot="18000000">
            <a:off x="10815025" y="740954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-562239" y="721668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930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4"/>
          <p:cNvSpPr>
            <a:spLocks noGrp="1"/>
          </p:cNvSpPr>
          <p:nvPr>
            <p:ph type="pic" sz="quarter" idx="10" hasCustomPrompt="1"/>
          </p:nvPr>
        </p:nvSpPr>
        <p:spPr>
          <a:xfrm>
            <a:off x="1398959" y="1975148"/>
            <a:ext cx="15822084" cy="5256584"/>
          </a:xfrm>
          <a:custGeom>
            <a:avLst/>
            <a:gdLst>
              <a:gd name="connsiteX0" fmla="*/ 0 w 10009112"/>
              <a:gd name="connsiteY0" fmla="*/ 0 h 5256584"/>
              <a:gd name="connsiteX1" fmla="*/ 10009112 w 10009112"/>
              <a:gd name="connsiteY1" fmla="*/ 0 h 5256584"/>
              <a:gd name="connsiteX2" fmla="*/ 10009112 w 10009112"/>
              <a:gd name="connsiteY2" fmla="*/ 5256584 h 5256584"/>
              <a:gd name="connsiteX3" fmla="*/ 0 w 10009112"/>
              <a:gd name="connsiteY3" fmla="*/ 5256584 h 5256584"/>
              <a:gd name="connsiteX4" fmla="*/ 0 w 10009112"/>
              <a:gd name="connsiteY4" fmla="*/ 0 h 5256584"/>
              <a:gd name="connsiteX0" fmla="*/ 2834640 w 12843752"/>
              <a:gd name="connsiteY0" fmla="*/ 0 h 5256584"/>
              <a:gd name="connsiteX1" fmla="*/ 12843752 w 12843752"/>
              <a:gd name="connsiteY1" fmla="*/ 0 h 5256584"/>
              <a:gd name="connsiteX2" fmla="*/ 12843752 w 12843752"/>
              <a:gd name="connsiteY2" fmla="*/ 5256584 h 5256584"/>
              <a:gd name="connsiteX3" fmla="*/ 0 w 12843752"/>
              <a:gd name="connsiteY3" fmla="*/ 5256584 h 5256584"/>
              <a:gd name="connsiteX4" fmla="*/ 2834640 w 12843752"/>
              <a:gd name="connsiteY4" fmla="*/ 0 h 5256584"/>
              <a:gd name="connsiteX0" fmla="*/ 2834640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34640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17627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99954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899954 w 15730644"/>
              <a:gd name="connsiteY4" fmla="*/ 0 h 5256584"/>
              <a:gd name="connsiteX0" fmla="*/ 2978331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978331 w 15730644"/>
              <a:gd name="connsiteY4" fmla="*/ 0 h 5256584"/>
              <a:gd name="connsiteX0" fmla="*/ 3004457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3004457 w 15730644"/>
              <a:gd name="connsiteY4" fmla="*/ 0 h 5256584"/>
              <a:gd name="connsiteX0" fmla="*/ 3004457 w 15822084"/>
              <a:gd name="connsiteY0" fmla="*/ 0 h 5256584"/>
              <a:gd name="connsiteX1" fmla="*/ 15822084 w 15822084"/>
              <a:gd name="connsiteY1" fmla="*/ 13062 h 5256584"/>
              <a:gd name="connsiteX2" fmla="*/ 12830690 w 15822084"/>
              <a:gd name="connsiteY2" fmla="*/ 5256584 h 5256584"/>
              <a:gd name="connsiteX3" fmla="*/ 0 w 15822084"/>
              <a:gd name="connsiteY3" fmla="*/ 5256584 h 5256584"/>
              <a:gd name="connsiteX4" fmla="*/ 3004457 w 15822084"/>
              <a:gd name="connsiteY4" fmla="*/ 0 h 525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22084" h="5256584">
                <a:moveTo>
                  <a:pt x="3004457" y="0"/>
                </a:moveTo>
                <a:lnTo>
                  <a:pt x="15822084" y="13062"/>
                </a:lnTo>
                <a:lnTo>
                  <a:pt x="12830690" y="5256584"/>
                </a:lnTo>
                <a:lnTo>
                  <a:pt x="0" y="5256584"/>
                </a:lnTo>
                <a:lnTo>
                  <a:pt x="300445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      Add Image</a:t>
            </a:r>
          </a:p>
        </p:txBody>
      </p:sp>
      <p:sp>
        <p:nvSpPr>
          <p:cNvPr id="7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178603">
            <a:off x="-1836000" y="460907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8" name="コンテンツ プレースホルダー 11"/>
          <p:cNvSpPr>
            <a:spLocks noGrp="1"/>
          </p:cNvSpPr>
          <p:nvPr>
            <p:ph sz="quarter" idx="12" hasCustomPrompt="1"/>
          </p:nvPr>
        </p:nvSpPr>
        <p:spPr>
          <a:xfrm rot="17978603">
            <a:off x="10656000" y="381698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7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1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4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4"/>
          <p:cNvSpPr>
            <a:spLocks noGrp="1"/>
          </p:cNvSpPr>
          <p:nvPr>
            <p:ph type="pic" sz="quarter" idx="10" hasCustomPrompt="1"/>
          </p:nvPr>
        </p:nvSpPr>
        <p:spPr>
          <a:xfrm>
            <a:off x="1398959" y="1975148"/>
            <a:ext cx="18463684" cy="5256584"/>
          </a:xfrm>
          <a:custGeom>
            <a:avLst/>
            <a:gdLst>
              <a:gd name="connsiteX0" fmla="*/ 0 w 10009112"/>
              <a:gd name="connsiteY0" fmla="*/ 0 h 5256584"/>
              <a:gd name="connsiteX1" fmla="*/ 10009112 w 10009112"/>
              <a:gd name="connsiteY1" fmla="*/ 0 h 5256584"/>
              <a:gd name="connsiteX2" fmla="*/ 10009112 w 10009112"/>
              <a:gd name="connsiteY2" fmla="*/ 5256584 h 5256584"/>
              <a:gd name="connsiteX3" fmla="*/ 0 w 10009112"/>
              <a:gd name="connsiteY3" fmla="*/ 5256584 h 5256584"/>
              <a:gd name="connsiteX4" fmla="*/ 0 w 10009112"/>
              <a:gd name="connsiteY4" fmla="*/ 0 h 5256584"/>
              <a:gd name="connsiteX0" fmla="*/ 2834640 w 12843752"/>
              <a:gd name="connsiteY0" fmla="*/ 0 h 5256584"/>
              <a:gd name="connsiteX1" fmla="*/ 12843752 w 12843752"/>
              <a:gd name="connsiteY1" fmla="*/ 0 h 5256584"/>
              <a:gd name="connsiteX2" fmla="*/ 12843752 w 12843752"/>
              <a:gd name="connsiteY2" fmla="*/ 5256584 h 5256584"/>
              <a:gd name="connsiteX3" fmla="*/ 0 w 12843752"/>
              <a:gd name="connsiteY3" fmla="*/ 5256584 h 5256584"/>
              <a:gd name="connsiteX4" fmla="*/ 2834640 w 12843752"/>
              <a:gd name="connsiteY4" fmla="*/ 0 h 5256584"/>
              <a:gd name="connsiteX0" fmla="*/ 2834640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34640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17627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99954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899954 w 15730644"/>
              <a:gd name="connsiteY4" fmla="*/ 0 h 5256584"/>
              <a:gd name="connsiteX0" fmla="*/ 2978331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978331 w 15730644"/>
              <a:gd name="connsiteY4" fmla="*/ 0 h 5256584"/>
              <a:gd name="connsiteX0" fmla="*/ 3004457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3004457 w 15730644"/>
              <a:gd name="connsiteY4" fmla="*/ 0 h 5256584"/>
              <a:gd name="connsiteX0" fmla="*/ 3004457 w 15822084"/>
              <a:gd name="connsiteY0" fmla="*/ 0 h 5256584"/>
              <a:gd name="connsiteX1" fmla="*/ 15822084 w 15822084"/>
              <a:gd name="connsiteY1" fmla="*/ 13062 h 5256584"/>
              <a:gd name="connsiteX2" fmla="*/ 12830690 w 15822084"/>
              <a:gd name="connsiteY2" fmla="*/ 5256584 h 5256584"/>
              <a:gd name="connsiteX3" fmla="*/ 0 w 15822084"/>
              <a:gd name="connsiteY3" fmla="*/ 5256584 h 5256584"/>
              <a:gd name="connsiteX4" fmla="*/ 3004457 w 15822084"/>
              <a:gd name="connsiteY4" fmla="*/ 0 h 5256584"/>
              <a:gd name="connsiteX0" fmla="*/ 3004457 w 18463684"/>
              <a:gd name="connsiteY0" fmla="*/ 0 h 5256584"/>
              <a:gd name="connsiteX1" fmla="*/ 18463684 w 18463684"/>
              <a:gd name="connsiteY1" fmla="*/ 362 h 5256584"/>
              <a:gd name="connsiteX2" fmla="*/ 12830690 w 18463684"/>
              <a:gd name="connsiteY2" fmla="*/ 5256584 h 5256584"/>
              <a:gd name="connsiteX3" fmla="*/ 0 w 18463684"/>
              <a:gd name="connsiteY3" fmla="*/ 5256584 h 5256584"/>
              <a:gd name="connsiteX4" fmla="*/ 3004457 w 18463684"/>
              <a:gd name="connsiteY4" fmla="*/ 0 h 5256584"/>
              <a:gd name="connsiteX0" fmla="*/ 3004457 w 18463684"/>
              <a:gd name="connsiteY0" fmla="*/ 0 h 5256584"/>
              <a:gd name="connsiteX1" fmla="*/ 18463684 w 18463684"/>
              <a:gd name="connsiteY1" fmla="*/ 362 h 5256584"/>
              <a:gd name="connsiteX2" fmla="*/ 15459590 w 18463684"/>
              <a:gd name="connsiteY2" fmla="*/ 5256584 h 5256584"/>
              <a:gd name="connsiteX3" fmla="*/ 0 w 18463684"/>
              <a:gd name="connsiteY3" fmla="*/ 5256584 h 5256584"/>
              <a:gd name="connsiteX4" fmla="*/ 3004457 w 18463684"/>
              <a:gd name="connsiteY4" fmla="*/ 0 h 525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3684" h="5256584">
                <a:moveTo>
                  <a:pt x="3004457" y="0"/>
                </a:moveTo>
                <a:lnTo>
                  <a:pt x="18463684" y="362"/>
                </a:lnTo>
                <a:lnTo>
                  <a:pt x="15459590" y="5256584"/>
                </a:lnTo>
                <a:lnTo>
                  <a:pt x="0" y="5256584"/>
                </a:lnTo>
                <a:lnTo>
                  <a:pt x="300445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      Add Image</a:t>
            </a:r>
          </a:p>
        </p:txBody>
      </p:sp>
      <p:sp>
        <p:nvSpPr>
          <p:cNvPr id="7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178603">
            <a:off x="-1836000" y="460907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8" name="コンテンツ プレースホルダー 11"/>
          <p:cNvSpPr>
            <a:spLocks noGrp="1"/>
          </p:cNvSpPr>
          <p:nvPr>
            <p:ph sz="quarter" idx="12" hasCustomPrompt="1"/>
          </p:nvPr>
        </p:nvSpPr>
        <p:spPr>
          <a:xfrm rot="17978603">
            <a:off x="13271648" y="381698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7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1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72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26" Type="http://schemas.openxmlformats.org/officeDocument/2006/relationships/slideLayout" Target="../slideLayouts/slideLayout43.xml"/><Relationship Id="rId39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38.xml"/><Relationship Id="rId34" Type="http://schemas.openxmlformats.org/officeDocument/2006/relationships/slideLayout" Target="../slideLayouts/slideLayout51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6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41.xml"/><Relationship Id="rId32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54.xml"/><Relationship Id="rId40" Type="http://schemas.openxmlformats.org/officeDocument/2006/relationships/slideLayout" Target="../slideLayouts/slideLayout57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45.xml"/><Relationship Id="rId36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31" Type="http://schemas.openxmlformats.org/officeDocument/2006/relationships/slideLayout" Target="../slideLayouts/slideLayout48.xml"/><Relationship Id="rId44" Type="http://schemas.openxmlformats.org/officeDocument/2006/relationships/image" Target="../media/image7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44.xml"/><Relationship Id="rId30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52.xml"/><Relationship Id="rId43" Type="http://schemas.openxmlformats.org/officeDocument/2006/relationships/image" Target="../media/image3.png"/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5" Type="http://schemas.openxmlformats.org/officeDocument/2006/relationships/slideLayout" Target="../slideLayouts/slideLayout42.xml"/><Relationship Id="rId33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37.xml"/><Relationship Id="rId4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8287207" cy="10286554"/>
          </a:xfrm>
          <a:prstGeom prst="rect">
            <a:avLst/>
          </a:prstGeom>
        </p:spPr>
      </p:pic>
      <p:sp>
        <p:nvSpPr>
          <p:cNvPr id="8" name="テキスト プレースホルダー 7"/>
          <p:cNvSpPr>
            <a:spLocks noGrp="1"/>
          </p:cNvSpPr>
          <p:nvPr>
            <p:ph type="body" idx="1"/>
          </p:nvPr>
        </p:nvSpPr>
        <p:spPr>
          <a:xfrm>
            <a:off x="914400" y="2400300"/>
            <a:ext cx="16457613" cy="6789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Master Text</a:t>
            </a:r>
          </a:p>
        </p:txBody>
      </p:sp>
    </p:spTree>
    <p:extLst>
      <p:ext uri="{BB962C8B-B14F-4D97-AF65-F5344CB8AC3E}">
        <p14:creationId xmlns:p14="http://schemas.microsoft.com/office/powerpoint/2010/main" val="2316024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713" r:id="rId3"/>
    <p:sldLayoutId id="2147483658" r:id="rId4"/>
    <p:sldLayoutId id="2147483678" r:id="rId5"/>
    <p:sldLayoutId id="2147483679" r:id="rId6"/>
    <p:sldLayoutId id="2147483680" r:id="rId7"/>
    <p:sldLayoutId id="2147483681" r:id="rId8"/>
    <p:sldLayoutId id="2147483684" r:id="rId9"/>
    <p:sldLayoutId id="2147483674" r:id="rId10"/>
    <p:sldLayoutId id="2147483711" r:id="rId11"/>
    <p:sldLayoutId id="2147483712" r:id="rId12"/>
    <p:sldLayoutId id="2147483689" r:id="rId13"/>
    <p:sldLayoutId id="2147483675" r:id="rId14"/>
    <p:sldLayoutId id="2147483702" r:id="rId15"/>
    <p:sldLayoutId id="2147483706" r:id="rId16"/>
    <p:sldLayoutId id="2147483710" r:id="rId17"/>
  </p:sldLayoutIdLst>
  <p:txStyles>
    <p:titleStyle>
      <a:lvl1pPr algn="ctr" defTabSz="1632753" rtl="0" eaLnBrk="1" latinLnBrk="0" hangingPunct="1">
        <a:spcBef>
          <a:spcPct val="0"/>
        </a:spcBef>
        <a:buNone/>
        <a:defRPr sz="7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 typeface="Arial" panose="020B0604020202020204" pitchFamily="34" charset="0"/>
        <a:buNone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6" y="-123975"/>
            <a:ext cx="18117134" cy="182155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117050" cy="112605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195" y="9163193"/>
            <a:ext cx="1117050" cy="112605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 userDrawn="1"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8287207" cy="10286554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9080" y="9370612"/>
            <a:ext cx="18117134" cy="1821559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94346" y="246956"/>
            <a:ext cx="16457772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Autofit/>
          </a:bodyPr>
          <a:lstStyle/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1831132"/>
            <a:ext cx="16457772" cy="7358114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lang="en-US" altLang="ja-JP" dirty="0"/>
              <a:t>Master Text</a:t>
            </a:r>
            <a:endParaRPr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627AA-E268-4C67-A9A7-5C4D23F3573A}" type="datetimeFigureOut">
              <a:rPr lang="en-US" smtClean="0"/>
              <a:t>4/12/2020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552412" y="9535988"/>
            <a:ext cx="73581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r">
              <a:defRPr sz="3600">
                <a:solidFill>
                  <a:schemeClr val="tx1">
                    <a:alpha val="50000"/>
                  </a:schemeClr>
                </a:solidFill>
                <a:latin typeface="Bebas Neue Regular" pitchFamily="50" charset="0"/>
              </a:defRPr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8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0" r:id="rId2"/>
    <p:sldLayoutId id="2147483661" r:id="rId3"/>
    <p:sldLayoutId id="2147483662" r:id="rId4"/>
    <p:sldLayoutId id="2147483663" r:id="rId5"/>
    <p:sldLayoutId id="2147483664" r:id="rId6"/>
    <p:sldLayoutId id="2147483704" r:id="rId7"/>
    <p:sldLayoutId id="2147483668" r:id="rId8"/>
    <p:sldLayoutId id="2147483669" r:id="rId9"/>
    <p:sldLayoutId id="2147483665" r:id="rId10"/>
    <p:sldLayoutId id="2147483666" r:id="rId11"/>
    <p:sldLayoutId id="2147483714" r:id="rId12"/>
    <p:sldLayoutId id="2147483673" r:id="rId13"/>
    <p:sldLayoutId id="2147483701" r:id="rId14"/>
    <p:sldLayoutId id="2147483657" r:id="rId15"/>
    <p:sldLayoutId id="2147483667" r:id="rId16"/>
    <p:sldLayoutId id="2147483660" r:id="rId17"/>
    <p:sldLayoutId id="2147483682" r:id="rId18"/>
    <p:sldLayoutId id="2147483692" r:id="rId19"/>
    <p:sldLayoutId id="2147483707" r:id="rId20"/>
    <p:sldLayoutId id="2147483683" r:id="rId21"/>
    <p:sldLayoutId id="2147483687" r:id="rId22"/>
    <p:sldLayoutId id="2147483705" r:id="rId23"/>
    <p:sldLayoutId id="2147483688" r:id="rId24"/>
    <p:sldLayoutId id="2147483685" r:id="rId25"/>
    <p:sldLayoutId id="2147483686" r:id="rId26"/>
    <p:sldLayoutId id="2147483709" r:id="rId27"/>
    <p:sldLayoutId id="2147483694" r:id="rId28"/>
    <p:sldLayoutId id="2147483690" r:id="rId29"/>
    <p:sldLayoutId id="2147483691" r:id="rId30"/>
    <p:sldLayoutId id="2147483695" r:id="rId31"/>
    <p:sldLayoutId id="2147483697" r:id="rId32"/>
    <p:sldLayoutId id="2147483698" r:id="rId33"/>
    <p:sldLayoutId id="2147483699" r:id="rId34"/>
    <p:sldLayoutId id="2147483700" r:id="rId35"/>
    <p:sldLayoutId id="2147483703" r:id="rId36"/>
    <p:sldLayoutId id="2147483708" r:id="rId37"/>
    <p:sldLayoutId id="2147483715" r:id="rId38"/>
    <p:sldLayoutId id="2147483717" r:id="rId39"/>
    <p:sldLayoutId id="2147483718" r:id="rId4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  <p:txStyles>
    <p:titleStyle>
      <a:lvl1pPr algn="ctr" defTabSz="1632753" rtl="0" eaLnBrk="1" latinLnBrk="0" hangingPunct="1">
        <a:spcBef>
          <a:spcPct val="0"/>
        </a:spcBef>
        <a:buNone/>
        <a:defRPr sz="8800" kern="1200" spc="3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0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141C528-CA5A-40DF-A9D9-FC79C8B06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614" y="3991372"/>
            <a:ext cx="9478743" cy="216024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7BFF3463-7985-4702-BFE4-F8B9EAC7D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255677" y="1687116"/>
            <a:ext cx="377505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1">
        <p:fade/>
      </p:transition>
    </mc:Choice>
    <mc:Fallback xmlns="">
      <p:transition spd="med" advTm="4001">
        <p:fade/>
      </p:transition>
    </mc:Fallback>
  </mc:AlternateContent>
  <p:timing>
    <p:tnLst>
      <p:par>
        <p:cTn id="1" dur="indefinite" restart="never" nodeType="tmRoot"/>
      </p:par>
    </p:tnLst>
  </p:timing>
  <p:extLst>
    <p:ext uri="{E180D4A7-C9FB-4DFB-919C-405C955672EB}">
      <p14:showEvtLst xmlns:p14="http://schemas.microsoft.com/office/powerpoint/2010/main">
        <p14:playEvt time="2251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321" y="1327076"/>
            <a:ext cx="16457772" cy="1203151"/>
          </a:xfrm>
        </p:spPr>
        <p:txBody>
          <a:bodyPr/>
          <a:lstStyle/>
          <a:p>
            <a:r>
              <a:rPr lang="es-SV" dirty="0" smtClean="0"/>
              <a:t>Gestión documental y</a:t>
            </a:r>
            <a:r>
              <a:rPr lang="es-SV" baseline="0" dirty="0" smtClean="0"/>
              <a:t> archivos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9078454"/>
              </p:ext>
            </p:extLst>
          </p:nvPr>
        </p:nvGraphicFramePr>
        <p:xfrm>
          <a:off x="914321" y="3775348"/>
          <a:ext cx="16457772" cy="6061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993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2950518" y="2767236"/>
            <a:ext cx="12457384" cy="5976664"/>
          </a:xfrm>
        </p:spPr>
        <p:txBody>
          <a:bodyPr/>
          <a:lstStyle/>
          <a:p>
            <a:r>
              <a:rPr lang="es-SV" i="1" dirty="0" smtClean="0"/>
              <a:t>No hay democracia sin opinión pública, sin formación de un público que reivindica el derecho de ser informado sobre las decisiones que se toman en favor del interés colectivo, y de expresar sobre ellas su libre crítica</a:t>
            </a:r>
            <a:r>
              <a:rPr lang="es-SV" dirty="0" smtClean="0"/>
              <a:t>.</a:t>
            </a:r>
            <a:br>
              <a:rPr lang="es-SV" dirty="0" smtClean="0"/>
            </a:br>
            <a:r>
              <a:rPr lang="es-SV" dirty="0"/>
              <a:t/>
            </a:r>
            <a:br>
              <a:rPr lang="es-SV" dirty="0"/>
            </a:br>
            <a:r>
              <a:rPr lang="es-SV" dirty="0" smtClean="0"/>
              <a:t/>
            </a:r>
            <a:br>
              <a:rPr lang="es-SV" dirty="0" smtClean="0"/>
            </a:br>
            <a:r>
              <a:rPr lang="es-SV" dirty="0" smtClean="0"/>
              <a:t>Norberto </a:t>
            </a:r>
            <a:r>
              <a:rPr lang="es-SV" smtClean="0"/>
              <a:t>Bobbio</a:t>
            </a:r>
            <a:endParaRPr lang="es-SV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18" y="3127276"/>
            <a:ext cx="1993305" cy="197974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615814" y="5371636"/>
            <a:ext cx="1993305" cy="197974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B3C2C6C-D078-48BC-AD6A-6EF743A82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4327782" y="8968809"/>
            <a:ext cx="3205940" cy="8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76">
        <p14:reveal/>
      </p:transition>
    </mc:Choice>
    <mc:Fallback xmlns="">
      <p:transition spd="slow" advTm="30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5974854" y="4495428"/>
            <a:ext cx="5472608" cy="1189757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dirty="0" smtClean="0"/>
              <a:t>racias</a:t>
            </a:r>
            <a:endParaRPr lang="en-U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DC2C3446-53C2-4609-A1CA-83BF42518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97CBF65C-762C-499D-87BC-957E31C47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766942" y="1475073"/>
            <a:ext cx="3205940" cy="8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282">
        <p14:flip dir="r"/>
      </p:transition>
    </mc:Choice>
    <mc:Fallback xmlns="">
      <p:transition spd="slow" advTm="62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>
          <a:xfrm>
            <a:off x="2734494" y="5358044"/>
            <a:ext cx="13528214" cy="214717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3896052" y="5836753"/>
            <a:ext cx="11489921" cy="118975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SV" sz="4000" dirty="0"/>
              <a:t>Directriz sobre Cumplimiento de Obligaciones de Transparencia Durante la Emergencia Sanitaria</a:t>
            </a:r>
            <a:endParaRPr lang="en-US" sz="40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13"/>
          </p:nvPr>
        </p:nvSpPr>
        <p:spPr>
          <a:xfrm rot="18000000">
            <a:off x="13629878" y="6002911"/>
            <a:ext cx="5265660" cy="9144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1"/>
          </p:nvPr>
        </p:nvSpPr>
        <p:spPr>
          <a:xfrm rot="7200000">
            <a:off x="386486" y="5519218"/>
            <a:ext cx="5265660" cy="914400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B7F2CDE-59D3-4C51-8165-8E10945FD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929056" y="323574"/>
            <a:ext cx="3775058" cy="1008112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DE4C62C-246C-4F76-8A8E-927175C8A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327782" y="8968809"/>
            <a:ext cx="3205940" cy="8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8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641">
        <p14:flip dir="r"/>
      </p:transition>
    </mc:Choice>
    <mc:Fallback xmlns="">
      <p:transition spd="slow" advTm="3641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4254" y="2047156"/>
            <a:ext cx="16457772" cy="1203151"/>
          </a:xfrm>
        </p:spPr>
        <p:txBody>
          <a:bodyPr/>
          <a:lstStyle/>
          <a:p>
            <a:r>
              <a:rPr lang="es-SV" dirty="0" smtClean="0"/>
              <a:t>Obligaciones</a:t>
            </a:r>
            <a:r>
              <a:rPr lang="es-SV" baseline="0" dirty="0" smtClean="0"/>
              <a:t> de transparencia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1614241"/>
              </p:ext>
            </p:extLst>
          </p:nvPr>
        </p:nvGraphicFramePr>
        <p:xfrm>
          <a:off x="934294" y="2407196"/>
          <a:ext cx="16457772" cy="7358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áfico 7">
            <a:extLst>
              <a:ext uri="{FF2B5EF4-FFF2-40B4-BE49-F238E27FC236}">
                <a16:creationId xmlns:a16="http://schemas.microsoft.com/office/drawing/2014/main" id="{8B7F2CDE-59D3-4C51-8165-8E10945FDD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255774" y="213676"/>
            <a:ext cx="377505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4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Origen de las obligaciones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35330"/>
              </p:ext>
            </p:extLst>
          </p:nvPr>
        </p:nvGraphicFramePr>
        <p:xfrm>
          <a:off x="1294334" y="2191172"/>
          <a:ext cx="8640960" cy="7358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830481174"/>
              </p:ext>
            </p:extLst>
          </p:nvPr>
        </p:nvGraphicFramePr>
        <p:xfrm>
          <a:off x="11231438" y="3775348"/>
          <a:ext cx="4608512" cy="419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617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321" y="679004"/>
            <a:ext cx="16457772" cy="1203151"/>
          </a:xfrm>
        </p:spPr>
        <p:txBody>
          <a:bodyPr/>
          <a:lstStyle/>
          <a:p>
            <a:r>
              <a:rPr lang="en-US" sz="6600" dirty="0" err="1" smtClean="0"/>
              <a:t>Importancia</a:t>
            </a:r>
            <a:r>
              <a:rPr lang="en-US" sz="6600" dirty="0" smtClean="0"/>
              <a:t> del DAIP </a:t>
            </a:r>
            <a:r>
              <a:rPr lang="en-US" sz="6600" dirty="0" err="1" smtClean="0"/>
              <a:t>en</a:t>
            </a:r>
            <a:r>
              <a:rPr lang="en-US" sz="6600" dirty="0" smtClean="0"/>
              <a:t> la </a:t>
            </a:r>
            <a:r>
              <a:rPr lang="en-US" sz="6600" dirty="0" err="1" smtClean="0"/>
              <a:t>emergencia</a:t>
            </a:r>
            <a:endParaRPr lang="es-SV" sz="6600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095214"/>
              </p:ext>
            </p:extLst>
          </p:nvPr>
        </p:nvGraphicFramePr>
        <p:xfrm>
          <a:off x="1432926" y="2191172"/>
          <a:ext cx="15420561" cy="7632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910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0318" y="679004"/>
            <a:ext cx="16457772" cy="1203151"/>
          </a:xfrm>
        </p:spPr>
        <p:txBody>
          <a:bodyPr/>
          <a:lstStyle/>
          <a:p>
            <a:r>
              <a:rPr lang="es-SV" dirty="0" smtClean="0"/>
              <a:t>Facultad normativa del IAIP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12157"/>
              </p:ext>
            </p:extLst>
          </p:nvPr>
        </p:nvGraphicFramePr>
        <p:xfrm>
          <a:off x="-1009922" y="2335188"/>
          <a:ext cx="10945216" cy="7358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064221088"/>
              </p:ext>
            </p:extLst>
          </p:nvPr>
        </p:nvGraphicFramePr>
        <p:xfrm>
          <a:off x="9935294" y="2695228"/>
          <a:ext cx="756084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2655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7191" y="1523227"/>
            <a:ext cx="16457772" cy="1203151"/>
          </a:xfrm>
        </p:spPr>
        <p:txBody>
          <a:bodyPr/>
          <a:lstStyle/>
          <a:p>
            <a:r>
              <a:rPr lang="en-US" dirty="0" err="1" smtClean="0"/>
              <a:t>Información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la </a:t>
            </a:r>
            <a:r>
              <a:rPr lang="en-US" dirty="0" err="1" smtClean="0"/>
              <a:t>emergencia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1257191" y="2738646"/>
          <a:ext cx="15772031" cy="652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94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Información oficiosa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1257191" y="2738646"/>
          <a:ext cx="15772031" cy="652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047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Trámite de solicitudes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181330"/>
              </p:ext>
            </p:extLst>
          </p:nvPr>
        </p:nvGraphicFramePr>
        <p:xfrm>
          <a:off x="1257191" y="2738646"/>
          <a:ext cx="15772031" cy="652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300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Procyon">
      <a:majorFont>
        <a:latin typeface="Bebas Neue Book"/>
        <a:ea typeface="Capella Bold"/>
        <a:cs typeface=""/>
      </a:majorFont>
      <a:minorFont>
        <a:latin typeface="Roboto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Procyon">
      <a:majorFont>
        <a:latin typeface="Bebas Neue Book"/>
        <a:ea typeface="Capella Bold"/>
        <a:cs typeface=""/>
      </a:majorFont>
      <a:minorFont>
        <a:latin typeface="Roboto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>
            <a:alpha val="10196"/>
          </a:srgbClr>
        </a:solidFill>
        <a:ln w="98425" cmpd="thinThick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rgbClr val="FFFFFF">
              <a:alpha val="50196"/>
            </a:srgbClr>
          </a:solidFill>
          <a:prstDash val="sysDot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6307</TotalTime>
  <Words>289</Words>
  <Application>Microsoft Office PowerPoint</Application>
  <PresentationFormat>Personalizado</PresentationFormat>
  <Paragraphs>51</Paragraphs>
  <Slides>12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ＭＳ Ｐゴシック</vt:lpstr>
      <vt:lpstr>Arial</vt:lpstr>
      <vt:lpstr>Bebas Neue Book</vt:lpstr>
      <vt:lpstr>Bebas Neue Regular</vt:lpstr>
      <vt:lpstr>Calibri</vt:lpstr>
      <vt:lpstr>Capella Bold</vt:lpstr>
      <vt:lpstr>Capella Light</vt:lpstr>
      <vt:lpstr>Roboto Light</vt:lpstr>
      <vt:lpstr>Wingdings</vt:lpstr>
      <vt:lpstr>Title</vt:lpstr>
      <vt:lpstr>Contents</vt:lpstr>
      <vt:lpstr>Presentación de PowerPoint</vt:lpstr>
      <vt:lpstr>Directriz sobre Cumplimiento de Obligaciones de Transparencia Durante la Emergencia Sanitaria</vt:lpstr>
      <vt:lpstr>Obligaciones de transparencia</vt:lpstr>
      <vt:lpstr>Origen de las obligaciones</vt:lpstr>
      <vt:lpstr>Importancia del DAIP en la emergencia</vt:lpstr>
      <vt:lpstr>Facultad normativa del IAIP</vt:lpstr>
      <vt:lpstr>Información sobre la emergencia</vt:lpstr>
      <vt:lpstr>Información oficiosa</vt:lpstr>
      <vt:lpstr>Trámite de solicitudes</vt:lpstr>
      <vt:lpstr>Gestión documental y archivos</vt:lpstr>
      <vt:lpstr>No hay democracia sin opinión pública, sin formación de un público que reivindica el derecho de ser informado sobre las decisiones que se toman en favor del interés colectivo, y de expresar sobre ellas su libre crítica.   Norberto Bobbio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Procyon</dc:title>
  <dc:creator>Jun</dc:creator>
  <cp:lastModifiedBy>Rene Valiente</cp:lastModifiedBy>
  <cp:revision>195</cp:revision>
  <dcterms:created xsi:type="dcterms:W3CDTF">2015-01-09T17:56:04Z</dcterms:created>
  <dcterms:modified xsi:type="dcterms:W3CDTF">2020-04-13T01:30:36Z</dcterms:modified>
</cp:coreProperties>
</file>