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2" r:id="rId3"/>
    <p:sldId id="323" r:id="rId4"/>
    <p:sldId id="325" r:id="rId5"/>
    <p:sldId id="258" r:id="rId6"/>
  </p:sldIdLst>
  <p:sldSz cx="12192000" cy="6858000"/>
  <p:notesSz cx="7010400" cy="9296400"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FD4443E-F989-4FC4-A0C8-D5A2AF1F390B}" styleName="Estilo oscuro 1 - Énfasis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4660"/>
  </p:normalViewPr>
  <p:slideViewPr>
    <p:cSldViewPr snapToGrid="0">
      <p:cViewPr varScale="1">
        <p:scale>
          <a:sx n="73" d="100"/>
          <a:sy n="73" d="100"/>
        </p:scale>
        <p:origin x="5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Consolidado%20estad&#237;sticas%20casos%202022%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513086737809956E-2"/>
          <c:y val="1.8983419723196542E-2"/>
          <c:w val="0.96897382652438013"/>
          <c:h val="0.6750083386112507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2C1-485E-A718-DE5577D0F4B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'[Consolidado estadísticas casos 2022 .xlsx]Cumplimiento'!$B$4:$M$4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 (15 días)</c:v>
                </c:pt>
                <c:pt idx="11">
                  <c:v>Total</c:v>
                </c:pt>
              </c:strCache>
            </c:strRef>
          </c:cat>
          <c:val>
            <c:numRef>
              <c:f>'[Consolidado estadísticas casos 2022 .xlsx]Cumplimiento'!$B$5:$M$5</c:f>
              <c:numCache>
                <c:formatCode>General</c:formatCode>
                <c:ptCount val="12"/>
                <c:pt idx="0">
                  <c:v>4</c:v>
                </c:pt>
                <c:pt idx="1">
                  <c:v>10</c:v>
                </c:pt>
                <c:pt idx="2">
                  <c:v>35</c:v>
                </c:pt>
                <c:pt idx="3">
                  <c:v>12</c:v>
                </c:pt>
                <c:pt idx="4">
                  <c:v>25</c:v>
                </c:pt>
                <c:pt idx="5">
                  <c:v>26</c:v>
                </c:pt>
                <c:pt idx="6">
                  <c:v>19</c:v>
                </c:pt>
                <c:pt idx="7">
                  <c:v>1</c:v>
                </c:pt>
                <c:pt idx="8">
                  <c:v>18</c:v>
                </c:pt>
                <c:pt idx="9">
                  <c:v>19</c:v>
                </c:pt>
                <c:pt idx="10">
                  <c:v>0</c:v>
                </c:pt>
                <c:pt idx="11">
                  <c:v>169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C1-485E-A718-DE5577D0F4B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81761599"/>
        <c:axId val="1181762015"/>
      </c:barChart>
      <c:catAx>
        <c:axId val="11817615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81762015"/>
        <c:crosses val="autoZero"/>
        <c:auto val="1"/>
        <c:lblAlgn val="ctr"/>
        <c:lblOffset val="100"/>
        <c:noMultiLvlLbl val="0"/>
      </c:catAx>
      <c:valAx>
        <c:axId val="1181762015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1817615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72854" y="1122363"/>
            <a:ext cx="7595145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072854" y="3602038"/>
            <a:ext cx="759514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4/12/2022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994950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4/12/2022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498684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855533"/>
            <a:ext cx="2628900" cy="532143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2955120" y="855533"/>
            <a:ext cx="5617380" cy="5321430"/>
          </a:xfrm>
        </p:spPr>
        <p:txBody>
          <a:bodyPr vert="eaVert"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4/12/2022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72298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4/12/2022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965149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6138" y="1026881"/>
            <a:ext cx="83923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006138" y="3906606"/>
            <a:ext cx="839232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4/12/2022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070890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908026" y="1825625"/>
            <a:ext cx="3111774" cy="3731415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731415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4/12/2022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378761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7650" y="365125"/>
            <a:ext cx="6153559" cy="1325563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927650" y="1681163"/>
            <a:ext cx="454200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955121" y="2505075"/>
            <a:ext cx="4501360" cy="3684588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7521726" y="1681163"/>
            <a:ext cx="427913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7521726" y="2505075"/>
            <a:ext cx="4279136" cy="3684588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4/12/2022</a:t>
            </a:fld>
            <a:endParaRPr lang="es-419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230053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4/12/2022</a:t>
            </a:fld>
            <a:endParaRPr lang="es-419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08339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4/12/2022</a:t>
            </a:fld>
            <a:endParaRPr lang="es-419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102183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3725" y="457200"/>
            <a:ext cx="341820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75364" y="987425"/>
            <a:ext cx="4880023" cy="44989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923725" y="2057400"/>
            <a:ext cx="3418208" cy="35185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4/12/2022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238159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11952" y="457200"/>
            <a:ext cx="372431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6710832" y="987425"/>
            <a:ext cx="4644555" cy="45425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419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911952" y="2057400"/>
            <a:ext cx="3724316" cy="347254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4/12/2022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279356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3851" y="185738"/>
            <a:ext cx="2109172" cy="557536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2908026" y="365125"/>
            <a:ext cx="6161409" cy="112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908026" y="1825625"/>
            <a:ext cx="8445773" cy="3703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2955121" y="5959979"/>
            <a:ext cx="1112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B6DF1-3065-40B5-B6A3-298139AA0D6D}" type="datetimeFigureOut">
              <a:rPr lang="es-419" smtClean="0"/>
              <a:t>4/12/2022</a:t>
            </a:fld>
            <a:endParaRPr lang="es-419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33278" y="5959979"/>
            <a:ext cx="16693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419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599" y="595997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958117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419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3488740" y="2201201"/>
            <a:ext cx="7823316" cy="28931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Estadísticas Generales Gerencia Legal 2022</a:t>
            </a:r>
          </a:p>
          <a:p>
            <a:pPr algn="ctr"/>
            <a:endParaRPr lang="es-ES" sz="540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es-ES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(Enero-primera quincena noviembre)</a:t>
            </a:r>
          </a:p>
        </p:txBody>
      </p:sp>
    </p:spTree>
    <p:extLst>
      <p:ext uri="{BB962C8B-B14F-4D97-AF65-F5344CB8AC3E}">
        <p14:creationId xmlns:p14="http://schemas.microsoft.com/office/powerpoint/2010/main" val="55571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16907" y="979079"/>
            <a:ext cx="6161409" cy="1128345"/>
          </a:xfrm>
        </p:spPr>
        <p:txBody>
          <a:bodyPr>
            <a:noAutofit/>
          </a:bodyPr>
          <a:lstStyle/>
          <a:p>
            <a:pPr algn="ctr"/>
            <a:r>
              <a:rPr lang="es-MX" sz="3200" dirty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Generalidades sobre inicio y finalización de casos </a:t>
            </a:r>
            <a:endParaRPr lang="es-SV" sz="320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9371" y="2107424"/>
            <a:ext cx="6558945" cy="3871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00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38259" y="835387"/>
            <a:ext cx="6161409" cy="1128345"/>
          </a:xfrm>
        </p:spPr>
        <p:txBody>
          <a:bodyPr>
            <a:noAutofit/>
          </a:bodyPr>
          <a:lstStyle/>
          <a:p>
            <a:pPr algn="ctr"/>
            <a:r>
              <a:rPr lang="es-MX" sz="3200" dirty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Generalidades sobre inicio y finalización de casos </a:t>
            </a:r>
            <a:endParaRPr lang="es-SV" sz="320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8646" y="1963732"/>
            <a:ext cx="8420637" cy="3328735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3408646" y="5292467"/>
            <a:ext cx="5647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Nota: los procedimientos sancionatorios </a:t>
            </a:r>
            <a:r>
              <a:rPr lang="es-MX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finalizados a la fecha, </a:t>
            </a:r>
            <a:r>
              <a:rPr lang="es-MX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sin sanción</a:t>
            </a:r>
            <a:endParaRPr lang="es-SV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05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4447632"/>
              </p:ext>
            </p:extLst>
          </p:nvPr>
        </p:nvGraphicFramePr>
        <p:xfrm>
          <a:off x="2999466" y="1286691"/>
          <a:ext cx="9005300" cy="4683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ítulo 1"/>
          <p:cNvSpPr txBox="1">
            <a:spLocks/>
          </p:cNvSpPr>
          <p:nvPr/>
        </p:nvSpPr>
        <p:spPr>
          <a:xfrm>
            <a:off x="4055652" y="722518"/>
            <a:ext cx="6161409" cy="11283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Generalidades sobre emisión de autos teniendo por cumplidas resoluciones definitivas</a:t>
            </a:r>
            <a:endParaRPr lang="es-SV" sz="320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6256349" y="5969725"/>
            <a:ext cx="5647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Nota: el dato refiere únicamente a los autos notificados, no así a los que están en trámite de emitirse el cumplimiento respectivo.</a:t>
            </a:r>
            <a:endParaRPr lang="es-SV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3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419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"/>
            <a:ext cx="12192000" cy="6857143"/>
          </a:xfr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7600" y="5042307"/>
            <a:ext cx="6486998" cy="38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14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4467</TotalTime>
  <Words>71</Words>
  <Application>Microsoft Office PowerPoint</Application>
  <PresentationFormat>Panorámica</PresentationFormat>
  <Paragraphs>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Generalidades sobre inicio y finalización de casos </vt:lpstr>
      <vt:lpstr>Generalidades sobre inicio y finalización de casos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Unidad de Comunicadiones</dc:creator>
  <cp:lastModifiedBy>GABRIELA CASTILLO</cp:lastModifiedBy>
  <cp:revision>183</cp:revision>
  <cp:lastPrinted>2022-04-22T17:34:22Z</cp:lastPrinted>
  <dcterms:created xsi:type="dcterms:W3CDTF">2021-10-15T21:21:24Z</dcterms:created>
  <dcterms:modified xsi:type="dcterms:W3CDTF">2022-12-05T02:53:04Z</dcterms:modified>
</cp:coreProperties>
</file>