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2"/>
  </p:notesMasterIdLst>
  <p:sldIdLst>
    <p:sldId id="256" r:id="rId2"/>
    <p:sldId id="257" r:id="rId3"/>
    <p:sldId id="259" r:id="rId4"/>
    <p:sldId id="260" r:id="rId5"/>
    <p:sldId id="261" r:id="rId6"/>
    <p:sldId id="262" r:id="rId7"/>
    <p:sldId id="263" r:id="rId8"/>
    <p:sldId id="286" r:id="rId9"/>
    <p:sldId id="264" r:id="rId10"/>
    <p:sldId id="265" r:id="rId11"/>
    <p:sldId id="266" r:id="rId12"/>
    <p:sldId id="287" r:id="rId13"/>
    <p:sldId id="288" r:id="rId14"/>
    <p:sldId id="289" r:id="rId15"/>
    <p:sldId id="276" r:id="rId16"/>
    <p:sldId id="294" r:id="rId17"/>
    <p:sldId id="291" r:id="rId18"/>
    <p:sldId id="290" r:id="rId19"/>
    <p:sldId id="292" r:id="rId20"/>
    <p:sldId id="268" r:id="rId21"/>
    <p:sldId id="269" r:id="rId22"/>
    <p:sldId id="270" r:id="rId23"/>
    <p:sldId id="271" r:id="rId24"/>
    <p:sldId id="272" r:id="rId25"/>
    <p:sldId id="273" r:id="rId26"/>
    <p:sldId id="274" r:id="rId27"/>
    <p:sldId id="275" r:id="rId28"/>
    <p:sldId id="293" r:id="rId29"/>
    <p:sldId id="278" r:id="rId30"/>
    <p:sldId id="281"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222"/>
    <a:srgbClr val="EB2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0D2BDE-6852-4789-A2F2-CA3069DB5FD5}">
  <a:tblStyle styleId="{E40D2BDE-6852-4789-A2F2-CA3069DB5FD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66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ata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png"/></Relationships>
</file>

<file path=ppt/diagrams/_rels/data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ata6.xml.rels><?xml version="1.0" encoding="UTF-8" standalone="yes"?>
<Relationships xmlns="http://schemas.openxmlformats.org/package/2006/relationships"><Relationship Id="rId1" Type="http://schemas.openxmlformats.org/officeDocument/2006/relationships/image" Target="../media/image22.jpeg"/></Relationships>
</file>

<file path=ppt/diagrams/_rels/data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93432-8CF6-43D4-8BAD-9EB1EA7408C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SV"/>
        </a:p>
      </dgm:t>
    </dgm:pt>
    <dgm:pt modelId="{2776E31A-253C-496D-BE28-968502CC449C}">
      <dgm:prSet phldrT="[Texto]"/>
      <dgm:spPr/>
      <dgm:t>
        <a:bodyPr/>
        <a:lstStyle/>
        <a:p>
          <a:r>
            <a:rPr lang="es-SV" dirty="0" smtClean="0"/>
            <a:t>Instituto de Acceso a la Información Pública (IAIP)</a:t>
          </a:r>
          <a:endParaRPr lang="es-SV" dirty="0"/>
        </a:p>
      </dgm:t>
    </dgm:pt>
    <dgm:pt modelId="{21336F5C-4A37-4AE6-9237-1AA06A63E998}" type="parTrans" cxnId="{EBCCC94D-0384-429A-BFF6-A1B62EBFE225}">
      <dgm:prSet/>
      <dgm:spPr/>
      <dgm:t>
        <a:bodyPr/>
        <a:lstStyle/>
        <a:p>
          <a:endParaRPr lang="es-SV"/>
        </a:p>
      </dgm:t>
    </dgm:pt>
    <dgm:pt modelId="{8328E406-9980-4A9D-AC19-365491D77592}" type="sibTrans" cxnId="{EBCCC94D-0384-429A-BFF6-A1B62EBFE225}">
      <dgm:prSet/>
      <dgm:spPr/>
      <dgm:t>
        <a:bodyPr/>
        <a:lstStyle/>
        <a:p>
          <a:endParaRPr lang="es-SV"/>
        </a:p>
      </dgm:t>
    </dgm:pt>
    <dgm:pt modelId="{FF5B97DA-5A1A-45F1-B632-6D04856BF664}">
      <dgm:prSet phldrT="[Texto]"/>
      <dgm:spPr/>
      <dgm:t>
        <a:bodyPr/>
        <a:lstStyle/>
        <a:p>
          <a:r>
            <a:rPr lang="es-SV" dirty="0" smtClean="0"/>
            <a:t>Oficiales de Información (OIR)</a:t>
          </a:r>
          <a:endParaRPr lang="es-SV" dirty="0"/>
        </a:p>
      </dgm:t>
    </dgm:pt>
    <dgm:pt modelId="{82AF05B4-976C-4214-997D-9D237BCC04C2}" type="parTrans" cxnId="{9992155C-4916-42C0-A1F5-6CEA1E62A3A1}">
      <dgm:prSet/>
      <dgm:spPr/>
      <dgm:t>
        <a:bodyPr/>
        <a:lstStyle/>
        <a:p>
          <a:endParaRPr lang="es-SV"/>
        </a:p>
      </dgm:t>
    </dgm:pt>
    <dgm:pt modelId="{AA7AD663-812E-483B-9157-1CA80041302A}" type="sibTrans" cxnId="{9992155C-4916-42C0-A1F5-6CEA1E62A3A1}">
      <dgm:prSet/>
      <dgm:spPr/>
      <dgm:t>
        <a:bodyPr/>
        <a:lstStyle/>
        <a:p>
          <a:endParaRPr lang="es-SV"/>
        </a:p>
      </dgm:t>
    </dgm:pt>
    <dgm:pt modelId="{A13430B3-10C1-4F17-8AF5-3F44F827A058}">
      <dgm:prSet phldrT="[Texto]"/>
      <dgm:spPr/>
      <dgm:t>
        <a:bodyPr/>
        <a:lstStyle/>
        <a:p>
          <a:r>
            <a:rPr lang="es-SV" dirty="0" smtClean="0"/>
            <a:t>Unidades de Acceso a la Información Pública (UAIP)</a:t>
          </a:r>
          <a:endParaRPr lang="es-SV" dirty="0"/>
        </a:p>
      </dgm:t>
    </dgm:pt>
    <dgm:pt modelId="{53CDCE0F-5230-4CA0-9D73-26DC6187BCA4}" type="parTrans" cxnId="{41F8B365-CAA3-4601-A15A-596DAA6F40D2}">
      <dgm:prSet/>
      <dgm:spPr/>
      <dgm:t>
        <a:bodyPr/>
        <a:lstStyle/>
        <a:p>
          <a:endParaRPr lang="es-SV"/>
        </a:p>
      </dgm:t>
    </dgm:pt>
    <dgm:pt modelId="{1B811B38-4256-4124-90CB-9C8B9406B359}" type="sibTrans" cxnId="{41F8B365-CAA3-4601-A15A-596DAA6F40D2}">
      <dgm:prSet/>
      <dgm:spPr/>
      <dgm:t>
        <a:bodyPr/>
        <a:lstStyle/>
        <a:p>
          <a:endParaRPr lang="es-SV"/>
        </a:p>
      </dgm:t>
    </dgm:pt>
    <dgm:pt modelId="{003182C5-DC19-4404-A1CA-192EA4F17EE1}" type="pres">
      <dgm:prSet presAssocID="{28693432-8CF6-43D4-8BAD-9EB1EA7408C5}" presName="hierChild1" presStyleCnt="0">
        <dgm:presLayoutVars>
          <dgm:orgChart val="1"/>
          <dgm:chPref val="1"/>
          <dgm:dir/>
          <dgm:animOne val="branch"/>
          <dgm:animLvl val="lvl"/>
          <dgm:resizeHandles/>
        </dgm:presLayoutVars>
      </dgm:prSet>
      <dgm:spPr/>
      <dgm:t>
        <a:bodyPr/>
        <a:lstStyle/>
        <a:p>
          <a:endParaRPr lang="es-SV"/>
        </a:p>
      </dgm:t>
    </dgm:pt>
    <dgm:pt modelId="{D076044A-1FBE-4F29-8E10-54357924AE70}" type="pres">
      <dgm:prSet presAssocID="{2776E31A-253C-496D-BE28-968502CC449C}" presName="hierRoot1" presStyleCnt="0">
        <dgm:presLayoutVars>
          <dgm:hierBranch val="init"/>
        </dgm:presLayoutVars>
      </dgm:prSet>
      <dgm:spPr/>
      <dgm:t>
        <a:bodyPr/>
        <a:lstStyle/>
        <a:p>
          <a:endParaRPr lang="es-SV"/>
        </a:p>
      </dgm:t>
    </dgm:pt>
    <dgm:pt modelId="{E1DF1359-BF07-498D-9C89-838DB81A4895}" type="pres">
      <dgm:prSet presAssocID="{2776E31A-253C-496D-BE28-968502CC449C}" presName="rootComposite1" presStyleCnt="0"/>
      <dgm:spPr/>
      <dgm:t>
        <a:bodyPr/>
        <a:lstStyle/>
        <a:p>
          <a:endParaRPr lang="es-SV"/>
        </a:p>
      </dgm:t>
    </dgm:pt>
    <dgm:pt modelId="{B66B1DC8-71B2-42EF-BED7-432FD1B93886}" type="pres">
      <dgm:prSet presAssocID="{2776E31A-253C-496D-BE28-968502CC449C}" presName="rootText1" presStyleLbl="node0" presStyleIdx="0" presStyleCnt="1">
        <dgm:presLayoutVars>
          <dgm:chPref val="3"/>
        </dgm:presLayoutVars>
      </dgm:prSet>
      <dgm:spPr/>
      <dgm:t>
        <a:bodyPr/>
        <a:lstStyle/>
        <a:p>
          <a:endParaRPr lang="es-SV"/>
        </a:p>
      </dgm:t>
    </dgm:pt>
    <dgm:pt modelId="{F36126C3-8F33-437D-9C15-CE6BB3BC0167}" type="pres">
      <dgm:prSet presAssocID="{2776E31A-253C-496D-BE28-968502CC449C}" presName="rootConnector1" presStyleLbl="node1" presStyleIdx="0" presStyleCnt="0"/>
      <dgm:spPr/>
      <dgm:t>
        <a:bodyPr/>
        <a:lstStyle/>
        <a:p>
          <a:endParaRPr lang="es-SV"/>
        </a:p>
      </dgm:t>
    </dgm:pt>
    <dgm:pt modelId="{AB90E933-A3A7-4E4D-8514-511DEBCADF2A}" type="pres">
      <dgm:prSet presAssocID="{2776E31A-253C-496D-BE28-968502CC449C}" presName="hierChild2" presStyleCnt="0"/>
      <dgm:spPr/>
      <dgm:t>
        <a:bodyPr/>
        <a:lstStyle/>
        <a:p>
          <a:endParaRPr lang="es-SV"/>
        </a:p>
      </dgm:t>
    </dgm:pt>
    <dgm:pt modelId="{8D117D75-C1F2-4211-A2E3-5143B7A3C2B8}" type="pres">
      <dgm:prSet presAssocID="{82AF05B4-976C-4214-997D-9D237BCC04C2}" presName="Name37" presStyleLbl="parChTrans1D2" presStyleIdx="0" presStyleCnt="1"/>
      <dgm:spPr/>
      <dgm:t>
        <a:bodyPr/>
        <a:lstStyle/>
        <a:p>
          <a:endParaRPr lang="es-SV"/>
        </a:p>
      </dgm:t>
    </dgm:pt>
    <dgm:pt modelId="{C3F6C376-2D93-428D-94A6-F2F094C239C4}" type="pres">
      <dgm:prSet presAssocID="{FF5B97DA-5A1A-45F1-B632-6D04856BF664}" presName="hierRoot2" presStyleCnt="0">
        <dgm:presLayoutVars>
          <dgm:hierBranch val="init"/>
        </dgm:presLayoutVars>
      </dgm:prSet>
      <dgm:spPr/>
      <dgm:t>
        <a:bodyPr/>
        <a:lstStyle/>
        <a:p>
          <a:endParaRPr lang="es-SV"/>
        </a:p>
      </dgm:t>
    </dgm:pt>
    <dgm:pt modelId="{AA74B678-0922-4AF6-950D-EBF8EED6D7AC}" type="pres">
      <dgm:prSet presAssocID="{FF5B97DA-5A1A-45F1-B632-6D04856BF664}" presName="rootComposite" presStyleCnt="0"/>
      <dgm:spPr/>
      <dgm:t>
        <a:bodyPr/>
        <a:lstStyle/>
        <a:p>
          <a:endParaRPr lang="es-SV"/>
        </a:p>
      </dgm:t>
    </dgm:pt>
    <dgm:pt modelId="{F5B659AC-BABD-4861-9235-B8DA82F6708F}" type="pres">
      <dgm:prSet presAssocID="{FF5B97DA-5A1A-45F1-B632-6D04856BF664}" presName="rootText" presStyleLbl="node2" presStyleIdx="0" presStyleCnt="1">
        <dgm:presLayoutVars>
          <dgm:chPref val="3"/>
        </dgm:presLayoutVars>
      </dgm:prSet>
      <dgm:spPr/>
      <dgm:t>
        <a:bodyPr/>
        <a:lstStyle/>
        <a:p>
          <a:endParaRPr lang="es-SV"/>
        </a:p>
      </dgm:t>
    </dgm:pt>
    <dgm:pt modelId="{5C635108-137C-4647-9800-50006E813FA7}" type="pres">
      <dgm:prSet presAssocID="{FF5B97DA-5A1A-45F1-B632-6D04856BF664}" presName="rootConnector" presStyleLbl="node2" presStyleIdx="0" presStyleCnt="1"/>
      <dgm:spPr/>
      <dgm:t>
        <a:bodyPr/>
        <a:lstStyle/>
        <a:p>
          <a:endParaRPr lang="es-SV"/>
        </a:p>
      </dgm:t>
    </dgm:pt>
    <dgm:pt modelId="{CE022A50-D757-497E-B429-CDAE917F6A72}" type="pres">
      <dgm:prSet presAssocID="{FF5B97DA-5A1A-45F1-B632-6D04856BF664}" presName="hierChild4" presStyleCnt="0"/>
      <dgm:spPr/>
      <dgm:t>
        <a:bodyPr/>
        <a:lstStyle/>
        <a:p>
          <a:endParaRPr lang="es-SV"/>
        </a:p>
      </dgm:t>
    </dgm:pt>
    <dgm:pt modelId="{6E6393D7-2C7F-4AB8-B7A8-DCD55FA66C0A}" type="pres">
      <dgm:prSet presAssocID="{53CDCE0F-5230-4CA0-9D73-26DC6187BCA4}" presName="Name37" presStyleLbl="parChTrans1D3" presStyleIdx="0" presStyleCnt="1"/>
      <dgm:spPr/>
      <dgm:t>
        <a:bodyPr/>
        <a:lstStyle/>
        <a:p>
          <a:endParaRPr lang="es-SV"/>
        </a:p>
      </dgm:t>
    </dgm:pt>
    <dgm:pt modelId="{2048C3DA-022C-4469-AF11-5E448A9286D2}" type="pres">
      <dgm:prSet presAssocID="{A13430B3-10C1-4F17-8AF5-3F44F827A058}" presName="hierRoot2" presStyleCnt="0">
        <dgm:presLayoutVars>
          <dgm:hierBranch val="init"/>
        </dgm:presLayoutVars>
      </dgm:prSet>
      <dgm:spPr/>
      <dgm:t>
        <a:bodyPr/>
        <a:lstStyle/>
        <a:p>
          <a:endParaRPr lang="es-SV"/>
        </a:p>
      </dgm:t>
    </dgm:pt>
    <dgm:pt modelId="{A9D2F899-6DEA-4DFC-948B-8DBCA9B4C356}" type="pres">
      <dgm:prSet presAssocID="{A13430B3-10C1-4F17-8AF5-3F44F827A058}" presName="rootComposite" presStyleCnt="0"/>
      <dgm:spPr/>
      <dgm:t>
        <a:bodyPr/>
        <a:lstStyle/>
        <a:p>
          <a:endParaRPr lang="es-SV"/>
        </a:p>
      </dgm:t>
    </dgm:pt>
    <dgm:pt modelId="{0C37375A-5CDD-4A62-A6B3-AD6BB115B59E}" type="pres">
      <dgm:prSet presAssocID="{A13430B3-10C1-4F17-8AF5-3F44F827A058}" presName="rootText" presStyleLbl="node3" presStyleIdx="0" presStyleCnt="1">
        <dgm:presLayoutVars>
          <dgm:chPref val="3"/>
        </dgm:presLayoutVars>
      </dgm:prSet>
      <dgm:spPr/>
      <dgm:t>
        <a:bodyPr/>
        <a:lstStyle/>
        <a:p>
          <a:endParaRPr lang="es-SV"/>
        </a:p>
      </dgm:t>
    </dgm:pt>
    <dgm:pt modelId="{2F7CB6D4-C260-472F-898E-19970920D410}" type="pres">
      <dgm:prSet presAssocID="{A13430B3-10C1-4F17-8AF5-3F44F827A058}" presName="rootConnector" presStyleLbl="node3" presStyleIdx="0" presStyleCnt="1"/>
      <dgm:spPr/>
      <dgm:t>
        <a:bodyPr/>
        <a:lstStyle/>
        <a:p>
          <a:endParaRPr lang="es-SV"/>
        </a:p>
      </dgm:t>
    </dgm:pt>
    <dgm:pt modelId="{05828E89-BD67-4235-A055-1AA09EC5B030}" type="pres">
      <dgm:prSet presAssocID="{A13430B3-10C1-4F17-8AF5-3F44F827A058}" presName="hierChild4" presStyleCnt="0"/>
      <dgm:spPr/>
      <dgm:t>
        <a:bodyPr/>
        <a:lstStyle/>
        <a:p>
          <a:endParaRPr lang="es-SV"/>
        </a:p>
      </dgm:t>
    </dgm:pt>
    <dgm:pt modelId="{D3D20E77-E44B-46B1-ADBD-DECA9F2D0F72}" type="pres">
      <dgm:prSet presAssocID="{A13430B3-10C1-4F17-8AF5-3F44F827A058}" presName="hierChild5" presStyleCnt="0"/>
      <dgm:spPr/>
      <dgm:t>
        <a:bodyPr/>
        <a:lstStyle/>
        <a:p>
          <a:endParaRPr lang="es-SV"/>
        </a:p>
      </dgm:t>
    </dgm:pt>
    <dgm:pt modelId="{A02E6E19-C295-47FE-8622-5DEF3E5708DF}" type="pres">
      <dgm:prSet presAssocID="{FF5B97DA-5A1A-45F1-B632-6D04856BF664}" presName="hierChild5" presStyleCnt="0"/>
      <dgm:spPr/>
      <dgm:t>
        <a:bodyPr/>
        <a:lstStyle/>
        <a:p>
          <a:endParaRPr lang="es-SV"/>
        </a:p>
      </dgm:t>
    </dgm:pt>
    <dgm:pt modelId="{86180635-EEF9-4976-8075-F7EFA62761A7}" type="pres">
      <dgm:prSet presAssocID="{2776E31A-253C-496D-BE28-968502CC449C}" presName="hierChild3" presStyleCnt="0"/>
      <dgm:spPr/>
      <dgm:t>
        <a:bodyPr/>
        <a:lstStyle/>
        <a:p>
          <a:endParaRPr lang="es-SV"/>
        </a:p>
      </dgm:t>
    </dgm:pt>
  </dgm:ptLst>
  <dgm:cxnLst>
    <dgm:cxn modelId="{41F8B365-CAA3-4601-A15A-596DAA6F40D2}" srcId="{FF5B97DA-5A1A-45F1-B632-6D04856BF664}" destId="{A13430B3-10C1-4F17-8AF5-3F44F827A058}" srcOrd="0" destOrd="0" parTransId="{53CDCE0F-5230-4CA0-9D73-26DC6187BCA4}" sibTransId="{1B811B38-4256-4124-90CB-9C8B9406B359}"/>
    <dgm:cxn modelId="{EAF5E1E5-1619-42DB-BBFF-B0C73D1649DB}" type="presOf" srcId="{53CDCE0F-5230-4CA0-9D73-26DC6187BCA4}" destId="{6E6393D7-2C7F-4AB8-B7A8-DCD55FA66C0A}" srcOrd="0" destOrd="0" presId="urn:microsoft.com/office/officeart/2005/8/layout/orgChart1"/>
    <dgm:cxn modelId="{E55CD0FF-23BC-43CC-9582-85CED3D7D794}" type="presOf" srcId="{FF5B97DA-5A1A-45F1-B632-6D04856BF664}" destId="{5C635108-137C-4647-9800-50006E813FA7}" srcOrd="1" destOrd="0" presId="urn:microsoft.com/office/officeart/2005/8/layout/orgChart1"/>
    <dgm:cxn modelId="{111DC6D2-1FE4-49CB-82BD-64117A6D1756}" type="presOf" srcId="{2776E31A-253C-496D-BE28-968502CC449C}" destId="{B66B1DC8-71B2-42EF-BED7-432FD1B93886}" srcOrd="0" destOrd="0" presId="urn:microsoft.com/office/officeart/2005/8/layout/orgChart1"/>
    <dgm:cxn modelId="{88EDA258-D068-4D54-9B04-A95E7C4003A8}" type="presOf" srcId="{28693432-8CF6-43D4-8BAD-9EB1EA7408C5}" destId="{003182C5-DC19-4404-A1CA-192EA4F17EE1}" srcOrd="0" destOrd="0" presId="urn:microsoft.com/office/officeart/2005/8/layout/orgChart1"/>
    <dgm:cxn modelId="{9992155C-4916-42C0-A1F5-6CEA1E62A3A1}" srcId="{2776E31A-253C-496D-BE28-968502CC449C}" destId="{FF5B97DA-5A1A-45F1-B632-6D04856BF664}" srcOrd="0" destOrd="0" parTransId="{82AF05B4-976C-4214-997D-9D237BCC04C2}" sibTransId="{AA7AD663-812E-483B-9157-1CA80041302A}"/>
    <dgm:cxn modelId="{AEB3E2F1-D56F-4B32-B657-12387780818E}" type="presOf" srcId="{FF5B97DA-5A1A-45F1-B632-6D04856BF664}" destId="{F5B659AC-BABD-4861-9235-B8DA82F6708F}" srcOrd="0" destOrd="0" presId="urn:microsoft.com/office/officeart/2005/8/layout/orgChart1"/>
    <dgm:cxn modelId="{393104D0-5A4D-42E5-954F-2983E52178E0}" type="presOf" srcId="{2776E31A-253C-496D-BE28-968502CC449C}" destId="{F36126C3-8F33-437D-9C15-CE6BB3BC0167}" srcOrd="1" destOrd="0" presId="urn:microsoft.com/office/officeart/2005/8/layout/orgChart1"/>
    <dgm:cxn modelId="{EBCCC94D-0384-429A-BFF6-A1B62EBFE225}" srcId="{28693432-8CF6-43D4-8BAD-9EB1EA7408C5}" destId="{2776E31A-253C-496D-BE28-968502CC449C}" srcOrd="0" destOrd="0" parTransId="{21336F5C-4A37-4AE6-9237-1AA06A63E998}" sibTransId="{8328E406-9980-4A9D-AC19-365491D77592}"/>
    <dgm:cxn modelId="{B4278FBC-6BEA-4F00-9F06-B43D40E83A33}" type="presOf" srcId="{A13430B3-10C1-4F17-8AF5-3F44F827A058}" destId="{0C37375A-5CDD-4A62-A6B3-AD6BB115B59E}" srcOrd="0" destOrd="0" presId="urn:microsoft.com/office/officeart/2005/8/layout/orgChart1"/>
    <dgm:cxn modelId="{B6813309-B236-4A11-BE15-48F9EFF05CF6}" type="presOf" srcId="{A13430B3-10C1-4F17-8AF5-3F44F827A058}" destId="{2F7CB6D4-C260-472F-898E-19970920D410}" srcOrd="1" destOrd="0" presId="urn:microsoft.com/office/officeart/2005/8/layout/orgChart1"/>
    <dgm:cxn modelId="{303E34EF-AEAD-474B-A481-9B22325180A7}" type="presOf" srcId="{82AF05B4-976C-4214-997D-9D237BCC04C2}" destId="{8D117D75-C1F2-4211-A2E3-5143B7A3C2B8}" srcOrd="0" destOrd="0" presId="urn:microsoft.com/office/officeart/2005/8/layout/orgChart1"/>
    <dgm:cxn modelId="{BBF64A28-936F-4EF6-A323-79EE52AEA32A}" type="presParOf" srcId="{003182C5-DC19-4404-A1CA-192EA4F17EE1}" destId="{D076044A-1FBE-4F29-8E10-54357924AE70}" srcOrd="0" destOrd="0" presId="urn:microsoft.com/office/officeart/2005/8/layout/orgChart1"/>
    <dgm:cxn modelId="{F281B19D-0631-411F-982A-C10F1576E355}" type="presParOf" srcId="{D076044A-1FBE-4F29-8E10-54357924AE70}" destId="{E1DF1359-BF07-498D-9C89-838DB81A4895}" srcOrd="0" destOrd="0" presId="urn:microsoft.com/office/officeart/2005/8/layout/orgChart1"/>
    <dgm:cxn modelId="{25556D98-DF25-4A67-BDC5-68984029488F}" type="presParOf" srcId="{E1DF1359-BF07-498D-9C89-838DB81A4895}" destId="{B66B1DC8-71B2-42EF-BED7-432FD1B93886}" srcOrd="0" destOrd="0" presId="urn:microsoft.com/office/officeart/2005/8/layout/orgChart1"/>
    <dgm:cxn modelId="{6A506F16-3A5A-4B5A-BFEB-00525FE9477D}" type="presParOf" srcId="{E1DF1359-BF07-498D-9C89-838DB81A4895}" destId="{F36126C3-8F33-437D-9C15-CE6BB3BC0167}" srcOrd="1" destOrd="0" presId="urn:microsoft.com/office/officeart/2005/8/layout/orgChart1"/>
    <dgm:cxn modelId="{6FB569FB-54CD-491A-B0F6-1AA246DB76B9}" type="presParOf" srcId="{D076044A-1FBE-4F29-8E10-54357924AE70}" destId="{AB90E933-A3A7-4E4D-8514-511DEBCADF2A}" srcOrd="1" destOrd="0" presId="urn:microsoft.com/office/officeart/2005/8/layout/orgChart1"/>
    <dgm:cxn modelId="{A07BD186-9951-4BD4-A7FD-00B9D9E95DF9}" type="presParOf" srcId="{AB90E933-A3A7-4E4D-8514-511DEBCADF2A}" destId="{8D117D75-C1F2-4211-A2E3-5143B7A3C2B8}" srcOrd="0" destOrd="0" presId="urn:microsoft.com/office/officeart/2005/8/layout/orgChart1"/>
    <dgm:cxn modelId="{A2F010E1-21E1-451E-ADBF-78FDEE2DF159}" type="presParOf" srcId="{AB90E933-A3A7-4E4D-8514-511DEBCADF2A}" destId="{C3F6C376-2D93-428D-94A6-F2F094C239C4}" srcOrd="1" destOrd="0" presId="urn:microsoft.com/office/officeart/2005/8/layout/orgChart1"/>
    <dgm:cxn modelId="{63BECEE1-C95D-43EF-A323-28A31F272DFD}" type="presParOf" srcId="{C3F6C376-2D93-428D-94A6-F2F094C239C4}" destId="{AA74B678-0922-4AF6-950D-EBF8EED6D7AC}" srcOrd="0" destOrd="0" presId="urn:microsoft.com/office/officeart/2005/8/layout/orgChart1"/>
    <dgm:cxn modelId="{38949CE6-4ED4-42A8-981F-78ED0E61F21D}" type="presParOf" srcId="{AA74B678-0922-4AF6-950D-EBF8EED6D7AC}" destId="{F5B659AC-BABD-4861-9235-B8DA82F6708F}" srcOrd="0" destOrd="0" presId="urn:microsoft.com/office/officeart/2005/8/layout/orgChart1"/>
    <dgm:cxn modelId="{55DF8E32-777D-459F-9F64-2173E7EE0EDF}" type="presParOf" srcId="{AA74B678-0922-4AF6-950D-EBF8EED6D7AC}" destId="{5C635108-137C-4647-9800-50006E813FA7}" srcOrd="1" destOrd="0" presId="urn:microsoft.com/office/officeart/2005/8/layout/orgChart1"/>
    <dgm:cxn modelId="{A8BDFAD8-9433-4C4B-A547-AF2D07A2726C}" type="presParOf" srcId="{C3F6C376-2D93-428D-94A6-F2F094C239C4}" destId="{CE022A50-D757-497E-B429-CDAE917F6A72}" srcOrd="1" destOrd="0" presId="urn:microsoft.com/office/officeart/2005/8/layout/orgChart1"/>
    <dgm:cxn modelId="{54AF8B44-8277-4ED8-9057-6A53A4F97563}" type="presParOf" srcId="{CE022A50-D757-497E-B429-CDAE917F6A72}" destId="{6E6393D7-2C7F-4AB8-B7A8-DCD55FA66C0A}" srcOrd="0" destOrd="0" presId="urn:microsoft.com/office/officeart/2005/8/layout/orgChart1"/>
    <dgm:cxn modelId="{86995ACA-4F75-441E-8F5F-923D80E80271}" type="presParOf" srcId="{CE022A50-D757-497E-B429-CDAE917F6A72}" destId="{2048C3DA-022C-4469-AF11-5E448A9286D2}" srcOrd="1" destOrd="0" presId="urn:microsoft.com/office/officeart/2005/8/layout/orgChart1"/>
    <dgm:cxn modelId="{3D7E2592-EFE4-4F91-BFF3-B046F663985C}" type="presParOf" srcId="{2048C3DA-022C-4469-AF11-5E448A9286D2}" destId="{A9D2F899-6DEA-4DFC-948B-8DBCA9B4C356}" srcOrd="0" destOrd="0" presId="urn:microsoft.com/office/officeart/2005/8/layout/orgChart1"/>
    <dgm:cxn modelId="{2C3D2642-740C-4E1C-A768-28DC779030FB}" type="presParOf" srcId="{A9D2F899-6DEA-4DFC-948B-8DBCA9B4C356}" destId="{0C37375A-5CDD-4A62-A6B3-AD6BB115B59E}" srcOrd="0" destOrd="0" presId="urn:microsoft.com/office/officeart/2005/8/layout/orgChart1"/>
    <dgm:cxn modelId="{3F922206-F5E5-4649-BC47-79FF26730F47}" type="presParOf" srcId="{A9D2F899-6DEA-4DFC-948B-8DBCA9B4C356}" destId="{2F7CB6D4-C260-472F-898E-19970920D410}" srcOrd="1" destOrd="0" presId="urn:microsoft.com/office/officeart/2005/8/layout/orgChart1"/>
    <dgm:cxn modelId="{736CEE38-0AB3-4D09-8630-062E4A544BBB}" type="presParOf" srcId="{2048C3DA-022C-4469-AF11-5E448A9286D2}" destId="{05828E89-BD67-4235-A055-1AA09EC5B030}" srcOrd="1" destOrd="0" presId="urn:microsoft.com/office/officeart/2005/8/layout/orgChart1"/>
    <dgm:cxn modelId="{5F71CFBA-78A7-45AC-9D7D-D6E4DE25F929}" type="presParOf" srcId="{2048C3DA-022C-4469-AF11-5E448A9286D2}" destId="{D3D20E77-E44B-46B1-ADBD-DECA9F2D0F72}" srcOrd="2" destOrd="0" presId="urn:microsoft.com/office/officeart/2005/8/layout/orgChart1"/>
    <dgm:cxn modelId="{89862526-EA6F-491B-B33F-3D2C12B5FE43}" type="presParOf" srcId="{C3F6C376-2D93-428D-94A6-F2F094C239C4}" destId="{A02E6E19-C295-47FE-8622-5DEF3E5708DF}" srcOrd="2" destOrd="0" presId="urn:microsoft.com/office/officeart/2005/8/layout/orgChart1"/>
    <dgm:cxn modelId="{ABC20D08-FC4C-4F0F-9B3B-472F31C0A7A0}" type="presParOf" srcId="{D076044A-1FBE-4F29-8E10-54357924AE70}" destId="{86180635-EEF9-4976-8075-F7EFA62761A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60DE7-6CAB-42F4-9E9B-E85456B479B8}" type="doc">
      <dgm:prSet loTypeId="urn:microsoft.com/office/officeart/2005/8/layout/radial6" loCatId="relationship" qsTypeId="urn:microsoft.com/office/officeart/2005/8/quickstyle/3d1" qsCatId="3D" csTypeId="urn:microsoft.com/office/officeart/2005/8/colors/colorful5" csCatId="colorful" phldr="1"/>
      <dgm:spPr/>
      <dgm:t>
        <a:bodyPr/>
        <a:lstStyle/>
        <a:p>
          <a:endParaRPr lang="es-SV"/>
        </a:p>
      </dgm:t>
    </dgm:pt>
    <dgm:pt modelId="{A717135B-8E5E-4AD3-9D89-2213A066CE5D}">
      <dgm:prSet phldrT="[Texto]"/>
      <dgm:spPr/>
      <dgm:t>
        <a:bodyPr/>
        <a:lstStyle/>
        <a:p>
          <a:r>
            <a:rPr lang="es-SV" b="1" dirty="0" smtClean="0"/>
            <a:t>Reservada</a:t>
          </a:r>
          <a:endParaRPr lang="es-SV" b="1" dirty="0"/>
        </a:p>
      </dgm:t>
    </dgm:pt>
    <dgm:pt modelId="{29384BBF-5490-4AC5-B0BE-81858B0BD21B}" type="parTrans" cxnId="{A3A9757C-802F-40CE-8575-8BC85F53AACC}">
      <dgm:prSet/>
      <dgm:spPr/>
      <dgm:t>
        <a:bodyPr/>
        <a:lstStyle/>
        <a:p>
          <a:endParaRPr lang="es-SV"/>
        </a:p>
      </dgm:t>
    </dgm:pt>
    <dgm:pt modelId="{91726E04-4E90-4C0D-B82C-7C1AE3A90F5D}" type="sibTrans" cxnId="{A3A9757C-802F-40CE-8575-8BC85F53AACC}">
      <dgm:prSet/>
      <dgm:spPr/>
      <dgm:t>
        <a:bodyPr/>
        <a:lstStyle/>
        <a:p>
          <a:endParaRPr lang="es-SV"/>
        </a:p>
      </dgm:t>
    </dgm:pt>
    <dgm:pt modelId="{36130725-57FF-433D-9824-0A48CE6009D8}">
      <dgm:prSet phldrT="[Texto]" custT="1"/>
      <dgm:spPr/>
      <dgm:t>
        <a:bodyPr/>
        <a:lstStyle/>
        <a:p>
          <a:r>
            <a:rPr lang="es-SV" sz="1800" b="1" dirty="0" smtClean="0"/>
            <a:t>Información</a:t>
          </a:r>
          <a:r>
            <a:rPr lang="es-SV" sz="1800" dirty="0" smtClean="0"/>
            <a:t> </a:t>
          </a:r>
          <a:r>
            <a:rPr lang="es-SV" sz="1800" b="1" dirty="0" smtClean="0"/>
            <a:t>Pública</a:t>
          </a:r>
          <a:endParaRPr lang="es-SV" sz="1800" b="1" dirty="0"/>
        </a:p>
      </dgm:t>
    </dgm:pt>
    <dgm:pt modelId="{0332F7AC-28D3-4B1A-A6AF-F0925BC60DDF}" type="parTrans" cxnId="{63B71447-FFDC-4313-845A-925D74E03D68}">
      <dgm:prSet/>
      <dgm:spPr/>
      <dgm:t>
        <a:bodyPr/>
        <a:lstStyle/>
        <a:p>
          <a:endParaRPr lang="es-SV"/>
        </a:p>
      </dgm:t>
    </dgm:pt>
    <dgm:pt modelId="{CB40BAEC-B452-430F-9386-5D8FE419417C}" type="sibTrans" cxnId="{63B71447-FFDC-4313-845A-925D74E03D68}">
      <dgm:prSet/>
      <dgm:spPr/>
      <dgm:t>
        <a:bodyPr/>
        <a:lstStyle/>
        <a:p>
          <a:endParaRPr lang="es-SV"/>
        </a:p>
      </dgm:t>
    </dgm:pt>
    <dgm:pt modelId="{E2369BD1-D3A7-4560-8EDF-D172954874EA}">
      <dgm:prSet phldrT="[Texto]"/>
      <dgm:spPr/>
      <dgm:t>
        <a:bodyPr/>
        <a:lstStyle/>
        <a:p>
          <a:r>
            <a:rPr lang="es-SV" b="1" dirty="0" smtClean="0"/>
            <a:t>Oficiosa</a:t>
          </a:r>
          <a:endParaRPr lang="es-SV" b="1" dirty="0"/>
        </a:p>
      </dgm:t>
    </dgm:pt>
    <dgm:pt modelId="{8EE22B61-C411-48FC-967B-3CA2DD4290D9}" type="sibTrans" cxnId="{40134416-502E-46A2-AE30-4B360F7EB79A}">
      <dgm:prSet/>
      <dgm:spPr/>
      <dgm:t>
        <a:bodyPr/>
        <a:lstStyle/>
        <a:p>
          <a:endParaRPr lang="es-SV"/>
        </a:p>
      </dgm:t>
    </dgm:pt>
    <dgm:pt modelId="{15A4E06C-C860-4583-81F2-D22FBA5D662D}" type="parTrans" cxnId="{40134416-502E-46A2-AE30-4B360F7EB79A}">
      <dgm:prSet/>
      <dgm:spPr/>
      <dgm:t>
        <a:bodyPr/>
        <a:lstStyle/>
        <a:p>
          <a:endParaRPr lang="es-SV"/>
        </a:p>
      </dgm:t>
    </dgm:pt>
    <dgm:pt modelId="{C52E6EAD-A416-40C9-B876-CA6BACE7FFEA}">
      <dgm:prSet phldrT="[Texto]"/>
      <dgm:spPr/>
      <dgm:t>
        <a:bodyPr/>
        <a:lstStyle/>
        <a:p>
          <a:r>
            <a:rPr lang="es-SV" b="1" dirty="0" smtClean="0"/>
            <a:t>Confidencial</a:t>
          </a:r>
          <a:endParaRPr lang="es-SV" b="1" dirty="0"/>
        </a:p>
      </dgm:t>
    </dgm:pt>
    <dgm:pt modelId="{8DA6940D-B4D9-4C77-8D6E-34CAE30BC4E1}" type="parTrans" cxnId="{B71B9E76-51F6-4A0D-BB8D-A72C1B2BA440}">
      <dgm:prSet/>
      <dgm:spPr/>
      <dgm:t>
        <a:bodyPr/>
        <a:lstStyle/>
        <a:p>
          <a:endParaRPr lang="es-SV"/>
        </a:p>
      </dgm:t>
    </dgm:pt>
    <dgm:pt modelId="{1EC3C1F0-B719-471D-BFCA-DC1821A0074D}" type="sibTrans" cxnId="{B71B9E76-51F6-4A0D-BB8D-A72C1B2BA440}">
      <dgm:prSet/>
      <dgm:spPr/>
      <dgm:t>
        <a:bodyPr/>
        <a:lstStyle/>
        <a:p>
          <a:endParaRPr lang="es-SV"/>
        </a:p>
      </dgm:t>
    </dgm:pt>
    <dgm:pt modelId="{460F87AC-0651-4955-94FA-D16C8FADBB54}" type="pres">
      <dgm:prSet presAssocID="{5BE60DE7-6CAB-42F4-9E9B-E85456B479B8}" presName="Name0" presStyleCnt="0">
        <dgm:presLayoutVars>
          <dgm:chMax val="1"/>
          <dgm:dir/>
          <dgm:animLvl val="ctr"/>
          <dgm:resizeHandles val="exact"/>
        </dgm:presLayoutVars>
      </dgm:prSet>
      <dgm:spPr/>
      <dgm:t>
        <a:bodyPr/>
        <a:lstStyle/>
        <a:p>
          <a:endParaRPr lang="es-SV"/>
        </a:p>
      </dgm:t>
    </dgm:pt>
    <dgm:pt modelId="{F2891DD4-1D84-4F64-BE6C-524D57D311A9}" type="pres">
      <dgm:prSet presAssocID="{36130725-57FF-433D-9824-0A48CE6009D8}" presName="centerShape" presStyleLbl="node0" presStyleIdx="0" presStyleCnt="1"/>
      <dgm:spPr/>
      <dgm:t>
        <a:bodyPr/>
        <a:lstStyle/>
        <a:p>
          <a:endParaRPr lang="es-SV"/>
        </a:p>
      </dgm:t>
    </dgm:pt>
    <dgm:pt modelId="{4ED68CFB-54E7-4C3A-8BDF-985510E828EF}" type="pres">
      <dgm:prSet presAssocID="{E2369BD1-D3A7-4560-8EDF-D172954874EA}" presName="node" presStyleLbl="node1" presStyleIdx="0" presStyleCnt="3" custRadScaleRad="98509" custRadScaleInc="-733">
        <dgm:presLayoutVars>
          <dgm:bulletEnabled val="1"/>
        </dgm:presLayoutVars>
      </dgm:prSet>
      <dgm:spPr/>
      <dgm:t>
        <a:bodyPr/>
        <a:lstStyle/>
        <a:p>
          <a:endParaRPr lang="es-SV"/>
        </a:p>
      </dgm:t>
    </dgm:pt>
    <dgm:pt modelId="{7AF92593-D4B1-442D-8FB6-2F91E025FF50}" type="pres">
      <dgm:prSet presAssocID="{E2369BD1-D3A7-4560-8EDF-D172954874EA}" presName="dummy" presStyleCnt="0"/>
      <dgm:spPr/>
    </dgm:pt>
    <dgm:pt modelId="{C7DD6298-F4CA-400F-92BE-B5EE7C25B110}" type="pres">
      <dgm:prSet presAssocID="{8EE22B61-C411-48FC-967B-3CA2DD4290D9}" presName="sibTrans" presStyleLbl="sibTrans2D1" presStyleIdx="0" presStyleCnt="3"/>
      <dgm:spPr/>
      <dgm:t>
        <a:bodyPr/>
        <a:lstStyle/>
        <a:p>
          <a:endParaRPr lang="es-SV"/>
        </a:p>
      </dgm:t>
    </dgm:pt>
    <dgm:pt modelId="{4D4451D5-04B1-4959-942D-F3B132405ABE}" type="pres">
      <dgm:prSet presAssocID="{A717135B-8E5E-4AD3-9D89-2213A066CE5D}" presName="node" presStyleLbl="node1" presStyleIdx="1" presStyleCnt="3">
        <dgm:presLayoutVars>
          <dgm:bulletEnabled val="1"/>
        </dgm:presLayoutVars>
      </dgm:prSet>
      <dgm:spPr/>
      <dgm:t>
        <a:bodyPr/>
        <a:lstStyle/>
        <a:p>
          <a:endParaRPr lang="es-SV"/>
        </a:p>
      </dgm:t>
    </dgm:pt>
    <dgm:pt modelId="{5EF9CF90-3788-4BBD-8455-AA302C9B41CC}" type="pres">
      <dgm:prSet presAssocID="{A717135B-8E5E-4AD3-9D89-2213A066CE5D}" presName="dummy" presStyleCnt="0"/>
      <dgm:spPr/>
    </dgm:pt>
    <dgm:pt modelId="{A3688178-E173-4E48-A628-BA0BB07168BB}" type="pres">
      <dgm:prSet presAssocID="{91726E04-4E90-4C0D-B82C-7C1AE3A90F5D}" presName="sibTrans" presStyleLbl="sibTrans2D1" presStyleIdx="1" presStyleCnt="3"/>
      <dgm:spPr/>
      <dgm:t>
        <a:bodyPr/>
        <a:lstStyle/>
        <a:p>
          <a:endParaRPr lang="es-SV"/>
        </a:p>
      </dgm:t>
    </dgm:pt>
    <dgm:pt modelId="{8C733A1D-F385-481B-8E3F-0EF7F47F72AC}" type="pres">
      <dgm:prSet presAssocID="{C52E6EAD-A416-40C9-B876-CA6BACE7FFEA}" presName="node" presStyleLbl="node1" presStyleIdx="2" presStyleCnt="3">
        <dgm:presLayoutVars>
          <dgm:bulletEnabled val="1"/>
        </dgm:presLayoutVars>
      </dgm:prSet>
      <dgm:spPr/>
      <dgm:t>
        <a:bodyPr/>
        <a:lstStyle/>
        <a:p>
          <a:endParaRPr lang="es-SV"/>
        </a:p>
      </dgm:t>
    </dgm:pt>
    <dgm:pt modelId="{CD8E110A-B284-48CD-BFAB-DF6AB19B1588}" type="pres">
      <dgm:prSet presAssocID="{C52E6EAD-A416-40C9-B876-CA6BACE7FFEA}" presName="dummy" presStyleCnt="0"/>
      <dgm:spPr/>
    </dgm:pt>
    <dgm:pt modelId="{30575A9C-0D9E-4D72-A1C8-B35870494628}" type="pres">
      <dgm:prSet presAssocID="{1EC3C1F0-B719-471D-BFCA-DC1821A0074D}" presName="sibTrans" presStyleLbl="sibTrans2D1" presStyleIdx="2" presStyleCnt="3"/>
      <dgm:spPr/>
      <dgm:t>
        <a:bodyPr/>
        <a:lstStyle/>
        <a:p>
          <a:endParaRPr lang="es-SV"/>
        </a:p>
      </dgm:t>
    </dgm:pt>
  </dgm:ptLst>
  <dgm:cxnLst>
    <dgm:cxn modelId="{876A5BC3-5C4A-4A27-897A-0E6CB6580797}" type="presOf" srcId="{36130725-57FF-433D-9824-0A48CE6009D8}" destId="{F2891DD4-1D84-4F64-BE6C-524D57D311A9}" srcOrd="0" destOrd="0" presId="urn:microsoft.com/office/officeart/2005/8/layout/radial6"/>
    <dgm:cxn modelId="{F5DB1816-DF46-4C52-91CF-E15AC745ADEE}" type="presOf" srcId="{5BE60DE7-6CAB-42F4-9E9B-E85456B479B8}" destId="{460F87AC-0651-4955-94FA-D16C8FADBB54}" srcOrd="0" destOrd="0" presId="urn:microsoft.com/office/officeart/2005/8/layout/radial6"/>
    <dgm:cxn modelId="{DEB39E33-9792-4FAD-BC9F-6EB8F4F269FB}" type="presOf" srcId="{C52E6EAD-A416-40C9-B876-CA6BACE7FFEA}" destId="{8C733A1D-F385-481B-8E3F-0EF7F47F72AC}" srcOrd="0" destOrd="0" presId="urn:microsoft.com/office/officeart/2005/8/layout/radial6"/>
    <dgm:cxn modelId="{40134416-502E-46A2-AE30-4B360F7EB79A}" srcId="{36130725-57FF-433D-9824-0A48CE6009D8}" destId="{E2369BD1-D3A7-4560-8EDF-D172954874EA}" srcOrd="0" destOrd="0" parTransId="{15A4E06C-C860-4583-81F2-D22FBA5D662D}" sibTransId="{8EE22B61-C411-48FC-967B-3CA2DD4290D9}"/>
    <dgm:cxn modelId="{63B71447-FFDC-4313-845A-925D74E03D68}" srcId="{5BE60DE7-6CAB-42F4-9E9B-E85456B479B8}" destId="{36130725-57FF-433D-9824-0A48CE6009D8}" srcOrd="0" destOrd="0" parTransId="{0332F7AC-28D3-4B1A-A6AF-F0925BC60DDF}" sibTransId="{CB40BAEC-B452-430F-9386-5D8FE419417C}"/>
    <dgm:cxn modelId="{74D45E6F-14C7-48DE-9611-97AC3711C84F}" type="presOf" srcId="{91726E04-4E90-4C0D-B82C-7C1AE3A90F5D}" destId="{A3688178-E173-4E48-A628-BA0BB07168BB}" srcOrd="0" destOrd="0" presId="urn:microsoft.com/office/officeart/2005/8/layout/radial6"/>
    <dgm:cxn modelId="{BB8C155B-C9F1-4899-9279-E5AA218E5D37}" type="presOf" srcId="{8EE22B61-C411-48FC-967B-3CA2DD4290D9}" destId="{C7DD6298-F4CA-400F-92BE-B5EE7C25B110}" srcOrd="0" destOrd="0" presId="urn:microsoft.com/office/officeart/2005/8/layout/radial6"/>
    <dgm:cxn modelId="{C69BEFAC-E1CD-4888-A72B-E36B7089008E}" type="presOf" srcId="{1EC3C1F0-B719-471D-BFCA-DC1821A0074D}" destId="{30575A9C-0D9E-4D72-A1C8-B35870494628}" srcOrd="0" destOrd="0" presId="urn:microsoft.com/office/officeart/2005/8/layout/radial6"/>
    <dgm:cxn modelId="{470212E9-28ED-4CCB-8F0D-BE82934D5566}" type="presOf" srcId="{A717135B-8E5E-4AD3-9D89-2213A066CE5D}" destId="{4D4451D5-04B1-4959-942D-F3B132405ABE}" srcOrd="0" destOrd="0" presId="urn:microsoft.com/office/officeart/2005/8/layout/radial6"/>
    <dgm:cxn modelId="{9FB57A2D-B9D3-4D79-A0B0-C59CC2C2A15B}" type="presOf" srcId="{E2369BD1-D3A7-4560-8EDF-D172954874EA}" destId="{4ED68CFB-54E7-4C3A-8BDF-985510E828EF}" srcOrd="0" destOrd="0" presId="urn:microsoft.com/office/officeart/2005/8/layout/radial6"/>
    <dgm:cxn modelId="{A3A9757C-802F-40CE-8575-8BC85F53AACC}" srcId="{36130725-57FF-433D-9824-0A48CE6009D8}" destId="{A717135B-8E5E-4AD3-9D89-2213A066CE5D}" srcOrd="1" destOrd="0" parTransId="{29384BBF-5490-4AC5-B0BE-81858B0BD21B}" sibTransId="{91726E04-4E90-4C0D-B82C-7C1AE3A90F5D}"/>
    <dgm:cxn modelId="{B71B9E76-51F6-4A0D-BB8D-A72C1B2BA440}" srcId="{36130725-57FF-433D-9824-0A48CE6009D8}" destId="{C52E6EAD-A416-40C9-B876-CA6BACE7FFEA}" srcOrd="2" destOrd="0" parTransId="{8DA6940D-B4D9-4C77-8D6E-34CAE30BC4E1}" sibTransId="{1EC3C1F0-B719-471D-BFCA-DC1821A0074D}"/>
    <dgm:cxn modelId="{A6247ECA-D640-4F58-9238-EA84A6AADAE7}" type="presParOf" srcId="{460F87AC-0651-4955-94FA-D16C8FADBB54}" destId="{F2891DD4-1D84-4F64-BE6C-524D57D311A9}" srcOrd="0" destOrd="0" presId="urn:microsoft.com/office/officeart/2005/8/layout/radial6"/>
    <dgm:cxn modelId="{80013D53-DE5F-42C3-B305-ECA1C80B8302}" type="presParOf" srcId="{460F87AC-0651-4955-94FA-D16C8FADBB54}" destId="{4ED68CFB-54E7-4C3A-8BDF-985510E828EF}" srcOrd="1" destOrd="0" presId="urn:microsoft.com/office/officeart/2005/8/layout/radial6"/>
    <dgm:cxn modelId="{D3682AD6-846D-40AA-9942-BE9FD801A3A2}" type="presParOf" srcId="{460F87AC-0651-4955-94FA-D16C8FADBB54}" destId="{7AF92593-D4B1-442D-8FB6-2F91E025FF50}" srcOrd="2" destOrd="0" presId="urn:microsoft.com/office/officeart/2005/8/layout/radial6"/>
    <dgm:cxn modelId="{DAA9F341-0B87-435A-86C4-9EDF00AC70D4}" type="presParOf" srcId="{460F87AC-0651-4955-94FA-D16C8FADBB54}" destId="{C7DD6298-F4CA-400F-92BE-B5EE7C25B110}" srcOrd="3" destOrd="0" presId="urn:microsoft.com/office/officeart/2005/8/layout/radial6"/>
    <dgm:cxn modelId="{389E0034-22FB-4E88-8C64-B3A8D4A13093}" type="presParOf" srcId="{460F87AC-0651-4955-94FA-D16C8FADBB54}" destId="{4D4451D5-04B1-4959-942D-F3B132405ABE}" srcOrd="4" destOrd="0" presId="urn:microsoft.com/office/officeart/2005/8/layout/radial6"/>
    <dgm:cxn modelId="{8F5051DF-1AAF-46A1-B4C6-466177B98380}" type="presParOf" srcId="{460F87AC-0651-4955-94FA-D16C8FADBB54}" destId="{5EF9CF90-3788-4BBD-8455-AA302C9B41CC}" srcOrd="5" destOrd="0" presId="urn:microsoft.com/office/officeart/2005/8/layout/radial6"/>
    <dgm:cxn modelId="{80A40C06-9681-427F-B0B2-201387A0D5F9}" type="presParOf" srcId="{460F87AC-0651-4955-94FA-D16C8FADBB54}" destId="{A3688178-E173-4E48-A628-BA0BB07168BB}" srcOrd="6" destOrd="0" presId="urn:microsoft.com/office/officeart/2005/8/layout/radial6"/>
    <dgm:cxn modelId="{04C37134-2077-4447-8B7F-E9988B7BB9F6}" type="presParOf" srcId="{460F87AC-0651-4955-94FA-D16C8FADBB54}" destId="{8C733A1D-F385-481B-8E3F-0EF7F47F72AC}" srcOrd="7" destOrd="0" presId="urn:microsoft.com/office/officeart/2005/8/layout/radial6"/>
    <dgm:cxn modelId="{503CF6B3-4B64-422F-A5D0-D8F6360D85C4}" type="presParOf" srcId="{460F87AC-0651-4955-94FA-D16C8FADBB54}" destId="{CD8E110A-B284-48CD-BFAB-DF6AB19B1588}" srcOrd="8" destOrd="0" presId="urn:microsoft.com/office/officeart/2005/8/layout/radial6"/>
    <dgm:cxn modelId="{D1203C40-6920-41A2-BE23-1DB89299690F}" type="presParOf" srcId="{460F87AC-0651-4955-94FA-D16C8FADBB54}" destId="{30575A9C-0D9E-4D72-A1C8-B35870494628}" srcOrd="9" destOrd="0" presId="urn:microsoft.com/office/officeart/2005/8/layout/radial6"/>
  </dgm:cxnLst>
  <dgm:bg>
    <a:effectLst/>
  </dgm:bg>
  <dgm:whole>
    <a:effectLst/>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C8A7CB1-960F-43F6-9B4A-FF0A277D2C44}" type="doc">
      <dgm:prSet loTypeId="urn:microsoft.com/office/officeart/2005/8/layout/vList4#1" loCatId="list" qsTypeId="urn:microsoft.com/office/officeart/2005/8/quickstyle/simple1#1" qsCatId="simple" csTypeId="urn:microsoft.com/office/officeart/2005/8/colors/accent0_1" csCatId="mainScheme" phldr="1"/>
      <dgm:spPr/>
    </dgm:pt>
    <dgm:pt modelId="{D87DAC43-9E48-411F-97C4-0E544386FDF4}">
      <dgm:prSet phldrT="[Texto]"/>
      <dgm:spPr/>
      <dgm:t>
        <a:bodyPr/>
        <a:lstStyle/>
        <a:p>
          <a:r>
            <a:rPr lang="es-SV" dirty="0" smtClean="0"/>
            <a:t>Asignación y ejecución presupuestaria</a:t>
          </a:r>
          <a:endParaRPr lang="es-SV" dirty="0"/>
        </a:p>
      </dgm:t>
    </dgm:pt>
    <dgm:pt modelId="{49DB6557-3B26-40E5-99F7-C98C7688BE1F}" type="parTrans" cxnId="{2FA21341-5D12-4DEE-BD7F-1AE8B0A5912A}">
      <dgm:prSet/>
      <dgm:spPr/>
      <dgm:t>
        <a:bodyPr/>
        <a:lstStyle/>
        <a:p>
          <a:endParaRPr lang="es-SV"/>
        </a:p>
      </dgm:t>
    </dgm:pt>
    <dgm:pt modelId="{7406B9E7-4EAD-439D-A2D5-FF48612D8DCD}" type="sibTrans" cxnId="{2FA21341-5D12-4DEE-BD7F-1AE8B0A5912A}">
      <dgm:prSet/>
      <dgm:spPr/>
      <dgm:t>
        <a:bodyPr/>
        <a:lstStyle/>
        <a:p>
          <a:endParaRPr lang="es-SV"/>
        </a:p>
      </dgm:t>
    </dgm:pt>
    <dgm:pt modelId="{086EC50D-9FC7-4A71-AEF1-733A69773C2A}">
      <dgm:prSet phldrT="[Texto]"/>
      <dgm:spPr/>
      <dgm:t>
        <a:bodyPr/>
        <a:lstStyle/>
        <a:p>
          <a:r>
            <a:rPr lang="es-SV" dirty="0" smtClean="0"/>
            <a:t>Marco legal, trámites, servicios y requisitos</a:t>
          </a:r>
          <a:endParaRPr lang="es-SV" dirty="0"/>
        </a:p>
      </dgm:t>
    </dgm:pt>
    <dgm:pt modelId="{4EC41712-2C7C-4071-BB19-43CC698E95BE}" type="parTrans" cxnId="{966F647F-1EE0-4B58-8ECE-A1C722CE6576}">
      <dgm:prSet/>
      <dgm:spPr/>
      <dgm:t>
        <a:bodyPr/>
        <a:lstStyle/>
        <a:p>
          <a:endParaRPr lang="es-SV"/>
        </a:p>
      </dgm:t>
    </dgm:pt>
    <dgm:pt modelId="{E5E5D444-D916-4B1B-82B0-532271437F60}" type="sibTrans" cxnId="{966F647F-1EE0-4B58-8ECE-A1C722CE6576}">
      <dgm:prSet/>
      <dgm:spPr/>
      <dgm:t>
        <a:bodyPr/>
        <a:lstStyle/>
        <a:p>
          <a:endParaRPr lang="es-SV"/>
        </a:p>
      </dgm:t>
    </dgm:pt>
    <dgm:pt modelId="{DEC0EAD8-984B-4FC5-933D-8B08865BE5A5}">
      <dgm:prSet phldrT="[Texto]"/>
      <dgm:spPr/>
      <dgm:t>
        <a:bodyPr/>
        <a:lstStyle/>
        <a:p>
          <a:r>
            <a:rPr lang="es-SV" dirty="0" smtClean="0"/>
            <a:t>Licitaciones y contrataciones públicas</a:t>
          </a:r>
          <a:endParaRPr lang="es-SV" dirty="0"/>
        </a:p>
      </dgm:t>
    </dgm:pt>
    <dgm:pt modelId="{44FB598E-738B-4E42-BEDC-D664B49E6E38}" type="parTrans" cxnId="{8BBC25A8-AEF7-4C8F-BFF3-8E652B94CA47}">
      <dgm:prSet/>
      <dgm:spPr/>
      <dgm:t>
        <a:bodyPr/>
        <a:lstStyle/>
        <a:p>
          <a:endParaRPr lang="es-SV"/>
        </a:p>
      </dgm:t>
    </dgm:pt>
    <dgm:pt modelId="{2FF026D7-817B-4532-BCBA-89B119641725}" type="sibTrans" cxnId="{8BBC25A8-AEF7-4C8F-BFF3-8E652B94CA47}">
      <dgm:prSet/>
      <dgm:spPr/>
      <dgm:t>
        <a:bodyPr/>
        <a:lstStyle/>
        <a:p>
          <a:endParaRPr lang="es-SV"/>
        </a:p>
      </dgm:t>
    </dgm:pt>
    <dgm:pt modelId="{0542D282-1554-4598-9316-15BA6CD181E3}">
      <dgm:prSet phldrT="[Texto]"/>
      <dgm:spPr/>
      <dgm:t>
        <a:bodyPr/>
        <a:lstStyle/>
        <a:p>
          <a:r>
            <a:rPr lang="es-SV" dirty="0" smtClean="0"/>
            <a:t>Programas de subsidios e incentivos fiscales</a:t>
          </a:r>
          <a:endParaRPr lang="es-SV" dirty="0"/>
        </a:p>
      </dgm:t>
    </dgm:pt>
    <dgm:pt modelId="{DFC64737-74C9-4EF1-AE2C-8BFF51420759}" type="parTrans" cxnId="{5E998C3D-8BE5-4C66-B33E-E363B26611CB}">
      <dgm:prSet/>
      <dgm:spPr/>
      <dgm:t>
        <a:bodyPr/>
        <a:lstStyle/>
        <a:p>
          <a:endParaRPr lang="es-SV"/>
        </a:p>
      </dgm:t>
    </dgm:pt>
    <dgm:pt modelId="{E4EF65FC-1AFA-4C0D-AC85-003ECF7D65D8}" type="sibTrans" cxnId="{5E998C3D-8BE5-4C66-B33E-E363B26611CB}">
      <dgm:prSet/>
      <dgm:spPr/>
      <dgm:t>
        <a:bodyPr/>
        <a:lstStyle/>
        <a:p>
          <a:endParaRPr lang="es-SV"/>
        </a:p>
      </dgm:t>
    </dgm:pt>
    <dgm:pt modelId="{281B7953-013A-4E53-8D42-986355C6371C}">
      <dgm:prSet phldrT="[Texto]"/>
      <dgm:spPr/>
      <dgm:t>
        <a:bodyPr/>
        <a:lstStyle/>
        <a:p>
          <a:r>
            <a:rPr lang="es-SV" dirty="0" smtClean="0"/>
            <a:t>Estadísticas</a:t>
          </a:r>
          <a:endParaRPr lang="es-SV" dirty="0"/>
        </a:p>
      </dgm:t>
    </dgm:pt>
    <dgm:pt modelId="{9EC0A910-72ED-4643-BB05-F02E2CF99E98}" type="parTrans" cxnId="{BF33DA47-1AA2-46D2-A74B-2CCDDA667796}">
      <dgm:prSet/>
      <dgm:spPr/>
      <dgm:t>
        <a:bodyPr/>
        <a:lstStyle/>
        <a:p>
          <a:endParaRPr lang="es-SV"/>
        </a:p>
      </dgm:t>
    </dgm:pt>
    <dgm:pt modelId="{A0C217F1-BC21-466B-8640-9C3147EDBC1F}" type="sibTrans" cxnId="{BF33DA47-1AA2-46D2-A74B-2CCDDA667796}">
      <dgm:prSet/>
      <dgm:spPr/>
      <dgm:t>
        <a:bodyPr/>
        <a:lstStyle/>
        <a:p>
          <a:endParaRPr lang="es-SV"/>
        </a:p>
      </dgm:t>
    </dgm:pt>
    <dgm:pt modelId="{259184B8-BA57-48E8-9883-DC5DF9804B36}">
      <dgm:prSet phldrT="[Texto]"/>
      <dgm:spPr/>
      <dgm:t>
        <a:bodyPr/>
        <a:lstStyle/>
        <a:p>
          <a:r>
            <a:rPr lang="es-SV" dirty="0" smtClean="0"/>
            <a:t>Organigrama, actas del consejo</a:t>
          </a:r>
          <a:endParaRPr lang="es-SV" dirty="0"/>
        </a:p>
      </dgm:t>
    </dgm:pt>
    <dgm:pt modelId="{73E4D853-02E1-419D-B5F8-44D725E6207F}" type="parTrans" cxnId="{D9055609-4A09-42EF-8755-FE9D32957BCD}">
      <dgm:prSet/>
      <dgm:spPr/>
      <dgm:t>
        <a:bodyPr/>
        <a:lstStyle/>
        <a:p>
          <a:endParaRPr lang="es-SV"/>
        </a:p>
      </dgm:t>
    </dgm:pt>
    <dgm:pt modelId="{DF2D186E-F61A-47F3-A369-7748DAAACEE8}" type="sibTrans" cxnId="{D9055609-4A09-42EF-8755-FE9D32957BCD}">
      <dgm:prSet/>
      <dgm:spPr/>
      <dgm:t>
        <a:bodyPr/>
        <a:lstStyle/>
        <a:p>
          <a:endParaRPr lang="es-SV"/>
        </a:p>
      </dgm:t>
    </dgm:pt>
    <dgm:pt modelId="{A96B656D-D6E1-44D8-82F8-49204B2FCC21}" type="pres">
      <dgm:prSet presAssocID="{4C8A7CB1-960F-43F6-9B4A-FF0A277D2C44}" presName="linear" presStyleCnt="0">
        <dgm:presLayoutVars>
          <dgm:dir/>
          <dgm:resizeHandles val="exact"/>
        </dgm:presLayoutVars>
      </dgm:prSet>
      <dgm:spPr/>
    </dgm:pt>
    <dgm:pt modelId="{9E1DF81F-C90D-4439-85B0-F175081A7602}" type="pres">
      <dgm:prSet presAssocID="{D87DAC43-9E48-411F-97C4-0E544386FDF4}" presName="comp" presStyleCnt="0"/>
      <dgm:spPr/>
    </dgm:pt>
    <dgm:pt modelId="{E10D185C-1F4C-4FDC-A01D-51DECB7EDBA1}" type="pres">
      <dgm:prSet presAssocID="{D87DAC43-9E48-411F-97C4-0E544386FDF4}" presName="box" presStyleLbl="node1" presStyleIdx="0" presStyleCnt="6" custLinFactNeighborX="-118" custLinFactNeighborY="2981"/>
      <dgm:spPr/>
      <dgm:t>
        <a:bodyPr/>
        <a:lstStyle/>
        <a:p>
          <a:endParaRPr lang="es-SV"/>
        </a:p>
      </dgm:t>
    </dgm:pt>
    <dgm:pt modelId="{0E0363E0-9AD2-48C8-AB8C-101C5BA501C9}" type="pres">
      <dgm:prSet presAssocID="{D87DAC43-9E48-411F-97C4-0E544386FDF4}" presName="img" presStyleLbl="fgImgPlace1" presStyleIdx="0" presStyleCnt="6"/>
      <dgm:spPr>
        <a:blipFill rotWithShape="1">
          <a:blip xmlns:r="http://schemas.openxmlformats.org/officeDocument/2006/relationships" r:embed="rId1"/>
          <a:stretch>
            <a:fillRect/>
          </a:stretch>
        </a:blipFill>
      </dgm:spPr>
    </dgm:pt>
    <dgm:pt modelId="{819CC0B1-A8AD-44BB-A127-BDFE16F87B19}" type="pres">
      <dgm:prSet presAssocID="{D87DAC43-9E48-411F-97C4-0E544386FDF4}" presName="text" presStyleLbl="node1" presStyleIdx="0" presStyleCnt="6">
        <dgm:presLayoutVars>
          <dgm:bulletEnabled val="1"/>
        </dgm:presLayoutVars>
      </dgm:prSet>
      <dgm:spPr/>
      <dgm:t>
        <a:bodyPr/>
        <a:lstStyle/>
        <a:p>
          <a:endParaRPr lang="es-SV"/>
        </a:p>
      </dgm:t>
    </dgm:pt>
    <dgm:pt modelId="{DC2FC695-7C03-4D26-9156-29F68BBE598D}" type="pres">
      <dgm:prSet presAssocID="{7406B9E7-4EAD-439D-A2D5-FF48612D8DCD}" presName="spacer" presStyleCnt="0"/>
      <dgm:spPr/>
    </dgm:pt>
    <dgm:pt modelId="{6B93709F-CC80-4447-97CD-CC5E55AF2776}" type="pres">
      <dgm:prSet presAssocID="{086EC50D-9FC7-4A71-AEF1-733A69773C2A}" presName="comp" presStyleCnt="0"/>
      <dgm:spPr/>
    </dgm:pt>
    <dgm:pt modelId="{4CD3397C-C409-4DBC-AFE8-F15ADE35DEF1}" type="pres">
      <dgm:prSet presAssocID="{086EC50D-9FC7-4A71-AEF1-733A69773C2A}" presName="box" presStyleLbl="node1" presStyleIdx="1" presStyleCnt="6"/>
      <dgm:spPr/>
      <dgm:t>
        <a:bodyPr/>
        <a:lstStyle/>
        <a:p>
          <a:endParaRPr lang="es-SV"/>
        </a:p>
      </dgm:t>
    </dgm:pt>
    <dgm:pt modelId="{73E05260-BE38-4723-9C72-59D78DD5CE73}" type="pres">
      <dgm:prSet presAssocID="{086EC50D-9FC7-4A71-AEF1-733A69773C2A}" presName="img" presStyleLbl="fgImgPlace1" presStyleIdx="1" presStyleCnt="6"/>
      <dgm:spPr>
        <a:blipFill rotWithShape="1">
          <a:blip xmlns:r="http://schemas.openxmlformats.org/officeDocument/2006/relationships" r:embed="rId2"/>
          <a:stretch>
            <a:fillRect/>
          </a:stretch>
        </a:blipFill>
      </dgm:spPr>
    </dgm:pt>
    <dgm:pt modelId="{2D37C3A6-B0EF-4402-9E3E-2A61E3C64E0C}" type="pres">
      <dgm:prSet presAssocID="{086EC50D-9FC7-4A71-AEF1-733A69773C2A}" presName="text" presStyleLbl="node1" presStyleIdx="1" presStyleCnt="6">
        <dgm:presLayoutVars>
          <dgm:bulletEnabled val="1"/>
        </dgm:presLayoutVars>
      </dgm:prSet>
      <dgm:spPr/>
      <dgm:t>
        <a:bodyPr/>
        <a:lstStyle/>
        <a:p>
          <a:endParaRPr lang="es-SV"/>
        </a:p>
      </dgm:t>
    </dgm:pt>
    <dgm:pt modelId="{361D8EA9-31B7-46B0-9B21-490C7B426A42}" type="pres">
      <dgm:prSet presAssocID="{E5E5D444-D916-4B1B-82B0-532271437F60}" presName="spacer" presStyleCnt="0"/>
      <dgm:spPr/>
    </dgm:pt>
    <dgm:pt modelId="{9FC2AC9B-664B-4FE6-BA2D-BBF32B6FBD93}" type="pres">
      <dgm:prSet presAssocID="{DEC0EAD8-984B-4FC5-933D-8B08865BE5A5}" presName="comp" presStyleCnt="0"/>
      <dgm:spPr/>
    </dgm:pt>
    <dgm:pt modelId="{22EE6EDB-D5A6-459A-99D7-A4AB5F2D55E5}" type="pres">
      <dgm:prSet presAssocID="{DEC0EAD8-984B-4FC5-933D-8B08865BE5A5}" presName="box" presStyleLbl="node1" presStyleIdx="2" presStyleCnt="6"/>
      <dgm:spPr/>
      <dgm:t>
        <a:bodyPr/>
        <a:lstStyle/>
        <a:p>
          <a:endParaRPr lang="es-SV"/>
        </a:p>
      </dgm:t>
    </dgm:pt>
    <dgm:pt modelId="{B8287CBB-4CE5-43A0-8B27-9582E5CD4017}" type="pres">
      <dgm:prSet presAssocID="{DEC0EAD8-984B-4FC5-933D-8B08865BE5A5}" presName="img" presStyleLbl="fgImgPlace1" presStyleIdx="2" presStyleCnt="6"/>
      <dgm:spPr>
        <a:blipFill rotWithShape="1">
          <a:blip xmlns:r="http://schemas.openxmlformats.org/officeDocument/2006/relationships" r:embed="rId3"/>
          <a:stretch>
            <a:fillRect/>
          </a:stretch>
        </a:blipFill>
      </dgm:spPr>
    </dgm:pt>
    <dgm:pt modelId="{61B39AB8-199C-445E-83A5-EF67BAFB34A9}" type="pres">
      <dgm:prSet presAssocID="{DEC0EAD8-984B-4FC5-933D-8B08865BE5A5}" presName="text" presStyleLbl="node1" presStyleIdx="2" presStyleCnt="6">
        <dgm:presLayoutVars>
          <dgm:bulletEnabled val="1"/>
        </dgm:presLayoutVars>
      </dgm:prSet>
      <dgm:spPr/>
      <dgm:t>
        <a:bodyPr/>
        <a:lstStyle/>
        <a:p>
          <a:endParaRPr lang="es-SV"/>
        </a:p>
      </dgm:t>
    </dgm:pt>
    <dgm:pt modelId="{326FEB6B-F522-493C-AC4B-51F77F49B4AC}" type="pres">
      <dgm:prSet presAssocID="{2FF026D7-817B-4532-BCBA-89B119641725}" presName="spacer" presStyleCnt="0"/>
      <dgm:spPr/>
    </dgm:pt>
    <dgm:pt modelId="{39B6FF86-B491-4022-978D-E8542E064621}" type="pres">
      <dgm:prSet presAssocID="{0542D282-1554-4598-9316-15BA6CD181E3}" presName="comp" presStyleCnt="0"/>
      <dgm:spPr/>
    </dgm:pt>
    <dgm:pt modelId="{450FB07A-C05F-443E-B6A5-888513C1FA03}" type="pres">
      <dgm:prSet presAssocID="{0542D282-1554-4598-9316-15BA6CD181E3}" presName="box" presStyleLbl="node1" presStyleIdx="3" presStyleCnt="6"/>
      <dgm:spPr/>
      <dgm:t>
        <a:bodyPr/>
        <a:lstStyle/>
        <a:p>
          <a:endParaRPr lang="es-SV"/>
        </a:p>
      </dgm:t>
    </dgm:pt>
    <dgm:pt modelId="{F943DC60-814F-4C0C-934C-19C4AFA99167}" type="pres">
      <dgm:prSet presAssocID="{0542D282-1554-4598-9316-15BA6CD181E3}" presName="img" presStyleLbl="fgImgPlace1" presStyleIdx="3" presStyleCnt="6"/>
      <dgm:spPr>
        <a:blipFill rotWithShape="1">
          <a:blip xmlns:r="http://schemas.openxmlformats.org/officeDocument/2006/relationships" r:embed="rId4"/>
          <a:stretch>
            <a:fillRect/>
          </a:stretch>
        </a:blipFill>
      </dgm:spPr>
    </dgm:pt>
    <dgm:pt modelId="{AB0576D2-8814-4C96-9D90-C881334DDFA4}" type="pres">
      <dgm:prSet presAssocID="{0542D282-1554-4598-9316-15BA6CD181E3}" presName="text" presStyleLbl="node1" presStyleIdx="3" presStyleCnt="6">
        <dgm:presLayoutVars>
          <dgm:bulletEnabled val="1"/>
        </dgm:presLayoutVars>
      </dgm:prSet>
      <dgm:spPr/>
      <dgm:t>
        <a:bodyPr/>
        <a:lstStyle/>
        <a:p>
          <a:endParaRPr lang="es-SV"/>
        </a:p>
      </dgm:t>
    </dgm:pt>
    <dgm:pt modelId="{603E94CB-ED1E-4FDB-A2BC-DBB6BAFCB372}" type="pres">
      <dgm:prSet presAssocID="{E4EF65FC-1AFA-4C0D-AC85-003ECF7D65D8}" presName="spacer" presStyleCnt="0"/>
      <dgm:spPr/>
    </dgm:pt>
    <dgm:pt modelId="{9F696966-283A-459C-86F8-4CF2CB57AE46}" type="pres">
      <dgm:prSet presAssocID="{281B7953-013A-4E53-8D42-986355C6371C}" presName="comp" presStyleCnt="0"/>
      <dgm:spPr/>
    </dgm:pt>
    <dgm:pt modelId="{22C88225-2D09-4482-B049-6165AE692EC9}" type="pres">
      <dgm:prSet presAssocID="{281B7953-013A-4E53-8D42-986355C6371C}" presName="box" presStyleLbl="node1" presStyleIdx="4" presStyleCnt="6"/>
      <dgm:spPr/>
      <dgm:t>
        <a:bodyPr/>
        <a:lstStyle/>
        <a:p>
          <a:endParaRPr lang="es-SV"/>
        </a:p>
      </dgm:t>
    </dgm:pt>
    <dgm:pt modelId="{4B39702E-6BC0-414F-A187-711744D75AC0}" type="pres">
      <dgm:prSet presAssocID="{281B7953-013A-4E53-8D42-986355C6371C}" presName="img" presStyleLbl="fgImgPlace1" presStyleIdx="4" presStyleCnt="6"/>
      <dgm:spPr>
        <a:blipFill rotWithShape="1">
          <a:blip xmlns:r="http://schemas.openxmlformats.org/officeDocument/2006/relationships" r:embed="rId5"/>
          <a:stretch>
            <a:fillRect/>
          </a:stretch>
        </a:blipFill>
      </dgm:spPr>
    </dgm:pt>
    <dgm:pt modelId="{F29531F6-DE37-4B66-AC76-B2880F349169}" type="pres">
      <dgm:prSet presAssocID="{281B7953-013A-4E53-8D42-986355C6371C}" presName="text" presStyleLbl="node1" presStyleIdx="4" presStyleCnt="6">
        <dgm:presLayoutVars>
          <dgm:bulletEnabled val="1"/>
        </dgm:presLayoutVars>
      </dgm:prSet>
      <dgm:spPr/>
      <dgm:t>
        <a:bodyPr/>
        <a:lstStyle/>
        <a:p>
          <a:endParaRPr lang="es-SV"/>
        </a:p>
      </dgm:t>
    </dgm:pt>
    <dgm:pt modelId="{66AA6B38-244E-463B-8459-95D1C3D758AF}" type="pres">
      <dgm:prSet presAssocID="{A0C217F1-BC21-466B-8640-9C3147EDBC1F}" presName="spacer" presStyleCnt="0"/>
      <dgm:spPr/>
    </dgm:pt>
    <dgm:pt modelId="{2C7C2B7C-D944-43B0-A223-A66D14FAD4B3}" type="pres">
      <dgm:prSet presAssocID="{259184B8-BA57-48E8-9883-DC5DF9804B36}" presName="comp" presStyleCnt="0"/>
      <dgm:spPr/>
    </dgm:pt>
    <dgm:pt modelId="{99D2438F-3132-4BC8-B242-5517C0F87FAC}" type="pres">
      <dgm:prSet presAssocID="{259184B8-BA57-48E8-9883-DC5DF9804B36}" presName="box" presStyleLbl="node1" presStyleIdx="5" presStyleCnt="6"/>
      <dgm:spPr/>
      <dgm:t>
        <a:bodyPr/>
        <a:lstStyle/>
        <a:p>
          <a:endParaRPr lang="es-SV"/>
        </a:p>
      </dgm:t>
    </dgm:pt>
    <dgm:pt modelId="{1909A688-4EB7-401F-BB46-FFA1BC2D4079}" type="pres">
      <dgm:prSet presAssocID="{259184B8-BA57-48E8-9883-DC5DF9804B36}" presName="img" presStyleLbl="fgImgPlace1" presStyleIdx="5" presStyleCnt="6"/>
      <dgm:spPr>
        <a:blipFill rotWithShape="1">
          <a:blip xmlns:r="http://schemas.openxmlformats.org/officeDocument/2006/relationships" r:embed="rId6"/>
          <a:stretch>
            <a:fillRect/>
          </a:stretch>
        </a:blipFill>
      </dgm:spPr>
    </dgm:pt>
    <dgm:pt modelId="{C55B023E-4CD4-4E41-9C16-B6BE989E0423}" type="pres">
      <dgm:prSet presAssocID="{259184B8-BA57-48E8-9883-DC5DF9804B36}" presName="text" presStyleLbl="node1" presStyleIdx="5" presStyleCnt="6">
        <dgm:presLayoutVars>
          <dgm:bulletEnabled val="1"/>
        </dgm:presLayoutVars>
      </dgm:prSet>
      <dgm:spPr/>
      <dgm:t>
        <a:bodyPr/>
        <a:lstStyle/>
        <a:p>
          <a:endParaRPr lang="es-SV"/>
        </a:p>
      </dgm:t>
    </dgm:pt>
  </dgm:ptLst>
  <dgm:cxnLst>
    <dgm:cxn modelId="{4F26DDBC-4E11-4984-9C8F-807889EC04BB}" type="presOf" srcId="{D87DAC43-9E48-411F-97C4-0E544386FDF4}" destId="{819CC0B1-A8AD-44BB-A127-BDFE16F87B19}" srcOrd="1" destOrd="0" presId="urn:microsoft.com/office/officeart/2005/8/layout/vList4#1"/>
    <dgm:cxn modelId="{D9055609-4A09-42EF-8755-FE9D32957BCD}" srcId="{4C8A7CB1-960F-43F6-9B4A-FF0A277D2C44}" destId="{259184B8-BA57-48E8-9883-DC5DF9804B36}" srcOrd="5" destOrd="0" parTransId="{73E4D853-02E1-419D-B5F8-44D725E6207F}" sibTransId="{DF2D186E-F61A-47F3-A369-7748DAAACEE8}"/>
    <dgm:cxn modelId="{F67A2972-FB52-41D3-A4AD-34132D206087}" type="presOf" srcId="{DEC0EAD8-984B-4FC5-933D-8B08865BE5A5}" destId="{22EE6EDB-D5A6-459A-99D7-A4AB5F2D55E5}" srcOrd="0" destOrd="0" presId="urn:microsoft.com/office/officeart/2005/8/layout/vList4#1"/>
    <dgm:cxn modelId="{4ED9DBDD-0196-48AA-AE8F-08D4B80004AF}" type="presOf" srcId="{086EC50D-9FC7-4A71-AEF1-733A69773C2A}" destId="{2D37C3A6-B0EF-4402-9E3E-2A61E3C64E0C}" srcOrd="1" destOrd="0" presId="urn:microsoft.com/office/officeart/2005/8/layout/vList4#1"/>
    <dgm:cxn modelId="{0FB06D74-22C5-414E-A00A-C446DE1C02F9}" type="presOf" srcId="{281B7953-013A-4E53-8D42-986355C6371C}" destId="{22C88225-2D09-4482-B049-6165AE692EC9}" srcOrd="0" destOrd="0" presId="urn:microsoft.com/office/officeart/2005/8/layout/vList4#1"/>
    <dgm:cxn modelId="{A5CFFE2B-E7E5-4A71-AFB0-38D929F65A61}" type="presOf" srcId="{DEC0EAD8-984B-4FC5-933D-8B08865BE5A5}" destId="{61B39AB8-199C-445E-83A5-EF67BAFB34A9}" srcOrd="1" destOrd="0" presId="urn:microsoft.com/office/officeart/2005/8/layout/vList4#1"/>
    <dgm:cxn modelId="{966F647F-1EE0-4B58-8ECE-A1C722CE6576}" srcId="{4C8A7CB1-960F-43F6-9B4A-FF0A277D2C44}" destId="{086EC50D-9FC7-4A71-AEF1-733A69773C2A}" srcOrd="1" destOrd="0" parTransId="{4EC41712-2C7C-4071-BB19-43CC698E95BE}" sibTransId="{E5E5D444-D916-4B1B-82B0-532271437F60}"/>
    <dgm:cxn modelId="{2FA21341-5D12-4DEE-BD7F-1AE8B0A5912A}" srcId="{4C8A7CB1-960F-43F6-9B4A-FF0A277D2C44}" destId="{D87DAC43-9E48-411F-97C4-0E544386FDF4}" srcOrd="0" destOrd="0" parTransId="{49DB6557-3B26-40E5-99F7-C98C7688BE1F}" sibTransId="{7406B9E7-4EAD-439D-A2D5-FF48612D8DCD}"/>
    <dgm:cxn modelId="{DF1605AA-773B-4B67-89A9-E457D1B97F25}" type="presOf" srcId="{259184B8-BA57-48E8-9883-DC5DF9804B36}" destId="{C55B023E-4CD4-4E41-9C16-B6BE989E0423}" srcOrd="1" destOrd="0" presId="urn:microsoft.com/office/officeart/2005/8/layout/vList4#1"/>
    <dgm:cxn modelId="{594AE9E9-3E06-4DD9-9DEC-90D6E09322B3}" type="presOf" srcId="{086EC50D-9FC7-4A71-AEF1-733A69773C2A}" destId="{4CD3397C-C409-4DBC-AFE8-F15ADE35DEF1}" srcOrd="0" destOrd="0" presId="urn:microsoft.com/office/officeart/2005/8/layout/vList4#1"/>
    <dgm:cxn modelId="{9080C84A-FAFD-46BF-9F10-77884A5C5732}" type="presOf" srcId="{4C8A7CB1-960F-43F6-9B4A-FF0A277D2C44}" destId="{A96B656D-D6E1-44D8-82F8-49204B2FCC21}" srcOrd="0" destOrd="0" presId="urn:microsoft.com/office/officeart/2005/8/layout/vList4#1"/>
    <dgm:cxn modelId="{8BBC25A8-AEF7-4C8F-BFF3-8E652B94CA47}" srcId="{4C8A7CB1-960F-43F6-9B4A-FF0A277D2C44}" destId="{DEC0EAD8-984B-4FC5-933D-8B08865BE5A5}" srcOrd="2" destOrd="0" parTransId="{44FB598E-738B-4E42-BEDC-D664B49E6E38}" sibTransId="{2FF026D7-817B-4532-BCBA-89B119641725}"/>
    <dgm:cxn modelId="{BF33DA47-1AA2-46D2-A74B-2CCDDA667796}" srcId="{4C8A7CB1-960F-43F6-9B4A-FF0A277D2C44}" destId="{281B7953-013A-4E53-8D42-986355C6371C}" srcOrd="4" destOrd="0" parTransId="{9EC0A910-72ED-4643-BB05-F02E2CF99E98}" sibTransId="{A0C217F1-BC21-466B-8640-9C3147EDBC1F}"/>
    <dgm:cxn modelId="{7A68FA93-49D5-4C2B-AE5D-4FAFF0F10413}" type="presOf" srcId="{281B7953-013A-4E53-8D42-986355C6371C}" destId="{F29531F6-DE37-4B66-AC76-B2880F349169}" srcOrd="1" destOrd="0" presId="urn:microsoft.com/office/officeart/2005/8/layout/vList4#1"/>
    <dgm:cxn modelId="{AAE64EF1-D8B8-4C14-BCF6-2F39CAC9C24A}" type="presOf" srcId="{D87DAC43-9E48-411F-97C4-0E544386FDF4}" destId="{E10D185C-1F4C-4FDC-A01D-51DECB7EDBA1}" srcOrd="0" destOrd="0" presId="urn:microsoft.com/office/officeart/2005/8/layout/vList4#1"/>
    <dgm:cxn modelId="{C0D6E5DD-D1DD-4B44-9345-430A2C7A64E5}" type="presOf" srcId="{259184B8-BA57-48E8-9883-DC5DF9804B36}" destId="{99D2438F-3132-4BC8-B242-5517C0F87FAC}" srcOrd="0" destOrd="0" presId="urn:microsoft.com/office/officeart/2005/8/layout/vList4#1"/>
    <dgm:cxn modelId="{5E998C3D-8BE5-4C66-B33E-E363B26611CB}" srcId="{4C8A7CB1-960F-43F6-9B4A-FF0A277D2C44}" destId="{0542D282-1554-4598-9316-15BA6CD181E3}" srcOrd="3" destOrd="0" parTransId="{DFC64737-74C9-4EF1-AE2C-8BFF51420759}" sibTransId="{E4EF65FC-1AFA-4C0D-AC85-003ECF7D65D8}"/>
    <dgm:cxn modelId="{1C01C727-299E-47A6-B2DF-23E71A580073}" type="presOf" srcId="{0542D282-1554-4598-9316-15BA6CD181E3}" destId="{AB0576D2-8814-4C96-9D90-C881334DDFA4}" srcOrd="1" destOrd="0" presId="urn:microsoft.com/office/officeart/2005/8/layout/vList4#1"/>
    <dgm:cxn modelId="{68BEC58F-B95E-4BA7-98A8-25138971ADD9}" type="presOf" srcId="{0542D282-1554-4598-9316-15BA6CD181E3}" destId="{450FB07A-C05F-443E-B6A5-888513C1FA03}" srcOrd="0" destOrd="0" presId="urn:microsoft.com/office/officeart/2005/8/layout/vList4#1"/>
    <dgm:cxn modelId="{77185854-3599-48C1-94F5-BD609CDBC235}" type="presParOf" srcId="{A96B656D-D6E1-44D8-82F8-49204B2FCC21}" destId="{9E1DF81F-C90D-4439-85B0-F175081A7602}" srcOrd="0" destOrd="0" presId="urn:microsoft.com/office/officeart/2005/8/layout/vList4#1"/>
    <dgm:cxn modelId="{4061E77A-3D56-4BE8-8DB1-F072B6FA0D44}" type="presParOf" srcId="{9E1DF81F-C90D-4439-85B0-F175081A7602}" destId="{E10D185C-1F4C-4FDC-A01D-51DECB7EDBA1}" srcOrd="0" destOrd="0" presId="urn:microsoft.com/office/officeart/2005/8/layout/vList4#1"/>
    <dgm:cxn modelId="{C607239A-37EE-45C5-A393-88EDAE400F36}" type="presParOf" srcId="{9E1DF81F-C90D-4439-85B0-F175081A7602}" destId="{0E0363E0-9AD2-48C8-AB8C-101C5BA501C9}" srcOrd="1" destOrd="0" presId="urn:microsoft.com/office/officeart/2005/8/layout/vList4#1"/>
    <dgm:cxn modelId="{E4F54C43-9D6B-4356-B917-328D9B2A4E88}" type="presParOf" srcId="{9E1DF81F-C90D-4439-85B0-F175081A7602}" destId="{819CC0B1-A8AD-44BB-A127-BDFE16F87B19}" srcOrd="2" destOrd="0" presId="urn:microsoft.com/office/officeart/2005/8/layout/vList4#1"/>
    <dgm:cxn modelId="{8D1809CF-40B0-40D6-A276-BD029BA7FCED}" type="presParOf" srcId="{A96B656D-D6E1-44D8-82F8-49204B2FCC21}" destId="{DC2FC695-7C03-4D26-9156-29F68BBE598D}" srcOrd="1" destOrd="0" presId="urn:microsoft.com/office/officeart/2005/8/layout/vList4#1"/>
    <dgm:cxn modelId="{A0B5EDE6-8AEB-45AF-A280-53411C6B5DF8}" type="presParOf" srcId="{A96B656D-D6E1-44D8-82F8-49204B2FCC21}" destId="{6B93709F-CC80-4447-97CD-CC5E55AF2776}" srcOrd="2" destOrd="0" presId="urn:microsoft.com/office/officeart/2005/8/layout/vList4#1"/>
    <dgm:cxn modelId="{384CE4F5-B595-4FCC-9277-9E008C16C582}" type="presParOf" srcId="{6B93709F-CC80-4447-97CD-CC5E55AF2776}" destId="{4CD3397C-C409-4DBC-AFE8-F15ADE35DEF1}" srcOrd="0" destOrd="0" presId="urn:microsoft.com/office/officeart/2005/8/layout/vList4#1"/>
    <dgm:cxn modelId="{ADEE0A7D-3B9C-483A-86C9-06A5AC41264B}" type="presParOf" srcId="{6B93709F-CC80-4447-97CD-CC5E55AF2776}" destId="{73E05260-BE38-4723-9C72-59D78DD5CE73}" srcOrd="1" destOrd="0" presId="urn:microsoft.com/office/officeart/2005/8/layout/vList4#1"/>
    <dgm:cxn modelId="{431A3423-F2B3-42CE-B9D9-E1CBFC5E8034}" type="presParOf" srcId="{6B93709F-CC80-4447-97CD-CC5E55AF2776}" destId="{2D37C3A6-B0EF-4402-9E3E-2A61E3C64E0C}" srcOrd="2" destOrd="0" presId="urn:microsoft.com/office/officeart/2005/8/layout/vList4#1"/>
    <dgm:cxn modelId="{51FEB794-E578-4505-BA9D-E526D29ADB8E}" type="presParOf" srcId="{A96B656D-D6E1-44D8-82F8-49204B2FCC21}" destId="{361D8EA9-31B7-46B0-9B21-490C7B426A42}" srcOrd="3" destOrd="0" presId="urn:microsoft.com/office/officeart/2005/8/layout/vList4#1"/>
    <dgm:cxn modelId="{3FA7F6B6-BBAA-43B5-A182-383588B8EB5C}" type="presParOf" srcId="{A96B656D-D6E1-44D8-82F8-49204B2FCC21}" destId="{9FC2AC9B-664B-4FE6-BA2D-BBF32B6FBD93}" srcOrd="4" destOrd="0" presId="urn:microsoft.com/office/officeart/2005/8/layout/vList4#1"/>
    <dgm:cxn modelId="{B687B657-4223-48E4-9390-C35FBF65B9D6}" type="presParOf" srcId="{9FC2AC9B-664B-4FE6-BA2D-BBF32B6FBD93}" destId="{22EE6EDB-D5A6-459A-99D7-A4AB5F2D55E5}" srcOrd="0" destOrd="0" presId="urn:microsoft.com/office/officeart/2005/8/layout/vList4#1"/>
    <dgm:cxn modelId="{E1300777-A5A0-4A1A-B4F1-5CAB225BE9B0}" type="presParOf" srcId="{9FC2AC9B-664B-4FE6-BA2D-BBF32B6FBD93}" destId="{B8287CBB-4CE5-43A0-8B27-9582E5CD4017}" srcOrd="1" destOrd="0" presId="urn:microsoft.com/office/officeart/2005/8/layout/vList4#1"/>
    <dgm:cxn modelId="{11655B27-5D27-4288-B680-221561F45DE8}" type="presParOf" srcId="{9FC2AC9B-664B-4FE6-BA2D-BBF32B6FBD93}" destId="{61B39AB8-199C-445E-83A5-EF67BAFB34A9}" srcOrd="2" destOrd="0" presId="urn:microsoft.com/office/officeart/2005/8/layout/vList4#1"/>
    <dgm:cxn modelId="{AEACD75E-3918-491A-B703-506BD124CA49}" type="presParOf" srcId="{A96B656D-D6E1-44D8-82F8-49204B2FCC21}" destId="{326FEB6B-F522-493C-AC4B-51F77F49B4AC}" srcOrd="5" destOrd="0" presId="urn:microsoft.com/office/officeart/2005/8/layout/vList4#1"/>
    <dgm:cxn modelId="{E6D95DC7-0B46-4D27-AA20-D3A765E4F0E1}" type="presParOf" srcId="{A96B656D-D6E1-44D8-82F8-49204B2FCC21}" destId="{39B6FF86-B491-4022-978D-E8542E064621}" srcOrd="6" destOrd="0" presId="urn:microsoft.com/office/officeart/2005/8/layout/vList4#1"/>
    <dgm:cxn modelId="{7D9198B2-959D-484E-8F0A-F9969A4C47D0}" type="presParOf" srcId="{39B6FF86-B491-4022-978D-E8542E064621}" destId="{450FB07A-C05F-443E-B6A5-888513C1FA03}" srcOrd="0" destOrd="0" presId="urn:microsoft.com/office/officeart/2005/8/layout/vList4#1"/>
    <dgm:cxn modelId="{2643899C-7B47-486F-BE71-4430E9FF0853}" type="presParOf" srcId="{39B6FF86-B491-4022-978D-E8542E064621}" destId="{F943DC60-814F-4C0C-934C-19C4AFA99167}" srcOrd="1" destOrd="0" presId="urn:microsoft.com/office/officeart/2005/8/layout/vList4#1"/>
    <dgm:cxn modelId="{EAF49C7F-4FF6-4A33-8E7A-66B7272C485D}" type="presParOf" srcId="{39B6FF86-B491-4022-978D-E8542E064621}" destId="{AB0576D2-8814-4C96-9D90-C881334DDFA4}" srcOrd="2" destOrd="0" presId="urn:microsoft.com/office/officeart/2005/8/layout/vList4#1"/>
    <dgm:cxn modelId="{235C22AF-5D49-4456-AAF8-FB062B8EF10B}" type="presParOf" srcId="{A96B656D-D6E1-44D8-82F8-49204B2FCC21}" destId="{603E94CB-ED1E-4FDB-A2BC-DBB6BAFCB372}" srcOrd="7" destOrd="0" presId="urn:microsoft.com/office/officeart/2005/8/layout/vList4#1"/>
    <dgm:cxn modelId="{DD2156D8-1BE3-4250-8A84-B2D5D7FA95B8}" type="presParOf" srcId="{A96B656D-D6E1-44D8-82F8-49204B2FCC21}" destId="{9F696966-283A-459C-86F8-4CF2CB57AE46}" srcOrd="8" destOrd="0" presId="urn:microsoft.com/office/officeart/2005/8/layout/vList4#1"/>
    <dgm:cxn modelId="{864AE57A-EBC8-4587-BC9F-993F59B5D092}" type="presParOf" srcId="{9F696966-283A-459C-86F8-4CF2CB57AE46}" destId="{22C88225-2D09-4482-B049-6165AE692EC9}" srcOrd="0" destOrd="0" presId="urn:microsoft.com/office/officeart/2005/8/layout/vList4#1"/>
    <dgm:cxn modelId="{54F2D8F9-8357-4523-803D-CD0B62DF4B76}" type="presParOf" srcId="{9F696966-283A-459C-86F8-4CF2CB57AE46}" destId="{4B39702E-6BC0-414F-A187-711744D75AC0}" srcOrd="1" destOrd="0" presId="urn:microsoft.com/office/officeart/2005/8/layout/vList4#1"/>
    <dgm:cxn modelId="{9634DEB2-34FA-4F48-BEBF-6EA5F1A53ACB}" type="presParOf" srcId="{9F696966-283A-459C-86F8-4CF2CB57AE46}" destId="{F29531F6-DE37-4B66-AC76-B2880F349169}" srcOrd="2" destOrd="0" presId="urn:microsoft.com/office/officeart/2005/8/layout/vList4#1"/>
    <dgm:cxn modelId="{649E22B6-53A7-4C4E-90DE-D58710067BA7}" type="presParOf" srcId="{A96B656D-D6E1-44D8-82F8-49204B2FCC21}" destId="{66AA6B38-244E-463B-8459-95D1C3D758AF}" srcOrd="9" destOrd="0" presId="urn:microsoft.com/office/officeart/2005/8/layout/vList4#1"/>
    <dgm:cxn modelId="{2F3E9156-5137-4DE1-9671-0F2485784C01}" type="presParOf" srcId="{A96B656D-D6E1-44D8-82F8-49204B2FCC21}" destId="{2C7C2B7C-D944-43B0-A223-A66D14FAD4B3}" srcOrd="10" destOrd="0" presId="urn:microsoft.com/office/officeart/2005/8/layout/vList4#1"/>
    <dgm:cxn modelId="{4BEF038E-550C-4F1C-8D7D-061274E2E7CA}" type="presParOf" srcId="{2C7C2B7C-D944-43B0-A223-A66D14FAD4B3}" destId="{99D2438F-3132-4BC8-B242-5517C0F87FAC}" srcOrd="0" destOrd="0" presId="urn:microsoft.com/office/officeart/2005/8/layout/vList4#1"/>
    <dgm:cxn modelId="{A2A8A556-B7C9-4A10-BD7D-C940C5D42B31}" type="presParOf" srcId="{2C7C2B7C-D944-43B0-A223-A66D14FAD4B3}" destId="{1909A688-4EB7-401F-BB46-FFA1BC2D4079}" srcOrd="1" destOrd="0" presId="urn:microsoft.com/office/officeart/2005/8/layout/vList4#1"/>
    <dgm:cxn modelId="{6BBF2B32-9721-4B17-A8F3-509E69FB097F}" type="presParOf" srcId="{2C7C2B7C-D944-43B0-A223-A66D14FAD4B3}" destId="{C55B023E-4CD4-4E41-9C16-B6BE989E042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AB4421-8495-4463-9069-2CDCE6C01105}" type="doc">
      <dgm:prSet loTypeId="urn:microsoft.com/office/officeart/2005/8/layout/vList4#2" loCatId="list" qsTypeId="urn:microsoft.com/office/officeart/2005/8/quickstyle/simple1#2" qsCatId="simple" csTypeId="urn:microsoft.com/office/officeart/2005/8/colors/accent0_1" csCatId="mainScheme" phldr="1"/>
      <dgm:spPr/>
      <dgm:t>
        <a:bodyPr/>
        <a:lstStyle/>
        <a:p>
          <a:endParaRPr lang="es-SV"/>
        </a:p>
      </dgm:t>
    </dgm:pt>
    <dgm:pt modelId="{C7074179-1969-45A2-B6CD-7D80887B94E4}">
      <dgm:prSet phldrT="[Texto]"/>
      <dgm:spPr/>
      <dgm:t>
        <a:bodyPr/>
        <a:lstStyle/>
        <a:p>
          <a:r>
            <a:rPr lang="es-SV" dirty="0" smtClean="0"/>
            <a:t>Planes militares secretos (Art. 168 7º </a:t>
          </a:r>
          <a:r>
            <a:rPr lang="es-SV" dirty="0" err="1" smtClean="0"/>
            <a:t>Cn</a:t>
          </a:r>
          <a:r>
            <a:rPr lang="es-SV" dirty="0" smtClean="0"/>
            <a:t>.)</a:t>
          </a:r>
          <a:endParaRPr lang="es-SV" dirty="0"/>
        </a:p>
      </dgm:t>
    </dgm:pt>
    <dgm:pt modelId="{F1CE2364-9C5B-4ED3-9CD0-ED5AB6E1206B}" type="parTrans" cxnId="{227C3F45-30E9-4849-8306-F13DF0BD7C2E}">
      <dgm:prSet/>
      <dgm:spPr/>
      <dgm:t>
        <a:bodyPr/>
        <a:lstStyle/>
        <a:p>
          <a:endParaRPr lang="es-SV"/>
        </a:p>
      </dgm:t>
    </dgm:pt>
    <dgm:pt modelId="{410546F1-B3A4-4FAA-AF3B-4A030279AC49}" type="sibTrans" cxnId="{227C3F45-30E9-4849-8306-F13DF0BD7C2E}">
      <dgm:prSet/>
      <dgm:spPr/>
      <dgm:t>
        <a:bodyPr/>
        <a:lstStyle/>
        <a:p>
          <a:endParaRPr lang="es-SV"/>
        </a:p>
      </dgm:t>
    </dgm:pt>
    <dgm:pt modelId="{CE1087BD-EEAC-4208-B58D-1AA067343770}">
      <dgm:prSet/>
      <dgm:spPr/>
      <dgm:t>
        <a:bodyPr/>
        <a:lstStyle/>
        <a:p>
          <a:r>
            <a:rPr lang="es-SV" dirty="0" smtClean="0"/>
            <a:t>Defensa nacional y seguridad pública</a:t>
          </a:r>
          <a:endParaRPr lang="es-SV" dirty="0"/>
        </a:p>
      </dgm:t>
    </dgm:pt>
    <dgm:pt modelId="{C911C686-BE30-4F47-A7C3-2A4EC5473B88}" type="parTrans" cxnId="{38AE7AB8-8884-4123-AF23-DD7F405211FC}">
      <dgm:prSet/>
      <dgm:spPr/>
      <dgm:t>
        <a:bodyPr/>
        <a:lstStyle/>
        <a:p>
          <a:endParaRPr lang="es-SV"/>
        </a:p>
      </dgm:t>
    </dgm:pt>
    <dgm:pt modelId="{E7921A0F-C6D7-4063-BF5D-3462837FA4D8}" type="sibTrans" cxnId="{38AE7AB8-8884-4123-AF23-DD7F405211FC}">
      <dgm:prSet/>
      <dgm:spPr/>
      <dgm:t>
        <a:bodyPr/>
        <a:lstStyle/>
        <a:p>
          <a:endParaRPr lang="es-SV"/>
        </a:p>
      </dgm:t>
    </dgm:pt>
    <dgm:pt modelId="{498DEF2B-D7EE-4450-9D5C-0536DF6EF282}">
      <dgm:prSet/>
      <dgm:spPr/>
      <dgm:t>
        <a:bodyPr/>
        <a:lstStyle/>
        <a:p>
          <a:r>
            <a:rPr lang="es-SV" dirty="0" smtClean="0"/>
            <a:t>Relaciones internacionales y negociaciones diplomáticas</a:t>
          </a:r>
          <a:endParaRPr lang="es-SV" dirty="0"/>
        </a:p>
      </dgm:t>
    </dgm:pt>
    <dgm:pt modelId="{E9E88ECE-CE96-4A61-A96F-268DC622C996}" type="parTrans" cxnId="{62321E68-2B94-44DB-B996-774CEE71C99C}">
      <dgm:prSet/>
      <dgm:spPr/>
      <dgm:t>
        <a:bodyPr/>
        <a:lstStyle/>
        <a:p>
          <a:endParaRPr lang="es-SV"/>
        </a:p>
      </dgm:t>
    </dgm:pt>
    <dgm:pt modelId="{4EAB0158-CDA0-4651-AF9B-F9120FCBCFD9}" type="sibTrans" cxnId="{62321E68-2B94-44DB-B996-774CEE71C99C}">
      <dgm:prSet/>
      <dgm:spPr/>
      <dgm:t>
        <a:bodyPr/>
        <a:lstStyle/>
        <a:p>
          <a:endParaRPr lang="es-SV"/>
        </a:p>
      </dgm:t>
    </dgm:pt>
    <dgm:pt modelId="{CE501D26-5F28-453D-87EA-C269D0E615D9}">
      <dgm:prSet/>
      <dgm:spPr/>
      <dgm:t>
        <a:bodyPr/>
        <a:lstStyle/>
        <a:p>
          <a:r>
            <a:rPr lang="es-SV" dirty="0" smtClean="0"/>
            <a:t>La vida, seguridad o salud de cualquier persona.</a:t>
          </a:r>
          <a:endParaRPr lang="es-SV" dirty="0"/>
        </a:p>
      </dgm:t>
    </dgm:pt>
    <dgm:pt modelId="{45DF929D-5903-4394-85A1-113DC5522D9B}" type="parTrans" cxnId="{C4CBB936-E995-4B97-815B-006F79D144DC}">
      <dgm:prSet/>
      <dgm:spPr/>
      <dgm:t>
        <a:bodyPr/>
        <a:lstStyle/>
        <a:p>
          <a:endParaRPr lang="es-SV"/>
        </a:p>
      </dgm:t>
    </dgm:pt>
    <dgm:pt modelId="{F36DE7F0-2353-44FF-A79E-FC9296D3827F}" type="sibTrans" cxnId="{C4CBB936-E995-4B97-815B-006F79D144DC}">
      <dgm:prSet/>
      <dgm:spPr/>
      <dgm:t>
        <a:bodyPr/>
        <a:lstStyle/>
        <a:p>
          <a:endParaRPr lang="es-SV"/>
        </a:p>
      </dgm:t>
    </dgm:pt>
    <dgm:pt modelId="{C35CA2C2-9CDA-472D-B317-18E8DC1ACCB2}" type="pres">
      <dgm:prSet presAssocID="{E9AB4421-8495-4463-9069-2CDCE6C01105}" presName="linear" presStyleCnt="0">
        <dgm:presLayoutVars>
          <dgm:dir/>
          <dgm:resizeHandles val="exact"/>
        </dgm:presLayoutVars>
      </dgm:prSet>
      <dgm:spPr/>
      <dgm:t>
        <a:bodyPr/>
        <a:lstStyle/>
        <a:p>
          <a:endParaRPr lang="es-SV"/>
        </a:p>
      </dgm:t>
    </dgm:pt>
    <dgm:pt modelId="{2B32392A-15FA-49AC-8C20-B959D8341A2E}" type="pres">
      <dgm:prSet presAssocID="{C7074179-1969-45A2-B6CD-7D80887B94E4}" presName="comp" presStyleCnt="0"/>
      <dgm:spPr/>
    </dgm:pt>
    <dgm:pt modelId="{441186C6-CED8-4D3A-A7A5-F7F0ACDEC0E7}" type="pres">
      <dgm:prSet presAssocID="{C7074179-1969-45A2-B6CD-7D80887B94E4}" presName="box" presStyleLbl="node1" presStyleIdx="0" presStyleCnt="4"/>
      <dgm:spPr/>
      <dgm:t>
        <a:bodyPr/>
        <a:lstStyle/>
        <a:p>
          <a:endParaRPr lang="es-SV"/>
        </a:p>
      </dgm:t>
    </dgm:pt>
    <dgm:pt modelId="{9EFFBDD0-E5C5-4C66-8818-3A7182CA4354}" type="pres">
      <dgm:prSet presAssocID="{C7074179-1969-45A2-B6CD-7D80887B94E4}" presName="img" presStyleLbl="fgImgPlace1" presStyleIdx="0" presStyleCnt="4"/>
      <dgm:spPr>
        <a:blipFill rotWithShape="1">
          <a:blip xmlns:r="http://schemas.openxmlformats.org/officeDocument/2006/relationships" r:embed="rId1"/>
          <a:stretch>
            <a:fillRect/>
          </a:stretch>
        </a:blipFill>
      </dgm:spPr>
    </dgm:pt>
    <dgm:pt modelId="{1A9956B0-8805-4E47-A9DE-1CFBC8A7FC94}" type="pres">
      <dgm:prSet presAssocID="{C7074179-1969-45A2-B6CD-7D80887B94E4}" presName="text" presStyleLbl="node1" presStyleIdx="0" presStyleCnt="4">
        <dgm:presLayoutVars>
          <dgm:bulletEnabled val="1"/>
        </dgm:presLayoutVars>
      </dgm:prSet>
      <dgm:spPr/>
      <dgm:t>
        <a:bodyPr/>
        <a:lstStyle/>
        <a:p>
          <a:endParaRPr lang="es-SV"/>
        </a:p>
      </dgm:t>
    </dgm:pt>
    <dgm:pt modelId="{CB24E5D1-5602-4574-88FB-ABA77E9E5B6C}" type="pres">
      <dgm:prSet presAssocID="{410546F1-B3A4-4FAA-AF3B-4A030279AC49}" presName="spacer" presStyleCnt="0"/>
      <dgm:spPr/>
    </dgm:pt>
    <dgm:pt modelId="{CFE55CD7-80F6-4EAB-9113-AB71E022E0A4}" type="pres">
      <dgm:prSet presAssocID="{CE1087BD-EEAC-4208-B58D-1AA067343770}" presName="comp" presStyleCnt="0"/>
      <dgm:spPr/>
    </dgm:pt>
    <dgm:pt modelId="{70EFB42C-DBA0-4374-A39A-4F18DA48E8F0}" type="pres">
      <dgm:prSet presAssocID="{CE1087BD-EEAC-4208-B58D-1AA067343770}" presName="box" presStyleLbl="node1" presStyleIdx="1" presStyleCnt="4"/>
      <dgm:spPr/>
      <dgm:t>
        <a:bodyPr/>
        <a:lstStyle/>
        <a:p>
          <a:endParaRPr lang="es-SV"/>
        </a:p>
      </dgm:t>
    </dgm:pt>
    <dgm:pt modelId="{130E9517-9169-439C-AAD4-D9A8C33BA19D}" type="pres">
      <dgm:prSet presAssocID="{CE1087BD-EEAC-4208-B58D-1AA067343770}" presName="img" presStyleLbl="fgImgPlace1" presStyleIdx="1" presStyleCnt="4"/>
      <dgm:spPr>
        <a:blipFill rotWithShape="1">
          <a:blip xmlns:r="http://schemas.openxmlformats.org/officeDocument/2006/relationships" r:embed="rId2"/>
          <a:stretch>
            <a:fillRect/>
          </a:stretch>
        </a:blipFill>
      </dgm:spPr>
    </dgm:pt>
    <dgm:pt modelId="{06B53E37-5BBE-47B5-BA64-A1CD69B93024}" type="pres">
      <dgm:prSet presAssocID="{CE1087BD-EEAC-4208-B58D-1AA067343770}" presName="text" presStyleLbl="node1" presStyleIdx="1" presStyleCnt="4">
        <dgm:presLayoutVars>
          <dgm:bulletEnabled val="1"/>
        </dgm:presLayoutVars>
      </dgm:prSet>
      <dgm:spPr/>
      <dgm:t>
        <a:bodyPr/>
        <a:lstStyle/>
        <a:p>
          <a:endParaRPr lang="es-SV"/>
        </a:p>
      </dgm:t>
    </dgm:pt>
    <dgm:pt modelId="{0036191F-6527-4B96-AA61-871599E3F53F}" type="pres">
      <dgm:prSet presAssocID="{E7921A0F-C6D7-4063-BF5D-3462837FA4D8}" presName="spacer" presStyleCnt="0"/>
      <dgm:spPr/>
    </dgm:pt>
    <dgm:pt modelId="{8F329E40-1C5F-4398-9F37-74B740514806}" type="pres">
      <dgm:prSet presAssocID="{498DEF2B-D7EE-4450-9D5C-0536DF6EF282}" presName="comp" presStyleCnt="0"/>
      <dgm:spPr/>
    </dgm:pt>
    <dgm:pt modelId="{27A0C3E0-72CF-42B7-8FD5-35CAD755CFA5}" type="pres">
      <dgm:prSet presAssocID="{498DEF2B-D7EE-4450-9D5C-0536DF6EF282}" presName="box" presStyleLbl="node1" presStyleIdx="2" presStyleCnt="4"/>
      <dgm:spPr/>
      <dgm:t>
        <a:bodyPr/>
        <a:lstStyle/>
        <a:p>
          <a:endParaRPr lang="es-SV"/>
        </a:p>
      </dgm:t>
    </dgm:pt>
    <dgm:pt modelId="{1A14BF28-7C9B-4669-93C4-D2F0BA850321}" type="pres">
      <dgm:prSet presAssocID="{498DEF2B-D7EE-4450-9D5C-0536DF6EF282}" presName="img" presStyleLbl="fgImgPlace1" presStyleIdx="2" presStyleCnt="4"/>
      <dgm:spPr>
        <a:blipFill rotWithShape="1">
          <a:blip xmlns:r="http://schemas.openxmlformats.org/officeDocument/2006/relationships" r:embed="rId3"/>
          <a:stretch>
            <a:fillRect/>
          </a:stretch>
        </a:blipFill>
      </dgm:spPr>
    </dgm:pt>
    <dgm:pt modelId="{3369F6EA-0B7E-4CE2-AF3C-B3FC9C1800EA}" type="pres">
      <dgm:prSet presAssocID="{498DEF2B-D7EE-4450-9D5C-0536DF6EF282}" presName="text" presStyleLbl="node1" presStyleIdx="2" presStyleCnt="4">
        <dgm:presLayoutVars>
          <dgm:bulletEnabled val="1"/>
        </dgm:presLayoutVars>
      </dgm:prSet>
      <dgm:spPr/>
      <dgm:t>
        <a:bodyPr/>
        <a:lstStyle/>
        <a:p>
          <a:endParaRPr lang="es-SV"/>
        </a:p>
      </dgm:t>
    </dgm:pt>
    <dgm:pt modelId="{B29E4D5E-172F-4156-8313-042A816AB20E}" type="pres">
      <dgm:prSet presAssocID="{4EAB0158-CDA0-4651-AF9B-F9120FCBCFD9}" presName="spacer" presStyleCnt="0"/>
      <dgm:spPr/>
    </dgm:pt>
    <dgm:pt modelId="{D4818B47-C100-4602-ADA4-2BB45113CEC8}" type="pres">
      <dgm:prSet presAssocID="{CE501D26-5F28-453D-87EA-C269D0E615D9}" presName="comp" presStyleCnt="0"/>
      <dgm:spPr/>
    </dgm:pt>
    <dgm:pt modelId="{EF8E1C95-98CE-4E03-86E8-A27D5A156874}" type="pres">
      <dgm:prSet presAssocID="{CE501D26-5F28-453D-87EA-C269D0E615D9}" presName="box" presStyleLbl="node1" presStyleIdx="3" presStyleCnt="4"/>
      <dgm:spPr/>
      <dgm:t>
        <a:bodyPr/>
        <a:lstStyle/>
        <a:p>
          <a:endParaRPr lang="es-SV"/>
        </a:p>
      </dgm:t>
    </dgm:pt>
    <dgm:pt modelId="{474366E7-7D96-4861-9234-F835CBD5C784}" type="pres">
      <dgm:prSet presAssocID="{CE501D26-5F28-453D-87EA-C269D0E615D9}" presName="img" presStyleLbl="fgImgPlace1" presStyleIdx="3" presStyleCnt="4"/>
      <dgm:spPr>
        <a:blipFill rotWithShape="1">
          <a:blip xmlns:r="http://schemas.openxmlformats.org/officeDocument/2006/relationships" r:embed="rId4">
            <a:extLst/>
          </a:blip>
          <a:stretch>
            <a:fillRect/>
          </a:stretch>
        </a:blipFill>
      </dgm:spPr>
    </dgm:pt>
    <dgm:pt modelId="{4AB6BEC8-F3F1-4575-A1C6-F90428286DE6}" type="pres">
      <dgm:prSet presAssocID="{CE501D26-5F28-453D-87EA-C269D0E615D9}" presName="text" presStyleLbl="node1" presStyleIdx="3" presStyleCnt="4">
        <dgm:presLayoutVars>
          <dgm:bulletEnabled val="1"/>
        </dgm:presLayoutVars>
      </dgm:prSet>
      <dgm:spPr/>
      <dgm:t>
        <a:bodyPr/>
        <a:lstStyle/>
        <a:p>
          <a:endParaRPr lang="es-SV"/>
        </a:p>
      </dgm:t>
    </dgm:pt>
  </dgm:ptLst>
  <dgm:cxnLst>
    <dgm:cxn modelId="{EE1741B3-E5C0-47CE-AAA8-786C146DAB68}" type="presOf" srcId="{CE501D26-5F28-453D-87EA-C269D0E615D9}" destId="{4AB6BEC8-F3F1-4575-A1C6-F90428286DE6}" srcOrd="1" destOrd="0" presId="urn:microsoft.com/office/officeart/2005/8/layout/vList4#2"/>
    <dgm:cxn modelId="{2818637B-1051-4E70-BBDE-89897E2BE004}" type="presOf" srcId="{CE1087BD-EEAC-4208-B58D-1AA067343770}" destId="{06B53E37-5BBE-47B5-BA64-A1CD69B93024}" srcOrd="1" destOrd="0" presId="urn:microsoft.com/office/officeart/2005/8/layout/vList4#2"/>
    <dgm:cxn modelId="{C4CBB936-E995-4B97-815B-006F79D144DC}" srcId="{E9AB4421-8495-4463-9069-2CDCE6C01105}" destId="{CE501D26-5F28-453D-87EA-C269D0E615D9}" srcOrd="3" destOrd="0" parTransId="{45DF929D-5903-4394-85A1-113DC5522D9B}" sibTransId="{F36DE7F0-2353-44FF-A79E-FC9296D3827F}"/>
    <dgm:cxn modelId="{20A5FD6B-F640-4E35-B350-863B673C9039}" type="presOf" srcId="{498DEF2B-D7EE-4450-9D5C-0536DF6EF282}" destId="{3369F6EA-0B7E-4CE2-AF3C-B3FC9C1800EA}" srcOrd="1" destOrd="0" presId="urn:microsoft.com/office/officeart/2005/8/layout/vList4#2"/>
    <dgm:cxn modelId="{226C1919-C3C9-4BDA-AE64-A9CEE2B26318}" type="presOf" srcId="{CE1087BD-EEAC-4208-B58D-1AA067343770}" destId="{70EFB42C-DBA0-4374-A39A-4F18DA48E8F0}" srcOrd="0" destOrd="0" presId="urn:microsoft.com/office/officeart/2005/8/layout/vList4#2"/>
    <dgm:cxn modelId="{38AE7AB8-8884-4123-AF23-DD7F405211FC}" srcId="{E9AB4421-8495-4463-9069-2CDCE6C01105}" destId="{CE1087BD-EEAC-4208-B58D-1AA067343770}" srcOrd="1" destOrd="0" parTransId="{C911C686-BE30-4F47-A7C3-2A4EC5473B88}" sibTransId="{E7921A0F-C6D7-4063-BF5D-3462837FA4D8}"/>
    <dgm:cxn modelId="{86D1E89F-4C5B-451B-BCC7-F2CD139E7B63}" type="presOf" srcId="{C7074179-1969-45A2-B6CD-7D80887B94E4}" destId="{441186C6-CED8-4D3A-A7A5-F7F0ACDEC0E7}" srcOrd="0" destOrd="0" presId="urn:microsoft.com/office/officeart/2005/8/layout/vList4#2"/>
    <dgm:cxn modelId="{57CA783C-A47F-402A-8C11-87DDA36F3CEF}" type="presOf" srcId="{CE501D26-5F28-453D-87EA-C269D0E615D9}" destId="{EF8E1C95-98CE-4E03-86E8-A27D5A156874}" srcOrd="0" destOrd="0" presId="urn:microsoft.com/office/officeart/2005/8/layout/vList4#2"/>
    <dgm:cxn modelId="{62321E68-2B94-44DB-B996-774CEE71C99C}" srcId="{E9AB4421-8495-4463-9069-2CDCE6C01105}" destId="{498DEF2B-D7EE-4450-9D5C-0536DF6EF282}" srcOrd="2" destOrd="0" parTransId="{E9E88ECE-CE96-4A61-A96F-268DC622C996}" sibTransId="{4EAB0158-CDA0-4651-AF9B-F9120FCBCFD9}"/>
    <dgm:cxn modelId="{BB411440-3E3C-47C5-9B31-5A71893847FF}" type="presOf" srcId="{498DEF2B-D7EE-4450-9D5C-0536DF6EF282}" destId="{27A0C3E0-72CF-42B7-8FD5-35CAD755CFA5}" srcOrd="0" destOrd="0" presId="urn:microsoft.com/office/officeart/2005/8/layout/vList4#2"/>
    <dgm:cxn modelId="{227C3F45-30E9-4849-8306-F13DF0BD7C2E}" srcId="{E9AB4421-8495-4463-9069-2CDCE6C01105}" destId="{C7074179-1969-45A2-B6CD-7D80887B94E4}" srcOrd="0" destOrd="0" parTransId="{F1CE2364-9C5B-4ED3-9CD0-ED5AB6E1206B}" sibTransId="{410546F1-B3A4-4FAA-AF3B-4A030279AC49}"/>
    <dgm:cxn modelId="{26CF814A-247F-4AAC-BC87-290527A85D2A}" type="presOf" srcId="{C7074179-1969-45A2-B6CD-7D80887B94E4}" destId="{1A9956B0-8805-4E47-A9DE-1CFBC8A7FC94}" srcOrd="1" destOrd="0" presId="urn:microsoft.com/office/officeart/2005/8/layout/vList4#2"/>
    <dgm:cxn modelId="{3538B62F-4245-4073-B0B7-5B0F0FC1FA44}" type="presOf" srcId="{E9AB4421-8495-4463-9069-2CDCE6C01105}" destId="{C35CA2C2-9CDA-472D-B317-18E8DC1ACCB2}" srcOrd="0" destOrd="0" presId="urn:microsoft.com/office/officeart/2005/8/layout/vList4#2"/>
    <dgm:cxn modelId="{8BDB78C5-DBF7-4180-AB3B-535C28D5479A}" type="presParOf" srcId="{C35CA2C2-9CDA-472D-B317-18E8DC1ACCB2}" destId="{2B32392A-15FA-49AC-8C20-B959D8341A2E}" srcOrd="0" destOrd="0" presId="urn:microsoft.com/office/officeart/2005/8/layout/vList4#2"/>
    <dgm:cxn modelId="{3F404B38-C93C-4E8A-8CE7-A67B6DFADFC3}" type="presParOf" srcId="{2B32392A-15FA-49AC-8C20-B959D8341A2E}" destId="{441186C6-CED8-4D3A-A7A5-F7F0ACDEC0E7}" srcOrd="0" destOrd="0" presId="urn:microsoft.com/office/officeart/2005/8/layout/vList4#2"/>
    <dgm:cxn modelId="{52E3EE9F-F965-439A-8038-048017E5AA5B}" type="presParOf" srcId="{2B32392A-15FA-49AC-8C20-B959D8341A2E}" destId="{9EFFBDD0-E5C5-4C66-8818-3A7182CA4354}" srcOrd="1" destOrd="0" presId="urn:microsoft.com/office/officeart/2005/8/layout/vList4#2"/>
    <dgm:cxn modelId="{564FEF4C-D346-4583-8C04-90158D6A9029}" type="presParOf" srcId="{2B32392A-15FA-49AC-8C20-B959D8341A2E}" destId="{1A9956B0-8805-4E47-A9DE-1CFBC8A7FC94}" srcOrd="2" destOrd="0" presId="urn:microsoft.com/office/officeart/2005/8/layout/vList4#2"/>
    <dgm:cxn modelId="{622E5436-3FC7-47D0-AC5D-382A6B8C87B3}" type="presParOf" srcId="{C35CA2C2-9CDA-472D-B317-18E8DC1ACCB2}" destId="{CB24E5D1-5602-4574-88FB-ABA77E9E5B6C}" srcOrd="1" destOrd="0" presId="urn:microsoft.com/office/officeart/2005/8/layout/vList4#2"/>
    <dgm:cxn modelId="{1218FD44-B5C4-4CEE-B92C-FC5694B75AEC}" type="presParOf" srcId="{C35CA2C2-9CDA-472D-B317-18E8DC1ACCB2}" destId="{CFE55CD7-80F6-4EAB-9113-AB71E022E0A4}" srcOrd="2" destOrd="0" presId="urn:microsoft.com/office/officeart/2005/8/layout/vList4#2"/>
    <dgm:cxn modelId="{10505E77-AE33-4ECC-9FD5-A232500007D9}" type="presParOf" srcId="{CFE55CD7-80F6-4EAB-9113-AB71E022E0A4}" destId="{70EFB42C-DBA0-4374-A39A-4F18DA48E8F0}" srcOrd="0" destOrd="0" presId="urn:microsoft.com/office/officeart/2005/8/layout/vList4#2"/>
    <dgm:cxn modelId="{62097327-2FE1-470B-8E19-1B9F442DA86F}" type="presParOf" srcId="{CFE55CD7-80F6-4EAB-9113-AB71E022E0A4}" destId="{130E9517-9169-439C-AAD4-D9A8C33BA19D}" srcOrd="1" destOrd="0" presId="urn:microsoft.com/office/officeart/2005/8/layout/vList4#2"/>
    <dgm:cxn modelId="{15DA0EAD-D704-4E43-B6DE-3A9D4DF8E9E6}" type="presParOf" srcId="{CFE55CD7-80F6-4EAB-9113-AB71E022E0A4}" destId="{06B53E37-5BBE-47B5-BA64-A1CD69B93024}" srcOrd="2" destOrd="0" presId="urn:microsoft.com/office/officeart/2005/8/layout/vList4#2"/>
    <dgm:cxn modelId="{5CB968FE-F03F-42F7-B2FA-273791A5D4EF}" type="presParOf" srcId="{C35CA2C2-9CDA-472D-B317-18E8DC1ACCB2}" destId="{0036191F-6527-4B96-AA61-871599E3F53F}" srcOrd="3" destOrd="0" presId="urn:microsoft.com/office/officeart/2005/8/layout/vList4#2"/>
    <dgm:cxn modelId="{46C8AE67-0806-49A6-B01C-D4970C87FC07}" type="presParOf" srcId="{C35CA2C2-9CDA-472D-B317-18E8DC1ACCB2}" destId="{8F329E40-1C5F-4398-9F37-74B740514806}" srcOrd="4" destOrd="0" presId="urn:microsoft.com/office/officeart/2005/8/layout/vList4#2"/>
    <dgm:cxn modelId="{7FBBFEE9-6F52-4FA6-8E56-6C7BEB3731EB}" type="presParOf" srcId="{8F329E40-1C5F-4398-9F37-74B740514806}" destId="{27A0C3E0-72CF-42B7-8FD5-35CAD755CFA5}" srcOrd="0" destOrd="0" presId="urn:microsoft.com/office/officeart/2005/8/layout/vList4#2"/>
    <dgm:cxn modelId="{B60C557C-CBCC-4096-8F5F-86844FF46866}" type="presParOf" srcId="{8F329E40-1C5F-4398-9F37-74B740514806}" destId="{1A14BF28-7C9B-4669-93C4-D2F0BA850321}" srcOrd="1" destOrd="0" presId="urn:microsoft.com/office/officeart/2005/8/layout/vList4#2"/>
    <dgm:cxn modelId="{1BF254AA-6903-4FFE-AECD-753D81BDC3DF}" type="presParOf" srcId="{8F329E40-1C5F-4398-9F37-74B740514806}" destId="{3369F6EA-0B7E-4CE2-AF3C-B3FC9C1800EA}" srcOrd="2" destOrd="0" presId="urn:microsoft.com/office/officeart/2005/8/layout/vList4#2"/>
    <dgm:cxn modelId="{06722384-BF90-4CC1-AAB7-2B1531AE509A}" type="presParOf" srcId="{C35CA2C2-9CDA-472D-B317-18E8DC1ACCB2}" destId="{B29E4D5E-172F-4156-8313-042A816AB20E}" srcOrd="5" destOrd="0" presId="urn:microsoft.com/office/officeart/2005/8/layout/vList4#2"/>
    <dgm:cxn modelId="{54EE8B92-D8A3-4798-81FB-FF50CCDE7E36}" type="presParOf" srcId="{C35CA2C2-9CDA-472D-B317-18E8DC1ACCB2}" destId="{D4818B47-C100-4602-ADA4-2BB45113CEC8}" srcOrd="6" destOrd="0" presId="urn:microsoft.com/office/officeart/2005/8/layout/vList4#2"/>
    <dgm:cxn modelId="{BFDF457E-32BA-47B0-B7B7-91792AF1CF15}" type="presParOf" srcId="{D4818B47-C100-4602-ADA4-2BB45113CEC8}" destId="{EF8E1C95-98CE-4E03-86E8-A27D5A156874}" srcOrd="0" destOrd="0" presId="urn:microsoft.com/office/officeart/2005/8/layout/vList4#2"/>
    <dgm:cxn modelId="{9C6A3DBE-164D-4207-9293-991F5ACAE8E1}" type="presParOf" srcId="{D4818B47-C100-4602-ADA4-2BB45113CEC8}" destId="{474366E7-7D96-4861-9234-F835CBD5C784}" srcOrd="1" destOrd="0" presId="urn:microsoft.com/office/officeart/2005/8/layout/vList4#2"/>
    <dgm:cxn modelId="{0D014B9E-FDDE-4D03-BAFA-751A3C42176E}" type="presParOf" srcId="{D4818B47-C100-4602-ADA4-2BB45113CEC8}" destId="{4AB6BEC8-F3F1-4575-A1C6-F90428286DE6}" srcOrd="2" destOrd="0" presId="urn:microsoft.com/office/officeart/2005/8/layout/vList4#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C17F1B-1F21-4839-A8F6-DB6E49C90DA0}" type="doc">
      <dgm:prSet loTypeId="urn:microsoft.com/office/officeart/2005/8/layout/vList4#3" loCatId="list" qsTypeId="urn:microsoft.com/office/officeart/2005/8/quickstyle/simple1#3" qsCatId="simple" csTypeId="urn:microsoft.com/office/officeart/2005/8/colors/accent0_1" csCatId="mainScheme" phldr="1"/>
      <dgm:spPr/>
      <dgm:t>
        <a:bodyPr/>
        <a:lstStyle/>
        <a:p>
          <a:endParaRPr lang="es-SV"/>
        </a:p>
      </dgm:t>
    </dgm:pt>
    <dgm:pt modelId="{22B2C65A-FEAE-4A16-A5C2-01BB8F3FEF93}">
      <dgm:prSet/>
      <dgm:spPr/>
      <dgm:t>
        <a:bodyPr/>
        <a:lstStyle/>
        <a:p>
          <a:r>
            <a:rPr lang="es-SV" smtClean="0"/>
            <a:t>El proceso deliberativo de los servidores públicos, mientras no se adopte una decisión final.</a:t>
          </a:r>
          <a:endParaRPr lang="es-SV" dirty="0"/>
        </a:p>
      </dgm:t>
    </dgm:pt>
    <dgm:pt modelId="{C647AE63-82DD-4D49-BCBD-5462C2C9CCD0}" type="parTrans" cxnId="{53AFFAA8-5C74-4DA0-8C5E-51C2629FFA18}">
      <dgm:prSet/>
      <dgm:spPr/>
      <dgm:t>
        <a:bodyPr/>
        <a:lstStyle/>
        <a:p>
          <a:endParaRPr lang="es-SV"/>
        </a:p>
      </dgm:t>
    </dgm:pt>
    <dgm:pt modelId="{FEABD138-0FF0-48A9-913C-068F4729DDB0}" type="sibTrans" cxnId="{53AFFAA8-5C74-4DA0-8C5E-51C2629FFA18}">
      <dgm:prSet/>
      <dgm:spPr/>
      <dgm:t>
        <a:bodyPr/>
        <a:lstStyle/>
        <a:p>
          <a:endParaRPr lang="es-SV"/>
        </a:p>
      </dgm:t>
    </dgm:pt>
    <dgm:pt modelId="{CBFADBD8-B891-4939-B432-645725270031}">
      <dgm:prSet/>
      <dgm:spPr/>
      <dgm:t>
        <a:bodyPr/>
        <a:lstStyle/>
        <a:p>
          <a:r>
            <a:rPr lang="es-SV" dirty="0" smtClean="0"/>
            <a:t>Prevención, investigación o persecución de actos ilícitos.</a:t>
          </a:r>
          <a:endParaRPr lang="es-SV" dirty="0"/>
        </a:p>
      </dgm:t>
    </dgm:pt>
    <dgm:pt modelId="{6AEFB3E1-2EEE-4F88-8E66-9A654E50EDEC}" type="parTrans" cxnId="{B35F8F9F-B8BF-4891-9029-FFA9A71CCA26}">
      <dgm:prSet/>
      <dgm:spPr/>
      <dgm:t>
        <a:bodyPr/>
        <a:lstStyle/>
        <a:p>
          <a:endParaRPr lang="es-SV"/>
        </a:p>
      </dgm:t>
    </dgm:pt>
    <dgm:pt modelId="{8252D7E1-C100-4ACE-9541-8AD86D4B571E}" type="sibTrans" cxnId="{B35F8F9F-B8BF-4891-9029-FFA9A71CCA26}">
      <dgm:prSet/>
      <dgm:spPr/>
      <dgm:t>
        <a:bodyPr/>
        <a:lstStyle/>
        <a:p>
          <a:endParaRPr lang="es-SV"/>
        </a:p>
      </dgm:t>
    </dgm:pt>
    <dgm:pt modelId="{D81C31D9-3E74-47EA-9A76-F0CA0E2875A2}">
      <dgm:prSet/>
      <dgm:spPr/>
      <dgm:t>
        <a:bodyPr/>
        <a:lstStyle/>
        <a:p>
          <a:r>
            <a:rPr lang="es-SV" dirty="0" smtClean="0"/>
            <a:t>Estrategias y funciones estatales en procedimientos judiciales o administrativos en curso.</a:t>
          </a:r>
          <a:endParaRPr lang="es-SV" dirty="0"/>
        </a:p>
      </dgm:t>
    </dgm:pt>
    <dgm:pt modelId="{80F2AF67-E479-4938-AC8F-235DBE6E85DD}" type="parTrans" cxnId="{9C3FE606-52D2-44AF-BB69-B2518C453C30}">
      <dgm:prSet/>
      <dgm:spPr/>
      <dgm:t>
        <a:bodyPr/>
        <a:lstStyle/>
        <a:p>
          <a:endParaRPr lang="es-SV"/>
        </a:p>
      </dgm:t>
    </dgm:pt>
    <dgm:pt modelId="{5603BE23-67B3-4AB9-9D16-56CD33A778BE}" type="sibTrans" cxnId="{9C3FE606-52D2-44AF-BB69-B2518C453C30}">
      <dgm:prSet/>
      <dgm:spPr/>
      <dgm:t>
        <a:bodyPr/>
        <a:lstStyle/>
        <a:p>
          <a:endParaRPr lang="es-SV"/>
        </a:p>
      </dgm:t>
    </dgm:pt>
    <dgm:pt modelId="{5D8F3E00-B091-4688-ADA1-DF5E1D8736BA}">
      <dgm:prSet/>
      <dgm:spPr/>
      <dgm:t>
        <a:bodyPr/>
        <a:lstStyle/>
        <a:p>
          <a:r>
            <a:rPr lang="es-SV" dirty="0" smtClean="0"/>
            <a:t>La que pueda generar una ventaja indebida en perjuicio de un tercero.</a:t>
          </a:r>
          <a:endParaRPr lang="es-SV" dirty="0"/>
        </a:p>
      </dgm:t>
    </dgm:pt>
    <dgm:pt modelId="{78A651F5-E8CB-4FB2-94A7-3904CAC4DCE0}" type="parTrans" cxnId="{C26AB7B3-76CA-428C-A711-E2C4668A197D}">
      <dgm:prSet/>
      <dgm:spPr/>
      <dgm:t>
        <a:bodyPr/>
        <a:lstStyle/>
        <a:p>
          <a:endParaRPr lang="es-SV"/>
        </a:p>
      </dgm:t>
    </dgm:pt>
    <dgm:pt modelId="{8D322992-64E8-4D25-BCC7-35A9FF3E36C6}" type="sibTrans" cxnId="{C26AB7B3-76CA-428C-A711-E2C4668A197D}">
      <dgm:prSet/>
      <dgm:spPr/>
      <dgm:t>
        <a:bodyPr/>
        <a:lstStyle/>
        <a:p>
          <a:endParaRPr lang="es-SV"/>
        </a:p>
      </dgm:t>
    </dgm:pt>
    <dgm:pt modelId="{84D8AFF3-4463-4A7E-A156-DB4778EADECD}" type="pres">
      <dgm:prSet presAssocID="{C2C17F1B-1F21-4839-A8F6-DB6E49C90DA0}" presName="linear" presStyleCnt="0">
        <dgm:presLayoutVars>
          <dgm:dir/>
          <dgm:resizeHandles val="exact"/>
        </dgm:presLayoutVars>
      </dgm:prSet>
      <dgm:spPr/>
      <dgm:t>
        <a:bodyPr/>
        <a:lstStyle/>
        <a:p>
          <a:endParaRPr lang="es-SV"/>
        </a:p>
      </dgm:t>
    </dgm:pt>
    <dgm:pt modelId="{DEFF9D60-7D2D-4DEA-ADDF-D314F47D6C75}" type="pres">
      <dgm:prSet presAssocID="{22B2C65A-FEAE-4A16-A5C2-01BB8F3FEF93}" presName="comp" presStyleCnt="0"/>
      <dgm:spPr/>
    </dgm:pt>
    <dgm:pt modelId="{853EB926-28F4-482D-8BFB-F18792CCEE1D}" type="pres">
      <dgm:prSet presAssocID="{22B2C65A-FEAE-4A16-A5C2-01BB8F3FEF93}" presName="box" presStyleLbl="node1" presStyleIdx="0" presStyleCnt="4"/>
      <dgm:spPr/>
      <dgm:t>
        <a:bodyPr/>
        <a:lstStyle/>
        <a:p>
          <a:endParaRPr lang="es-SV"/>
        </a:p>
      </dgm:t>
    </dgm:pt>
    <dgm:pt modelId="{27F3DE71-4CF9-4993-981D-1A0EAFAD4287}" type="pres">
      <dgm:prSet presAssocID="{22B2C65A-FEAE-4A16-A5C2-01BB8F3FEF93}" presName="img" presStyleLbl="fgImgPlace1" presStyleIdx="0" presStyleCnt="4"/>
      <dgm:spPr>
        <a:blipFill rotWithShape="1">
          <a:blip xmlns:r="http://schemas.openxmlformats.org/officeDocument/2006/relationships" r:embed="rId1"/>
          <a:stretch>
            <a:fillRect/>
          </a:stretch>
        </a:blipFill>
      </dgm:spPr>
    </dgm:pt>
    <dgm:pt modelId="{14B6125A-180D-4A31-A94E-DBC7A77D13AF}" type="pres">
      <dgm:prSet presAssocID="{22B2C65A-FEAE-4A16-A5C2-01BB8F3FEF93}" presName="text" presStyleLbl="node1" presStyleIdx="0" presStyleCnt="4">
        <dgm:presLayoutVars>
          <dgm:bulletEnabled val="1"/>
        </dgm:presLayoutVars>
      </dgm:prSet>
      <dgm:spPr/>
      <dgm:t>
        <a:bodyPr/>
        <a:lstStyle/>
        <a:p>
          <a:endParaRPr lang="es-SV"/>
        </a:p>
      </dgm:t>
    </dgm:pt>
    <dgm:pt modelId="{89B321E5-779F-4C68-A037-BEE809644086}" type="pres">
      <dgm:prSet presAssocID="{FEABD138-0FF0-48A9-913C-068F4729DDB0}" presName="spacer" presStyleCnt="0"/>
      <dgm:spPr/>
    </dgm:pt>
    <dgm:pt modelId="{B998C3E3-F205-4F22-BEA9-9073E3228265}" type="pres">
      <dgm:prSet presAssocID="{CBFADBD8-B891-4939-B432-645725270031}" presName="comp" presStyleCnt="0"/>
      <dgm:spPr/>
    </dgm:pt>
    <dgm:pt modelId="{19A55687-523C-4F13-B83E-5DB6E4F15896}" type="pres">
      <dgm:prSet presAssocID="{CBFADBD8-B891-4939-B432-645725270031}" presName="box" presStyleLbl="node1" presStyleIdx="1" presStyleCnt="4"/>
      <dgm:spPr/>
      <dgm:t>
        <a:bodyPr/>
        <a:lstStyle/>
        <a:p>
          <a:endParaRPr lang="es-SV"/>
        </a:p>
      </dgm:t>
    </dgm:pt>
    <dgm:pt modelId="{1FB9298C-6E6E-4EAA-840D-104570337DC4}" type="pres">
      <dgm:prSet presAssocID="{CBFADBD8-B891-4939-B432-645725270031}" presName="img" presStyleLbl="fgImgPlace1" presStyleIdx="1" presStyleCnt="4"/>
      <dgm:spPr>
        <a:blipFill rotWithShape="1">
          <a:blip xmlns:r="http://schemas.openxmlformats.org/officeDocument/2006/relationships" r:embed="rId2"/>
          <a:stretch>
            <a:fillRect/>
          </a:stretch>
        </a:blipFill>
      </dgm:spPr>
    </dgm:pt>
    <dgm:pt modelId="{0A12CBC8-28A3-4860-BEF4-9329A7570009}" type="pres">
      <dgm:prSet presAssocID="{CBFADBD8-B891-4939-B432-645725270031}" presName="text" presStyleLbl="node1" presStyleIdx="1" presStyleCnt="4">
        <dgm:presLayoutVars>
          <dgm:bulletEnabled val="1"/>
        </dgm:presLayoutVars>
      </dgm:prSet>
      <dgm:spPr/>
      <dgm:t>
        <a:bodyPr/>
        <a:lstStyle/>
        <a:p>
          <a:endParaRPr lang="es-SV"/>
        </a:p>
      </dgm:t>
    </dgm:pt>
    <dgm:pt modelId="{1F2C1766-3890-4E7F-83A2-D7E5DD10041E}" type="pres">
      <dgm:prSet presAssocID="{8252D7E1-C100-4ACE-9541-8AD86D4B571E}" presName="spacer" presStyleCnt="0"/>
      <dgm:spPr/>
    </dgm:pt>
    <dgm:pt modelId="{3698F71E-2F54-4BBB-B647-FE9CFF8BEAAF}" type="pres">
      <dgm:prSet presAssocID="{D81C31D9-3E74-47EA-9A76-F0CA0E2875A2}" presName="comp" presStyleCnt="0"/>
      <dgm:spPr/>
    </dgm:pt>
    <dgm:pt modelId="{00D435EB-1461-47FF-8B69-E4C20F6833CD}" type="pres">
      <dgm:prSet presAssocID="{D81C31D9-3E74-47EA-9A76-F0CA0E2875A2}" presName="box" presStyleLbl="node1" presStyleIdx="2" presStyleCnt="4"/>
      <dgm:spPr/>
      <dgm:t>
        <a:bodyPr/>
        <a:lstStyle/>
        <a:p>
          <a:endParaRPr lang="es-SV"/>
        </a:p>
      </dgm:t>
    </dgm:pt>
    <dgm:pt modelId="{403FC4C8-E220-4C48-B355-40CA808C7A94}" type="pres">
      <dgm:prSet presAssocID="{D81C31D9-3E74-47EA-9A76-F0CA0E2875A2}" presName="img" presStyleLbl="fgImgPlace1" presStyleIdx="2" presStyleCnt="4"/>
      <dgm:spPr>
        <a:blipFill rotWithShape="1">
          <a:blip xmlns:r="http://schemas.openxmlformats.org/officeDocument/2006/relationships" r:embed="rId3"/>
          <a:stretch>
            <a:fillRect/>
          </a:stretch>
        </a:blipFill>
      </dgm:spPr>
    </dgm:pt>
    <dgm:pt modelId="{AD9026ED-59EC-44E7-B9A0-18EA4529B7E7}" type="pres">
      <dgm:prSet presAssocID="{D81C31D9-3E74-47EA-9A76-F0CA0E2875A2}" presName="text" presStyleLbl="node1" presStyleIdx="2" presStyleCnt="4">
        <dgm:presLayoutVars>
          <dgm:bulletEnabled val="1"/>
        </dgm:presLayoutVars>
      </dgm:prSet>
      <dgm:spPr/>
      <dgm:t>
        <a:bodyPr/>
        <a:lstStyle/>
        <a:p>
          <a:endParaRPr lang="es-SV"/>
        </a:p>
      </dgm:t>
    </dgm:pt>
    <dgm:pt modelId="{686A8BFB-8955-4CB9-9438-93EDD1CC1669}" type="pres">
      <dgm:prSet presAssocID="{5603BE23-67B3-4AB9-9D16-56CD33A778BE}" presName="spacer" presStyleCnt="0"/>
      <dgm:spPr/>
    </dgm:pt>
    <dgm:pt modelId="{6828B7D6-2D98-4D72-A04D-56A04032631B}" type="pres">
      <dgm:prSet presAssocID="{5D8F3E00-B091-4688-ADA1-DF5E1D8736BA}" presName="comp" presStyleCnt="0"/>
      <dgm:spPr/>
    </dgm:pt>
    <dgm:pt modelId="{F2E05323-34DE-4069-9BBD-BD2C581DFE9E}" type="pres">
      <dgm:prSet presAssocID="{5D8F3E00-B091-4688-ADA1-DF5E1D8736BA}" presName="box" presStyleLbl="node1" presStyleIdx="3" presStyleCnt="4"/>
      <dgm:spPr/>
      <dgm:t>
        <a:bodyPr/>
        <a:lstStyle/>
        <a:p>
          <a:endParaRPr lang="es-SV"/>
        </a:p>
      </dgm:t>
    </dgm:pt>
    <dgm:pt modelId="{0FDB3D20-831F-4D27-A38E-3D6990327773}" type="pres">
      <dgm:prSet presAssocID="{5D8F3E00-B091-4688-ADA1-DF5E1D8736BA}" presName="img" presStyleLbl="fgImgPlace1" presStyleIdx="3" presStyleCnt="4"/>
      <dgm:spPr>
        <a:blipFill rotWithShape="1">
          <a:blip xmlns:r="http://schemas.openxmlformats.org/officeDocument/2006/relationships" r:embed="rId4"/>
          <a:stretch>
            <a:fillRect/>
          </a:stretch>
        </a:blipFill>
      </dgm:spPr>
    </dgm:pt>
    <dgm:pt modelId="{F8F7B519-7946-4888-AEEF-B2BE8BAE61B0}" type="pres">
      <dgm:prSet presAssocID="{5D8F3E00-B091-4688-ADA1-DF5E1D8736BA}" presName="text" presStyleLbl="node1" presStyleIdx="3" presStyleCnt="4">
        <dgm:presLayoutVars>
          <dgm:bulletEnabled val="1"/>
        </dgm:presLayoutVars>
      </dgm:prSet>
      <dgm:spPr/>
      <dgm:t>
        <a:bodyPr/>
        <a:lstStyle/>
        <a:p>
          <a:endParaRPr lang="es-SV"/>
        </a:p>
      </dgm:t>
    </dgm:pt>
  </dgm:ptLst>
  <dgm:cxnLst>
    <dgm:cxn modelId="{61A981E7-16B9-4220-B0DD-303A5E83FB75}" type="presOf" srcId="{22B2C65A-FEAE-4A16-A5C2-01BB8F3FEF93}" destId="{14B6125A-180D-4A31-A94E-DBC7A77D13AF}" srcOrd="1" destOrd="0" presId="urn:microsoft.com/office/officeart/2005/8/layout/vList4#3"/>
    <dgm:cxn modelId="{53AFFAA8-5C74-4DA0-8C5E-51C2629FFA18}" srcId="{C2C17F1B-1F21-4839-A8F6-DB6E49C90DA0}" destId="{22B2C65A-FEAE-4A16-A5C2-01BB8F3FEF93}" srcOrd="0" destOrd="0" parTransId="{C647AE63-82DD-4D49-BCBD-5462C2C9CCD0}" sibTransId="{FEABD138-0FF0-48A9-913C-068F4729DDB0}"/>
    <dgm:cxn modelId="{15A6BE94-B745-49C8-8DD9-E270CB2C3EA3}" type="presOf" srcId="{D81C31D9-3E74-47EA-9A76-F0CA0E2875A2}" destId="{AD9026ED-59EC-44E7-B9A0-18EA4529B7E7}" srcOrd="1" destOrd="0" presId="urn:microsoft.com/office/officeart/2005/8/layout/vList4#3"/>
    <dgm:cxn modelId="{93C70EF3-B8DE-4B40-9657-D0AA11245DEB}" type="presOf" srcId="{5D8F3E00-B091-4688-ADA1-DF5E1D8736BA}" destId="{F8F7B519-7946-4888-AEEF-B2BE8BAE61B0}" srcOrd="1" destOrd="0" presId="urn:microsoft.com/office/officeart/2005/8/layout/vList4#3"/>
    <dgm:cxn modelId="{80F659E4-E067-4B07-9768-F62CD7360B7B}" type="presOf" srcId="{5D8F3E00-B091-4688-ADA1-DF5E1D8736BA}" destId="{F2E05323-34DE-4069-9BBD-BD2C581DFE9E}" srcOrd="0" destOrd="0" presId="urn:microsoft.com/office/officeart/2005/8/layout/vList4#3"/>
    <dgm:cxn modelId="{9C3FE606-52D2-44AF-BB69-B2518C453C30}" srcId="{C2C17F1B-1F21-4839-A8F6-DB6E49C90DA0}" destId="{D81C31D9-3E74-47EA-9A76-F0CA0E2875A2}" srcOrd="2" destOrd="0" parTransId="{80F2AF67-E479-4938-AC8F-235DBE6E85DD}" sibTransId="{5603BE23-67B3-4AB9-9D16-56CD33A778BE}"/>
    <dgm:cxn modelId="{C26AB7B3-76CA-428C-A711-E2C4668A197D}" srcId="{C2C17F1B-1F21-4839-A8F6-DB6E49C90DA0}" destId="{5D8F3E00-B091-4688-ADA1-DF5E1D8736BA}" srcOrd="3" destOrd="0" parTransId="{78A651F5-E8CB-4FB2-94A7-3904CAC4DCE0}" sibTransId="{8D322992-64E8-4D25-BCC7-35A9FF3E36C6}"/>
    <dgm:cxn modelId="{7CF6C2C8-83E5-46E6-ACAF-460AD9D84D99}" type="presOf" srcId="{C2C17F1B-1F21-4839-A8F6-DB6E49C90DA0}" destId="{84D8AFF3-4463-4A7E-A156-DB4778EADECD}" srcOrd="0" destOrd="0" presId="urn:microsoft.com/office/officeart/2005/8/layout/vList4#3"/>
    <dgm:cxn modelId="{3F1C4754-0EA7-4CA6-A987-5F6A07F0A97C}" type="presOf" srcId="{22B2C65A-FEAE-4A16-A5C2-01BB8F3FEF93}" destId="{853EB926-28F4-482D-8BFB-F18792CCEE1D}" srcOrd="0" destOrd="0" presId="urn:microsoft.com/office/officeart/2005/8/layout/vList4#3"/>
    <dgm:cxn modelId="{B35F8F9F-B8BF-4891-9029-FFA9A71CCA26}" srcId="{C2C17F1B-1F21-4839-A8F6-DB6E49C90DA0}" destId="{CBFADBD8-B891-4939-B432-645725270031}" srcOrd="1" destOrd="0" parTransId="{6AEFB3E1-2EEE-4F88-8E66-9A654E50EDEC}" sibTransId="{8252D7E1-C100-4ACE-9541-8AD86D4B571E}"/>
    <dgm:cxn modelId="{058084F9-60BC-4A6A-A337-03BAA4C42446}" type="presOf" srcId="{D81C31D9-3E74-47EA-9A76-F0CA0E2875A2}" destId="{00D435EB-1461-47FF-8B69-E4C20F6833CD}" srcOrd="0" destOrd="0" presId="urn:microsoft.com/office/officeart/2005/8/layout/vList4#3"/>
    <dgm:cxn modelId="{785EAB8D-C2D5-4B6E-BAE5-030F95396972}" type="presOf" srcId="{CBFADBD8-B891-4939-B432-645725270031}" destId="{0A12CBC8-28A3-4860-BEF4-9329A7570009}" srcOrd="1" destOrd="0" presId="urn:microsoft.com/office/officeart/2005/8/layout/vList4#3"/>
    <dgm:cxn modelId="{6E350210-9E35-49D4-BD87-E8BAE1959865}" type="presOf" srcId="{CBFADBD8-B891-4939-B432-645725270031}" destId="{19A55687-523C-4F13-B83E-5DB6E4F15896}" srcOrd="0" destOrd="0" presId="urn:microsoft.com/office/officeart/2005/8/layout/vList4#3"/>
    <dgm:cxn modelId="{B0379459-9C05-42EC-A49E-C2B3A23775B6}" type="presParOf" srcId="{84D8AFF3-4463-4A7E-A156-DB4778EADECD}" destId="{DEFF9D60-7D2D-4DEA-ADDF-D314F47D6C75}" srcOrd="0" destOrd="0" presId="urn:microsoft.com/office/officeart/2005/8/layout/vList4#3"/>
    <dgm:cxn modelId="{C5EF4D2E-C7B9-4FD8-B6B9-107D7E529CCF}" type="presParOf" srcId="{DEFF9D60-7D2D-4DEA-ADDF-D314F47D6C75}" destId="{853EB926-28F4-482D-8BFB-F18792CCEE1D}" srcOrd="0" destOrd="0" presId="urn:microsoft.com/office/officeart/2005/8/layout/vList4#3"/>
    <dgm:cxn modelId="{73879088-A4C7-4D55-B744-D5AAA659A309}" type="presParOf" srcId="{DEFF9D60-7D2D-4DEA-ADDF-D314F47D6C75}" destId="{27F3DE71-4CF9-4993-981D-1A0EAFAD4287}" srcOrd="1" destOrd="0" presId="urn:microsoft.com/office/officeart/2005/8/layout/vList4#3"/>
    <dgm:cxn modelId="{0CF95612-FFAA-4657-9271-7C1935E3296C}" type="presParOf" srcId="{DEFF9D60-7D2D-4DEA-ADDF-D314F47D6C75}" destId="{14B6125A-180D-4A31-A94E-DBC7A77D13AF}" srcOrd="2" destOrd="0" presId="urn:microsoft.com/office/officeart/2005/8/layout/vList4#3"/>
    <dgm:cxn modelId="{09080DE6-BD77-4536-BD63-6917CEEF19BA}" type="presParOf" srcId="{84D8AFF3-4463-4A7E-A156-DB4778EADECD}" destId="{89B321E5-779F-4C68-A037-BEE809644086}" srcOrd="1" destOrd="0" presId="urn:microsoft.com/office/officeart/2005/8/layout/vList4#3"/>
    <dgm:cxn modelId="{8DD58E99-A547-443D-B32C-BA80487F9202}" type="presParOf" srcId="{84D8AFF3-4463-4A7E-A156-DB4778EADECD}" destId="{B998C3E3-F205-4F22-BEA9-9073E3228265}" srcOrd="2" destOrd="0" presId="urn:microsoft.com/office/officeart/2005/8/layout/vList4#3"/>
    <dgm:cxn modelId="{655B17F9-145B-402D-B72B-501D3E7DAC27}" type="presParOf" srcId="{B998C3E3-F205-4F22-BEA9-9073E3228265}" destId="{19A55687-523C-4F13-B83E-5DB6E4F15896}" srcOrd="0" destOrd="0" presId="urn:microsoft.com/office/officeart/2005/8/layout/vList4#3"/>
    <dgm:cxn modelId="{41A59D29-652A-4020-A409-BC27C7BA39FF}" type="presParOf" srcId="{B998C3E3-F205-4F22-BEA9-9073E3228265}" destId="{1FB9298C-6E6E-4EAA-840D-104570337DC4}" srcOrd="1" destOrd="0" presId="urn:microsoft.com/office/officeart/2005/8/layout/vList4#3"/>
    <dgm:cxn modelId="{A1BBBA47-4589-4735-B937-07DE2444B475}" type="presParOf" srcId="{B998C3E3-F205-4F22-BEA9-9073E3228265}" destId="{0A12CBC8-28A3-4860-BEF4-9329A7570009}" srcOrd="2" destOrd="0" presId="urn:microsoft.com/office/officeart/2005/8/layout/vList4#3"/>
    <dgm:cxn modelId="{C6DE6771-3A46-460A-9E3B-E4E732375AB7}" type="presParOf" srcId="{84D8AFF3-4463-4A7E-A156-DB4778EADECD}" destId="{1F2C1766-3890-4E7F-83A2-D7E5DD10041E}" srcOrd="3" destOrd="0" presId="urn:microsoft.com/office/officeart/2005/8/layout/vList4#3"/>
    <dgm:cxn modelId="{A31BD896-80E3-4CB3-8701-98F8DC4785D6}" type="presParOf" srcId="{84D8AFF3-4463-4A7E-A156-DB4778EADECD}" destId="{3698F71E-2F54-4BBB-B647-FE9CFF8BEAAF}" srcOrd="4" destOrd="0" presId="urn:microsoft.com/office/officeart/2005/8/layout/vList4#3"/>
    <dgm:cxn modelId="{DDE91924-BD23-49F2-87AF-C584C8943AE7}" type="presParOf" srcId="{3698F71E-2F54-4BBB-B647-FE9CFF8BEAAF}" destId="{00D435EB-1461-47FF-8B69-E4C20F6833CD}" srcOrd="0" destOrd="0" presId="urn:microsoft.com/office/officeart/2005/8/layout/vList4#3"/>
    <dgm:cxn modelId="{C34615B3-4733-483A-A3B9-4F56E543E855}" type="presParOf" srcId="{3698F71E-2F54-4BBB-B647-FE9CFF8BEAAF}" destId="{403FC4C8-E220-4C48-B355-40CA808C7A94}" srcOrd="1" destOrd="0" presId="urn:microsoft.com/office/officeart/2005/8/layout/vList4#3"/>
    <dgm:cxn modelId="{8B37B050-D6C0-400D-B048-AE765582C2C5}" type="presParOf" srcId="{3698F71E-2F54-4BBB-B647-FE9CFF8BEAAF}" destId="{AD9026ED-59EC-44E7-B9A0-18EA4529B7E7}" srcOrd="2" destOrd="0" presId="urn:microsoft.com/office/officeart/2005/8/layout/vList4#3"/>
    <dgm:cxn modelId="{FD4156B4-7907-4B05-AE55-76E3ADF9ABDC}" type="presParOf" srcId="{84D8AFF3-4463-4A7E-A156-DB4778EADECD}" destId="{686A8BFB-8955-4CB9-9438-93EDD1CC1669}" srcOrd="5" destOrd="0" presId="urn:microsoft.com/office/officeart/2005/8/layout/vList4#3"/>
    <dgm:cxn modelId="{B4E94E6E-3D03-43DA-A2AD-25BAE39068DA}" type="presParOf" srcId="{84D8AFF3-4463-4A7E-A156-DB4778EADECD}" destId="{6828B7D6-2D98-4D72-A04D-56A04032631B}" srcOrd="6" destOrd="0" presId="urn:microsoft.com/office/officeart/2005/8/layout/vList4#3"/>
    <dgm:cxn modelId="{F737E4E6-9735-4DD4-9DAE-2E6424783C45}" type="presParOf" srcId="{6828B7D6-2D98-4D72-A04D-56A04032631B}" destId="{F2E05323-34DE-4069-9BBD-BD2C581DFE9E}" srcOrd="0" destOrd="0" presId="urn:microsoft.com/office/officeart/2005/8/layout/vList4#3"/>
    <dgm:cxn modelId="{F9E5F3AC-441B-4613-B8BD-5CAA59539D15}" type="presParOf" srcId="{6828B7D6-2D98-4D72-A04D-56A04032631B}" destId="{0FDB3D20-831F-4D27-A38E-3D6990327773}" srcOrd="1" destOrd="0" presId="urn:microsoft.com/office/officeart/2005/8/layout/vList4#3"/>
    <dgm:cxn modelId="{CEFE83E9-8FF9-4445-BBAD-B4EB93A6F190}" type="presParOf" srcId="{6828B7D6-2D98-4D72-A04D-56A04032631B}" destId="{F8F7B519-7946-4888-AEEF-B2BE8BAE61B0}" srcOrd="2" destOrd="0" presId="urn:microsoft.com/office/officeart/2005/8/layout/vList4#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E99748-EC5D-4935-A8F7-520BF3BFC08F}" type="doc">
      <dgm:prSet loTypeId="urn:microsoft.com/office/officeart/2005/8/layout/vList4#4" loCatId="list" qsTypeId="urn:microsoft.com/office/officeart/2005/8/quickstyle/simple1#4" qsCatId="simple" csTypeId="urn:microsoft.com/office/officeart/2005/8/colors/accent0_1" csCatId="mainScheme" phldr="1"/>
      <dgm:spPr/>
      <dgm:t>
        <a:bodyPr/>
        <a:lstStyle/>
        <a:p>
          <a:endParaRPr lang="es-SV"/>
        </a:p>
      </dgm:t>
    </dgm:pt>
    <dgm:pt modelId="{1C9827D4-A3A4-4915-8812-2350BB476602}">
      <dgm:prSet phldrT="[Texto]"/>
      <dgm:spPr/>
      <dgm:t>
        <a:bodyPr/>
        <a:lstStyle/>
        <a:p>
          <a:r>
            <a:rPr lang="es-SV" b="0" i="0" u="none" strike="noStrike" baseline="0" dirty="0" smtClean="0">
              <a:latin typeface="+mn-lt"/>
              <a:ea typeface="+mn-ea"/>
              <a:cs typeface="+mn-cs"/>
            </a:rPr>
            <a:t>La referente al derecho a la intimidad personal y familiar, al honor y a la propia imagen</a:t>
          </a:r>
          <a:endParaRPr lang="es-SV" dirty="0"/>
        </a:p>
      </dgm:t>
    </dgm:pt>
    <dgm:pt modelId="{B2F8C89D-628F-470D-8AFC-C66FC0ECAF15}" type="parTrans" cxnId="{6C456FFA-89D4-4AC3-A4FB-876F847F9BD9}">
      <dgm:prSet/>
      <dgm:spPr/>
      <dgm:t>
        <a:bodyPr/>
        <a:lstStyle/>
        <a:p>
          <a:endParaRPr lang="es-SV"/>
        </a:p>
      </dgm:t>
    </dgm:pt>
    <dgm:pt modelId="{902C894D-501A-4206-A1F6-197FEEC6207B}" type="sibTrans" cxnId="{6C456FFA-89D4-4AC3-A4FB-876F847F9BD9}">
      <dgm:prSet/>
      <dgm:spPr/>
      <dgm:t>
        <a:bodyPr/>
        <a:lstStyle/>
        <a:p>
          <a:endParaRPr lang="es-SV"/>
        </a:p>
      </dgm:t>
    </dgm:pt>
    <dgm:pt modelId="{1D3BF70B-B224-4346-A38D-4954644DBB47}" type="pres">
      <dgm:prSet presAssocID="{A2E99748-EC5D-4935-A8F7-520BF3BFC08F}" presName="linear" presStyleCnt="0">
        <dgm:presLayoutVars>
          <dgm:dir/>
          <dgm:resizeHandles val="exact"/>
        </dgm:presLayoutVars>
      </dgm:prSet>
      <dgm:spPr/>
      <dgm:t>
        <a:bodyPr/>
        <a:lstStyle/>
        <a:p>
          <a:endParaRPr lang="es-SV"/>
        </a:p>
      </dgm:t>
    </dgm:pt>
    <dgm:pt modelId="{6257BCB4-9784-4F6F-AACA-3EA333E0568C}" type="pres">
      <dgm:prSet presAssocID="{1C9827D4-A3A4-4915-8812-2350BB476602}" presName="comp" presStyleCnt="0"/>
      <dgm:spPr/>
    </dgm:pt>
    <dgm:pt modelId="{5CD037FC-A1DA-47B4-965A-109E09B39621}" type="pres">
      <dgm:prSet presAssocID="{1C9827D4-A3A4-4915-8812-2350BB476602}" presName="box" presStyleLbl="node1" presStyleIdx="0" presStyleCnt="1" custLinFactX="-26829" custLinFactNeighborX="-100000" custLinFactNeighborY="19007"/>
      <dgm:spPr/>
      <dgm:t>
        <a:bodyPr/>
        <a:lstStyle/>
        <a:p>
          <a:endParaRPr lang="es-SV"/>
        </a:p>
      </dgm:t>
    </dgm:pt>
    <dgm:pt modelId="{CFB3B81D-36B8-43EB-92DD-7D5EB86A7AA5}" type="pres">
      <dgm:prSet presAssocID="{1C9827D4-A3A4-4915-8812-2350BB476602}" presName="img" presStyleLbl="fgImgPlace1" presStyleIdx="0" presStyleCnt="1"/>
      <dgm:spPr>
        <a:blipFill rotWithShape="1">
          <a:blip xmlns:r="http://schemas.openxmlformats.org/officeDocument/2006/relationships" r:embed="rId1"/>
          <a:stretch>
            <a:fillRect/>
          </a:stretch>
        </a:blipFill>
      </dgm:spPr>
      <dgm:t>
        <a:bodyPr/>
        <a:lstStyle/>
        <a:p>
          <a:endParaRPr lang="es-SV"/>
        </a:p>
      </dgm:t>
    </dgm:pt>
    <dgm:pt modelId="{BE539676-3FFC-461B-BB53-D5EBA8A094BD}" type="pres">
      <dgm:prSet presAssocID="{1C9827D4-A3A4-4915-8812-2350BB476602}" presName="text" presStyleLbl="node1" presStyleIdx="0" presStyleCnt="1">
        <dgm:presLayoutVars>
          <dgm:bulletEnabled val="1"/>
        </dgm:presLayoutVars>
      </dgm:prSet>
      <dgm:spPr/>
      <dgm:t>
        <a:bodyPr/>
        <a:lstStyle/>
        <a:p>
          <a:endParaRPr lang="es-SV"/>
        </a:p>
      </dgm:t>
    </dgm:pt>
  </dgm:ptLst>
  <dgm:cxnLst>
    <dgm:cxn modelId="{A34765E6-45DE-4385-8CE6-F05D62440509}" type="presOf" srcId="{1C9827D4-A3A4-4915-8812-2350BB476602}" destId="{BE539676-3FFC-461B-BB53-D5EBA8A094BD}" srcOrd="1" destOrd="0" presId="urn:microsoft.com/office/officeart/2005/8/layout/vList4#4"/>
    <dgm:cxn modelId="{239BF4E3-5760-47D4-AC98-A379367D2086}" type="presOf" srcId="{A2E99748-EC5D-4935-A8F7-520BF3BFC08F}" destId="{1D3BF70B-B224-4346-A38D-4954644DBB47}" srcOrd="0" destOrd="0" presId="urn:microsoft.com/office/officeart/2005/8/layout/vList4#4"/>
    <dgm:cxn modelId="{6C456FFA-89D4-4AC3-A4FB-876F847F9BD9}" srcId="{A2E99748-EC5D-4935-A8F7-520BF3BFC08F}" destId="{1C9827D4-A3A4-4915-8812-2350BB476602}" srcOrd="0" destOrd="0" parTransId="{B2F8C89D-628F-470D-8AFC-C66FC0ECAF15}" sibTransId="{902C894D-501A-4206-A1F6-197FEEC6207B}"/>
    <dgm:cxn modelId="{E104B7C9-E91D-4421-8E83-48CAA1ED0330}" type="presOf" srcId="{1C9827D4-A3A4-4915-8812-2350BB476602}" destId="{5CD037FC-A1DA-47B4-965A-109E09B39621}" srcOrd="0" destOrd="0" presId="urn:microsoft.com/office/officeart/2005/8/layout/vList4#4"/>
    <dgm:cxn modelId="{46FF2CC2-257F-423D-80F2-301B52ABC58E}" type="presParOf" srcId="{1D3BF70B-B224-4346-A38D-4954644DBB47}" destId="{6257BCB4-9784-4F6F-AACA-3EA333E0568C}" srcOrd="0" destOrd="0" presId="urn:microsoft.com/office/officeart/2005/8/layout/vList4#4"/>
    <dgm:cxn modelId="{2F8ABAEA-1BBA-4865-A378-422E251FC8CB}" type="presParOf" srcId="{6257BCB4-9784-4F6F-AACA-3EA333E0568C}" destId="{5CD037FC-A1DA-47B4-965A-109E09B39621}" srcOrd="0" destOrd="0" presId="urn:microsoft.com/office/officeart/2005/8/layout/vList4#4"/>
    <dgm:cxn modelId="{26829C90-BCA7-4BB8-BE13-77E9BC0D8BD0}" type="presParOf" srcId="{6257BCB4-9784-4F6F-AACA-3EA333E0568C}" destId="{CFB3B81D-36B8-43EB-92DD-7D5EB86A7AA5}" srcOrd="1" destOrd="0" presId="urn:microsoft.com/office/officeart/2005/8/layout/vList4#4"/>
    <dgm:cxn modelId="{65A5AFDB-A30B-4389-87A2-373D5B035633}" type="presParOf" srcId="{6257BCB4-9784-4F6F-AACA-3EA333E0568C}" destId="{BE539676-3FFC-461B-BB53-D5EBA8A094BD}"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B7EC76-4EF7-468F-96C3-044D77DCE9B4}" type="doc">
      <dgm:prSet loTypeId="urn:microsoft.com/office/officeart/2005/8/layout/vList4#5" loCatId="list" qsTypeId="urn:microsoft.com/office/officeart/2005/8/quickstyle/simple1#5" qsCatId="simple" csTypeId="urn:microsoft.com/office/officeart/2005/8/colors/accent0_1" csCatId="mainScheme" phldr="1"/>
      <dgm:spPr/>
      <dgm:t>
        <a:bodyPr/>
        <a:lstStyle/>
        <a:p>
          <a:endParaRPr lang="es-SV"/>
        </a:p>
      </dgm:t>
    </dgm:pt>
    <dgm:pt modelId="{F3F2FF09-3D01-42DA-9409-ED7073015532}">
      <dgm:prSet phldrT="[Texto]"/>
      <dgm:spPr/>
      <dgm:t>
        <a:bodyPr/>
        <a:lstStyle/>
        <a:p>
          <a:r>
            <a:rPr lang="es-SV" b="0" i="0" u="none" strike="noStrike" baseline="0" smtClean="0">
              <a:latin typeface="+mn-lt"/>
              <a:ea typeface="+mn-ea"/>
              <a:cs typeface="+mn-cs"/>
            </a:rPr>
            <a:t>Los secretos profesional, comercial, industrial, fiscal, bancario y fiduciario.</a:t>
          </a:r>
          <a:endParaRPr lang="es-SV" dirty="0"/>
        </a:p>
      </dgm:t>
    </dgm:pt>
    <dgm:pt modelId="{4ADFEE6F-D56B-4108-B493-9564EA599EAE}" type="parTrans" cxnId="{83B05690-18D9-4E8C-B4D9-C82892C677BF}">
      <dgm:prSet/>
      <dgm:spPr/>
      <dgm:t>
        <a:bodyPr/>
        <a:lstStyle/>
        <a:p>
          <a:endParaRPr lang="es-SV"/>
        </a:p>
      </dgm:t>
    </dgm:pt>
    <dgm:pt modelId="{CFD06074-277B-486B-AFD5-B222595FCF78}" type="sibTrans" cxnId="{83B05690-18D9-4E8C-B4D9-C82892C677BF}">
      <dgm:prSet/>
      <dgm:spPr/>
      <dgm:t>
        <a:bodyPr/>
        <a:lstStyle/>
        <a:p>
          <a:endParaRPr lang="es-SV"/>
        </a:p>
      </dgm:t>
    </dgm:pt>
    <dgm:pt modelId="{00913C36-65E3-4EDA-8862-EA2031F6287D}">
      <dgm:prSet phldrT="[Texto]"/>
      <dgm:spPr/>
      <dgm:t>
        <a:bodyPr/>
        <a:lstStyle/>
        <a:p>
          <a:r>
            <a:rPr lang="es-SV" b="0" i="0" u="none" strike="noStrike" baseline="0" dirty="0" smtClean="0">
              <a:latin typeface="+mn-lt"/>
              <a:ea typeface="+mn-ea"/>
              <a:cs typeface="+mn-cs"/>
            </a:rPr>
            <a:t>Los datos personales que requieran el consentimiento de los individuos para su difusión.</a:t>
          </a:r>
          <a:endParaRPr lang="es-SV" dirty="0"/>
        </a:p>
      </dgm:t>
    </dgm:pt>
    <dgm:pt modelId="{02FB1FE7-2821-44ED-A355-FFB30E2B74FB}" type="parTrans" cxnId="{1A991E12-8BA7-4D11-95FF-FDDAE78FFFD6}">
      <dgm:prSet/>
      <dgm:spPr/>
      <dgm:t>
        <a:bodyPr/>
        <a:lstStyle/>
        <a:p>
          <a:endParaRPr lang="es-SV"/>
        </a:p>
      </dgm:t>
    </dgm:pt>
    <dgm:pt modelId="{51155823-8598-4CF4-AA73-45FA20E30709}" type="sibTrans" cxnId="{1A991E12-8BA7-4D11-95FF-FDDAE78FFFD6}">
      <dgm:prSet/>
      <dgm:spPr/>
      <dgm:t>
        <a:bodyPr/>
        <a:lstStyle/>
        <a:p>
          <a:endParaRPr lang="es-SV"/>
        </a:p>
      </dgm:t>
    </dgm:pt>
    <dgm:pt modelId="{82F9833D-25CA-4E95-93DE-E363A68785D8}" type="pres">
      <dgm:prSet presAssocID="{B0B7EC76-4EF7-468F-96C3-044D77DCE9B4}" presName="linear" presStyleCnt="0">
        <dgm:presLayoutVars>
          <dgm:dir/>
          <dgm:resizeHandles val="exact"/>
        </dgm:presLayoutVars>
      </dgm:prSet>
      <dgm:spPr/>
      <dgm:t>
        <a:bodyPr/>
        <a:lstStyle/>
        <a:p>
          <a:endParaRPr lang="es-SV"/>
        </a:p>
      </dgm:t>
    </dgm:pt>
    <dgm:pt modelId="{65A245BD-3D25-4106-8E7B-EDD7239E5B93}" type="pres">
      <dgm:prSet presAssocID="{F3F2FF09-3D01-42DA-9409-ED7073015532}" presName="comp" presStyleCnt="0"/>
      <dgm:spPr/>
    </dgm:pt>
    <dgm:pt modelId="{1513D039-F4E1-4130-9855-195ECFD18380}" type="pres">
      <dgm:prSet presAssocID="{F3F2FF09-3D01-42DA-9409-ED7073015532}" presName="box" presStyleLbl="node1" presStyleIdx="0" presStyleCnt="2" custLinFactNeighborX="-1168"/>
      <dgm:spPr/>
      <dgm:t>
        <a:bodyPr/>
        <a:lstStyle/>
        <a:p>
          <a:endParaRPr lang="es-SV"/>
        </a:p>
      </dgm:t>
    </dgm:pt>
    <dgm:pt modelId="{D88B72FB-548F-4DA5-A302-B37544F936F9}" type="pres">
      <dgm:prSet presAssocID="{F3F2FF09-3D01-42DA-9409-ED7073015532}" presName="img" presStyleLbl="fgImgPlace1" presStyleIdx="0" presStyleCnt="2"/>
      <dgm:spPr>
        <a:blipFill rotWithShape="1">
          <a:blip xmlns:r="http://schemas.openxmlformats.org/officeDocument/2006/relationships" r:embed="rId1"/>
          <a:stretch>
            <a:fillRect/>
          </a:stretch>
        </a:blipFill>
      </dgm:spPr>
    </dgm:pt>
    <dgm:pt modelId="{BCCD62F8-52DF-4E69-86E2-22E76AC5F01E}" type="pres">
      <dgm:prSet presAssocID="{F3F2FF09-3D01-42DA-9409-ED7073015532}" presName="text" presStyleLbl="node1" presStyleIdx="0" presStyleCnt="2">
        <dgm:presLayoutVars>
          <dgm:bulletEnabled val="1"/>
        </dgm:presLayoutVars>
      </dgm:prSet>
      <dgm:spPr/>
      <dgm:t>
        <a:bodyPr/>
        <a:lstStyle/>
        <a:p>
          <a:endParaRPr lang="es-SV"/>
        </a:p>
      </dgm:t>
    </dgm:pt>
    <dgm:pt modelId="{2C3F386F-A2BA-4E32-BEAF-F5713C734BFF}" type="pres">
      <dgm:prSet presAssocID="{CFD06074-277B-486B-AFD5-B222595FCF78}" presName="spacer" presStyleCnt="0"/>
      <dgm:spPr/>
    </dgm:pt>
    <dgm:pt modelId="{6ADC95C0-4F4C-40F6-9BC0-6B2A8F51BB8F}" type="pres">
      <dgm:prSet presAssocID="{00913C36-65E3-4EDA-8862-EA2031F6287D}" presName="comp" presStyleCnt="0"/>
      <dgm:spPr/>
    </dgm:pt>
    <dgm:pt modelId="{74B6CF44-C581-4899-9E0C-0A83DF53F5AE}" type="pres">
      <dgm:prSet presAssocID="{00913C36-65E3-4EDA-8862-EA2031F6287D}" presName="box" presStyleLbl="node1" presStyleIdx="1" presStyleCnt="2"/>
      <dgm:spPr/>
      <dgm:t>
        <a:bodyPr/>
        <a:lstStyle/>
        <a:p>
          <a:endParaRPr lang="es-SV"/>
        </a:p>
      </dgm:t>
    </dgm:pt>
    <dgm:pt modelId="{1FFFB5FF-C1E6-4438-8E72-107F51130440}" type="pres">
      <dgm:prSet presAssocID="{00913C36-65E3-4EDA-8862-EA2031F6287D}" presName="img" presStyleLbl="fgImgPlace1" presStyleIdx="1" presStyleCnt="2"/>
      <dgm:spPr>
        <a:blipFill rotWithShape="1">
          <a:blip xmlns:r="http://schemas.openxmlformats.org/officeDocument/2006/relationships" r:embed="rId2"/>
          <a:stretch>
            <a:fillRect/>
          </a:stretch>
        </a:blipFill>
      </dgm:spPr>
    </dgm:pt>
    <dgm:pt modelId="{BDE79237-9568-4E1C-9F39-F345D1F35E06}" type="pres">
      <dgm:prSet presAssocID="{00913C36-65E3-4EDA-8862-EA2031F6287D}" presName="text" presStyleLbl="node1" presStyleIdx="1" presStyleCnt="2">
        <dgm:presLayoutVars>
          <dgm:bulletEnabled val="1"/>
        </dgm:presLayoutVars>
      </dgm:prSet>
      <dgm:spPr/>
      <dgm:t>
        <a:bodyPr/>
        <a:lstStyle/>
        <a:p>
          <a:endParaRPr lang="es-SV"/>
        </a:p>
      </dgm:t>
    </dgm:pt>
  </dgm:ptLst>
  <dgm:cxnLst>
    <dgm:cxn modelId="{83B05690-18D9-4E8C-B4D9-C82892C677BF}" srcId="{B0B7EC76-4EF7-468F-96C3-044D77DCE9B4}" destId="{F3F2FF09-3D01-42DA-9409-ED7073015532}" srcOrd="0" destOrd="0" parTransId="{4ADFEE6F-D56B-4108-B493-9564EA599EAE}" sibTransId="{CFD06074-277B-486B-AFD5-B222595FCF78}"/>
    <dgm:cxn modelId="{1A991E12-8BA7-4D11-95FF-FDDAE78FFFD6}" srcId="{B0B7EC76-4EF7-468F-96C3-044D77DCE9B4}" destId="{00913C36-65E3-4EDA-8862-EA2031F6287D}" srcOrd="1" destOrd="0" parTransId="{02FB1FE7-2821-44ED-A355-FFB30E2B74FB}" sibTransId="{51155823-8598-4CF4-AA73-45FA20E30709}"/>
    <dgm:cxn modelId="{7CC63083-A21C-4932-89E2-9A244F51D5D6}" type="presOf" srcId="{F3F2FF09-3D01-42DA-9409-ED7073015532}" destId="{BCCD62F8-52DF-4E69-86E2-22E76AC5F01E}" srcOrd="1" destOrd="0" presId="urn:microsoft.com/office/officeart/2005/8/layout/vList4#5"/>
    <dgm:cxn modelId="{11DEB017-F3FE-4D18-BA00-1768F8A68478}" type="presOf" srcId="{00913C36-65E3-4EDA-8862-EA2031F6287D}" destId="{BDE79237-9568-4E1C-9F39-F345D1F35E06}" srcOrd="1" destOrd="0" presId="urn:microsoft.com/office/officeart/2005/8/layout/vList4#5"/>
    <dgm:cxn modelId="{5F676B33-4694-417C-866A-50109242734C}" type="presOf" srcId="{B0B7EC76-4EF7-468F-96C3-044D77DCE9B4}" destId="{82F9833D-25CA-4E95-93DE-E363A68785D8}" srcOrd="0" destOrd="0" presId="urn:microsoft.com/office/officeart/2005/8/layout/vList4#5"/>
    <dgm:cxn modelId="{020B463B-2BEB-4826-A004-EF150DFF88B8}" type="presOf" srcId="{00913C36-65E3-4EDA-8862-EA2031F6287D}" destId="{74B6CF44-C581-4899-9E0C-0A83DF53F5AE}" srcOrd="0" destOrd="0" presId="urn:microsoft.com/office/officeart/2005/8/layout/vList4#5"/>
    <dgm:cxn modelId="{4E7AC5CA-DAC9-4DDC-B854-E7B09AD5ACD1}" type="presOf" srcId="{F3F2FF09-3D01-42DA-9409-ED7073015532}" destId="{1513D039-F4E1-4130-9855-195ECFD18380}" srcOrd="0" destOrd="0" presId="urn:microsoft.com/office/officeart/2005/8/layout/vList4#5"/>
    <dgm:cxn modelId="{03099AF3-7A9D-4AC8-9C67-81106978E76E}" type="presParOf" srcId="{82F9833D-25CA-4E95-93DE-E363A68785D8}" destId="{65A245BD-3D25-4106-8E7B-EDD7239E5B93}" srcOrd="0" destOrd="0" presId="urn:microsoft.com/office/officeart/2005/8/layout/vList4#5"/>
    <dgm:cxn modelId="{6F053165-A546-4C6B-867F-1DA28BC0A3C1}" type="presParOf" srcId="{65A245BD-3D25-4106-8E7B-EDD7239E5B93}" destId="{1513D039-F4E1-4130-9855-195ECFD18380}" srcOrd="0" destOrd="0" presId="urn:microsoft.com/office/officeart/2005/8/layout/vList4#5"/>
    <dgm:cxn modelId="{B1F4B187-17AE-4CFB-A8A9-FA1203F11054}" type="presParOf" srcId="{65A245BD-3D25-4106-8E7B-EDD7239E5B93}" destId="{D88B72FB-548F-4DA5-A302-B37544F936F9}" srcOrd="1" destOrd="0" presId="urn:microsoft.com/office/officeart/2005/8/layout/vList4#5"/>
    <dgm:cxn modelId="{D066F9FB-D7E7-4D2C-9E96-6CD66081DD42}" type="presParOf" srcId="{65A245BD-3D25-4106-8E7B-EDD7239E5B93}" destId="{BCCD62F8-52DF-4E69-86E2-22E76AC5F01E}" srcOrd="2" destOrd="0" presId="urn:microsoft.com/office/officeart/2005/8/layout/vList4#5"/>
    <dgm:cxn modelId="{C94EA602-9FFD-42F3-A9A1-B35DF276E71D}" type="presParOf" srcId="{82F9833D-25CA-4E95-93DE-E363A68785D8}" destId="{2C3F386F-A2BA-4E32-BEAF-F5713C734BFF}" srcOrd="1" destOrd="0" presId="urn:microsoft.com/office/officeart/2005/8/layout/vList4#5"/>
    <dgm:cxn modelId="{12B43124-A9E4-4D6F-9757-2FD96EA54AC7}" type="presParOf" srcId="{82F9833D-25CA-4E95-93DE-E363A68785D8}" destId="{6ADC95C0-4F4C-40F6-9BC0-6B2A8F51BB8F}" srcOrd="2" destOrd="0" presId="urn:microsoft.com/office/officeart/2005/8/layout/vList4#5"/>
    <dgm:cxn modelId="{C7720AE7-029A-4DEE-98F1-785CBB6DBCC9}" type="presParOf" srcId="{6ADC95C0-4F4C-40F6-9BC0-6B2A8F51BB8F}" destId="{74B6CF44-C581-4899-9E0C-0A83DF53F5AE}" srcOrd="0" destOrd="0" presId="urn:microsoft.com/office/officeart/2005/8/layout/vList4#5"/>
    <dgm:cxn modelId="{37F0C847-2D31-4F99-B7AA-15C1461393CF}" type="presParOf" srcId="{6ADC95C0-4F4C-40F6-9BC0-6B2A8F51BB8F}" destId="{1FFFB5FF-C1E6-4438-8E72-107F51130440}" srcOrd="1" destOrd="0" presId="urn:microsoft.com/office/officeart/2005/8/layout/vList4#5"/>
    <dgm:cxn modelId="{73E3A550-BBC1-4497-845B-B60FDA4DFF0F}" type="presParOf" srcId="{6ADC95C0-4F4C-40F6-9BC0-6B2A8F51BB8F}" destId="{BDE79237-9568-4E1C-9F39-F345D1F35E06}" srcOrd="2" destOrd="0" presId="urn:microsoft.com/office/officeart/2005/8/layout/vList4#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393D7-2C7F-4AB8-B7A8-DCD55FA66C0A}">
      <dsp:nvSpPr>
        <dsp:cNvPr id="0" name=""/>
        <dsp:cNvSpPr/>
      </dsp:nvSpPr>
      <dsp:spPr>
        <a:xfrm>
          <a:off x="4068344" y="2742076"/>
          <a:ext cx="339844" cy="1042189"/>
        </a:xfrm>
        <a:custGeom>
          <a:avLst/>
          <a:gdLst/>
          <a:ahLst/>
          <a:cxnLst/>
          <a:rect l="0" t="0" r="0" b="0"/>
          <a:pathLst>
            <a:path>
              <a:moveTo>
                <a:pt x="0" y="0"/>
              </a:moveTo>
              <a:lnTo>
                <a:pt x="0" y="1042189"/>
              </a:lnTo>
              <a:lnTo>
                <a:pt x="339844" y="10421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117D75-C1F2-4211-A2E3-5143B7A3C2B8}">
      <dsp:nvSpPr>
        <dsp:cNvPr id="0" name=""/>
        <dsp:cNvSpPr/>
      </dsp:nvSpPr>
      <dsp:spPr>
        <a:xfrm>
          <a:off x="4928876" y="1133479"/>
          <a:ext cx="91440" cy="475782"/>
        </a:xfrm>
        <a:custGeom>
          <a:avLst/>
          <a:gdLst/>
          <a:ahLst/>
          <a:cxnLst/>
          <a:rect l="0" t="0" r="0" b="0"/>
          <a:pathLst>
            <a:path>
              <a:moveTo>
                <a:pt x="45720" y="0"/>
              </a:moveTo>
              <a:lnTo>
                <a:pt x="45720" y="47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B1DC8-71B2-42EF-BED7-432FD1B93886}">
      <dsp:nvSpPr>
        <dsp:cNvPr id="0" name=""/>
        <dsp:cNvSpPr/>
      </dsp:nvSpPr>
      <dsp:spPr>
        <a:xfrm>
          <a:off x="3841781" y="665"/>
          <a:ext cx="2265629" cy="11328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SV" sz="2100" kern="1200" dirty="0" smtClean="0"/>
            <a:t>Instituto de Acceso a la Información Pública (IAIP)</a:t>
          </a:r>
          <a:endParaRPr lang="es-SV" sz="2100" kern="1200" dirty="0"/>
        </a:p>
      </dsp:txBody>
      <dsp:txXfrm>
        <a:off x="3841781" y="665"/>
        <a:ext cx="2265629" cy="1132814"/>
      </dsp:txXfrm>
    </dsp:sp>
    <dsp:sp modelId="{F5B659AC-BABD-4861-9235-B8DA82F6708F}">
      <dsp:nvSpPr>
        <dsp:cNvPr id="0" name=""/>
        <dsp:cNvSpPr/>
      </dsp:nvSpPr>
      <dsp:spPr>
        <a:xfrm>
          <a:off x="3841781" y="1609261"/>
          <a:ext cx="2265629" cy="11328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SV" sz="2100" kern="1200" dirty="0" smtClean="0"/>
            <a:t>Oficiales de Información (OIR)</a:t>
          </a:r>
          <a:endParaRPr lang="es-SV" sz="2100" kern="1200" dirty="0"/>
        </a:p>
      </dsp:txBody>
      <dsp:txXfrm>
        <a:off x="3841781" y="1609261"/>
        <a:ext cx="2265629" cy="1132814"/>
      </dsp:txXfrm>
    </dsp:sp>
    <dsp:sp modelId="{0C37375A-5CDD-4A62-A6B3-AD6BB115B59E}">
      <dsp:nvSpPr>
        <dsp:cNvPr id="0" name=""/>
        <dsp:cNvSpPr/>
      </dsp:nvSpPr>
      <dsp:spPr>
        <a:xfrm>
          <a:off x="4408189" y="3217858"/>
          <a:ext cx="2265629" cy="11328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SV" sz="2100" kern="1200" dirty="0" smtClean="0"/>
            <a:t>Unidades de Acceso a la Información Pública (UAIP)</a:t>
          </a:r>
          <a:endParaRPr lang="es-SV" sz="2100" kern="1200" dirty="0"/>
        </a:p>
      </dsp:txBody>
      <dsp:txXfrm>
        <a:off x="4408189" y="3217858"/>
        <a:ext cx="2265629" cy="1132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75A9C-0D9E-4D72-A1C8-B35870494628}">
      <dsp:nvSpPr>
        <dsp:cNvPr id="0" name=""/>
        <dsp:cNvSpPr/>
      </dsp:nvSpPr>
      <dsp:spPr>
        <a:xfrm>
          <a:off x="715432" y="676705"/>
          <a:ext cx="4319560" cy="4319560"/>
        </a:xfrm>
        <a:prstGeom prst="blockArc">
          <a:avLst>
            <a:gd name="adj1" fmla="val 9058594"/>
            <a:gd name="adj2" fmla="val 16153806"/>
            <a:gd name="adj3" fmla="val 4636"/>
          </a:avLst>
        </a:prstGeom>
        <a:gradFill rotWithShape="0">
          <a:gsLst>
            <a:gs pos="0">
              <a:schemeClr val="accent5">
                <a:hueOff val="6719117"/>
                <a:satOff val="1889"/>
                <a:lumOff val="-27060"/>
                <a:alphaOff val="0"/>
                <a:tint val="100000"/>
                <a:shade val="100000"/>
                <a:satMod val="130000"/>
              </a:schemeClr>
            </a:gs>
            <a:gs pos="100000">
              <a:schemeClr val="accent5">
                <a:hueOff val="6719117"/>
                <a:satOff val="1889"/>
                <a:lumOff val="-2706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3688178-E173-4E48-A628-BA0BB07168BB}">
      <dsp:nvSpPr>
        <dsp:cNvPr id="0" name=""/>
        <dsp:cNvSpPr/>
      </dsp:nvSpPr>
      <dsp:spPr>
        <a:xfrm>
          <a:off x="697719" y="645412"/>
          <a:ext cx="4319560" cy="4319560"/>
        </a:xfrm>
        <a:prstGeom prst="blockArc">
          <a:avLst>
            <a:gd name="adj1" fmla="val 1800000"/>
            <a:gd name="adj2" fmla="val 9000000"/>
            <a:gd name="adj3" fmla="val 4636"/>
          </a:avLst>
        </a:prstGeom>
        <a:gradFill rotWithShape="0">
          <a:gsLst>
            <a:gs pos="0">
              <a:schemeClr val="accent5">
                <a:hueOff val="3359558"/>
                <a:satOff val="945"/>
                <a:lumOff val="-13530"/>
                <a:alphaOff val="0"/>
                <a:tint val="100000"/>
                <a:shade val="100000"/>
                <a:satMod val="130000"/>
              </a:schemeClr>
            </a:gs>
            <a:gs pos="100000">
              <a:schemeClr val="accent5">
                <a:hueOff val="3359558"/>
                <a:satOff val="945"/>
                <a:lumOff val="-135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DD6298-F4CA-400F-92BE-B5EE7C25B110}">
      <dsp:nvSpPr>
        <dsp:cNvPr id="0" name=""/>
        <dsp:cNvSpPr/>
      </dsp:nvSpPr>
      <dsp:spPr>
        <a:xfrm>
          <a:off x="679908" y="676883"/>
          <a:ext cx="4319560" cy="4319560"/>
        </a:xfrm>
        <a:prstGeom prst="blockArc">
          <a:avLst>
            <a:gd name="adj1" fmla="val 16211695"/>
            <a:gd name="adj2" fmla="val 1741074"/>
            <a:gd name="adj3" fmla="val 4636"/>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891DD4-1D84-4F64-BE6C-524D57D311A9}">
      <dsp:nvSpPr>
        <dsp:cNvPr id="0" name=""/>
        <dsp:cNvSpPr/>
      </dsp:nvSpPr>
      <dsp:spPr>
        <a:xfrm>
          <a:off x="1864072" y="1811765"/>
          <a:ext cx="1986855" cy="1986855"/>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SV" sz="1800" b="1" kern="1200" dirty="0" smtClean="0"/>
            <a:t>Información</a:t>
          </a:r>
          <a:r>
            <a:rPr lang="es-SV" sz="1800" kern="1200" dirty="0" smtClean="0"/>
            <a:t> </a:t>
          </a:r>
          <a:r>
            <a:rPr lang="es-SV" sz="1800" b="1" kern="1200" dirty="0" smtClean="0"/>
            <a:t>Pública</a:t>
          </a:r>
          <a:endParaRPr lang="es-SV" sz="1800" b="1" kern="1200" dirty="0"/>
        </a:p>
      </dsp:txBody>
      <dsp:txXfrm>
        <a:off x="2155040" y="2102733"/>
        <a:ext cx="1404919" cy="1404919"/>
      </dsp:txXfrm>
    </dsp:sp>
    <dsp:sp modelId="{4ED68CFB-54E7-4C3A-8BDF-985510E828EF}">
      <dsp:nvSpPr>
        <dsp:cNvPr id="0" name=""/>
        <dsp:cNvSpPr/>
      </dsp:nvSpPr>
      <dsp:spPr>
        <a:xfrm>
          <a:off x="2151465" y="31564"/>
          <a:ext cx="1390798" cy="1390798"/>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SV" sz="1200" b="1" kern="1200" dirty="0" smtClean="0"/>
            <a:t>Oficiosa</a:t>
          </a:r>
          <a:endParaRPr lang="es-SV" sz="1200" b="1" kern="1200" dirty="0"/>
        </a:p>
      </dsp:txBody>
      <dsp:txXfrm>
        <a:off x="2355143" y="235242"/>
        <a:ext cx="983442" cy="983442"/>
      </dsp:txXfrm>
    </dsp:sp>
    <dsp:sp modelId="{4D4451D5-04B1-4959-942D-F3B132405ABE}">
      <dsp:nvSpPr>
        <dsp:cNvPr id="0" name=""/>
        <dsp:cNvSpPr/>
      </dsp:nvSpPr>
      <dsp:spPr>
        <a:xfrm>
          <a:off x="3989164" y="3164649"/>
          <a:ext cx="1390798" cy="1390798"/>
        </a:xfrm>
        <a:prstGeom prst="ellipse">
          <a:avLst/>
        </a:prstGeom>
        <a:gradFill rotWithShape="0">
          <a:gsLst>
            <a:gs pos="0">
              <a:schemeClr val="accent5">
                <a:hueOff val="3359558"/>
                <a:satOff val="945"/>
                <a:lumOff val="-13530"/>
                <a:alphaOff val="0"/>
                <a:tint val="100000"/>
                <a:shade val="100000"/>
                <a:satMod val="130000"/>
              </a:schemeClr>
            </a:gs>
            <a:gs pos="100000">
              <a:schemeClr val="accent5">
                <a:hueOff val="3359558"/>
                <a:satOff val="945"/>
                <a:lumOff val="-135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SV" sz="1200" b="1" kern="1200" dirty="0" smtClean="0"/>
            <a:t>Reservada</a:t>
          </a:r>
          <a:endParaRPr lang="es-SV" sz="1200" b="1" kern="1200" dirty="0"/>
        </a:p>
      </dsp:txBody>
      <dsp:txXfrm>
        <a:off x="4192842" y="3368327"/>
        <a:ext cx="983442" cy="983442"/>
      </dsp:txXfrm>
    </dsp:sp>
    <dsp:sp modelId="{8C733A1D-F385-481B-8E3F-0EF7F47F72AC}">
      <dsp:nvSpPr>
        <dsp:cNvPr id="0" name=""/>
        <dsp:cNvSpPr/>
      </dsp:nvSpPr>
      <dsp:spPr>
        <a:xfrm>
          <a:off x="335036" y="3164649"/>
          <a:ext cx="1390798" cy="1390798"/>
        </a:xfrm>
        <a:prstGeom prst="ellipse">
          <a:avLst/>
        </a:prstGeom>
        <a:gradFill rotWithShape="0">
          <a:gsLst>
            <a:gs pos="0">
              <a:schemeClr val="accent5">
                <a:hueOff val="6719117"/>
                <a:satOff val="1889"/>
                <a:lumOff val="-27060"/>
                <a:alphaOff val="0"/>
                <a:tint val="100000"/>
                <a:shade val="100000"/>
                <a:satMod val="130000"/>
              </a:schemeClr>
            </a:gs>
            <a:gs pos="100000">
              <a:schemeClr val="accent5">
                <a:hueOff val="6719117"/>
                <a:satOff val="1889"/>
                <a:lumOff val="-2706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SV" sz="1200" b="1" kern="1200" dirty="0" smtClean="0"/>
            <a:t>Confidencial</a:t>
          </a:r>
          <a:endParaRPr lang="es-SV" sz="1200" b="1" kern="1200" dirty="0"/>
        </a:p>
      </dsp:txBody>
      <dsp:txXfrm>
        <a:off x="538714" y="3368327"/>
        <a:ext cx="983442" cy="983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D185C-1F4C-4FDC-A01D-51DECB7EDBA1}">
      <dsp:nvSpPr>
        <dsp:cNvPr id="0" name=""/>
        <dsp:cNvSpPr/>
      </dsp:nvSpPr>
      <dsp:spPr>
        <a:xfrm>
          <a:off x="0" y="21262"/>
          <a:ext cx="3672408" cy="71327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smtClean="0"/>
            <a:t>Asignación y ejecución presupuestaria</a:t>
          </a:r>
          <a:endParaRPr lang="es-SV" sz="1900" kern="1200" dirty="0"/>
        </a:p>
      </dsp:txBody>
      <dsp:txXfrm>
        <a:off x="805808" y="21262"/>
        <a:ext cx="2866599" cy="713271"/>
      </dsp:txXfrm>
    </dsp:sp>
    <dsp:sp modelId="{0E0363E0-9AD2-48C8-AB8C-101C5BA501C9}">
      <dsp:nvSpPr>
        <dsp:cNvPr id="0" name=""/>
        <dsp:cNvSpPr/>
      </dsp:nvSpPr>
      <dsp:spPr>
        <a:xfrm>
          <a:off x="71327" y="71327"/>
          <a:ext cx="734481" cy="57061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3397C-C409-4DBC-AFE8-F15ADE35DEF1}">
      <dsp:nvSpPr>
        <dsp:cNvPr id="0" name=""/>
        <dsp:cNvSpPr/>
      </dsp:nvSpPr>
      <dsp:spPr>
        <a:xfrm>
          <a:off x="0" y="784599"/>
          <a:ext cx="3672408" cy="71327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smtClean="0"/>
            <a:t>Marco legal, trámites, servicios y requisitos</a:t>
          </a:r>
          <a:endParaRPr lang="es-SV" sz="1900" kern="1200" dirty="0"/>
        </a:p>
      </dsp:txBody>
      <dsp:txXfrm>
        <a:off x="805808" y="784599"/>
        <a:ext cx="2866599" cy="713271"/>
      </dsp:txXfrm>
    </dsp:sp>
    <dsp:sp modelId="{73E05260-BE38-4723-9C72-59D78DD5CE73}">
      <dsp:nvSpPr>
        <dsp:cNvPr id="0" name=""/>
        <dsp:cNvSpPr/>
      </dsp:nvSpPr>
      <dsp:spPr>
        <a:xfrm>
          <a:off x="71327" y="855926"/>
          <a:ext cx="734481" cy="57061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EE6EDB-D5A6-459A-99D7-A4AB5F2D55E5}">
      <dsp:nvSpPr>
        <dsp:cNvPr id="0" name=""/>
        <dsp:cNvSpPr/>
      </dsp:nvSpPr>
      <dsp:spPr>
        <a:xfrm>
          <a:off x="0" y="1569198"/>
          <a:ext cx="3672408" cy="71327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smtClean="0"/>
            <a:t>Licitaciones y contrataciones públicas</a:t>
          </a:r>
          <a:endParaRPr lang="es-SV" sz="1900" kern="1200" dirty="0"/>
        </a:p>
      </dsp:txBody>
      <dsp:txXfrm>
        <a:off x="805808" y="1569198"/>
        <a:ext cx="2866599" cy="713271"/>
      </dsp:txXfrm>
    </dsp:sp>
    <dsp:sp modelId="{B8287CBB-4CE5-43A0-8B27-9582E5CD4017}">
      <dsp:nvSpPr>
        <dsp:cNvPr id="0" name=""/>
        <dsp:cNvSpPr/>
      </dsp:nvSpPr>
      <dsp:spPr>
        <a:xfrm>
          <a:off x="71327" y="1640525"/>
          <a:ext cx="734481" cy="57061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FB07A-C05F-443E-B6A5-888513C1FA03}">
      <dsp:nvSpPr>
        <dsp:cNvPr id="0" name=""/>
        <dsp:cNvSpPr/>
      </dsp:nvSpPr>
      <dsp:spPr>
        <a:xfrm>
          <a:off x="0" y="2353797"/>
          <a:ext cx="3672408" cy="71327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smtClean="0"/>
            <a:t>Programas de subsidios e incentivos fiscales</a:t>
          </a:r>
          <a:endParaRPr lang="es-SV" sz="1900" kern="1200" dirty="0"/>
        </a:p>
      </dsp:txBody>
      <dsp:txXfrm>
        <a:off x="805808" y="2353797"/>
        <a:ext cx="2866599" cy="713271"/>
      </dsp:txXfrm>
    </dsp:sp>
    <dsp:sp modelId="{F943DC60-814F-4C0C-934C-19C4AFA99167}">
      <dsp:nvSpPr>
        <dsp:cNvPr id="0" name=""/>
        <dsp:cNvSpPr/>
      </dsp:nvSpPr>
      <dsp:spPr>
        <a:xfrm>
          <a:off x="71327" y="2425124"/>
          <a:ext cx="734481" cy="57061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88225-2D09-4482-B049-6165AE692EC9}">
      <dsp:nvSpPr>
        <dsp:cNvPr id="0" name=""/>
        <dsp:cNvSpPr/>
      </dsp:nvSpPr>
      <dsp:spPr>
        <a:xfrm>
          <a:off x="0" y="3138396"/>
          <a:ext cx="3672408" cy="71327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smtClean="0"/>
            <a:t>Estadísticas</a:t>
          </a:r>
          <a:endParaRPr lang="es-SV" sz="1900" kern="1200" dirty="0"/>
        </a:p>
      </dsp:txBody>
      <dsp:txXfrm>
        <a:off x="805808" y="3138396"/>
        <a:ext cx="2866599" cy="713271"/>
      </dsp:txXfrm>
    </dsp:sp>
    <dsp:sp modelId="{4B39702E-6BC0-414F-A187-711744D75AC0}">
      <dsp:nvSpPr>
        <dsp:cNvPr id="0" name=""/>
        <dsp:cNvSpPr/>
      </dsp:nvSpPr>
      <dsp:spPr>
        <a:xfrm>
          <a:off x="71327" y="3209723"/>
          <a:ext cx="734481" cy="570617"/>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2438F-3132-4BC8-B242-5517C0F87FAC}">
      <dsp:nvSpPr>
        <dsp:cNvPr id="0" name=""/>
        <dsp:cNvSpPr/>
      </dsp:nvSpPr>
      <dsp:spPr>
        <a:xfrm>
          <a:off x="0" y="3922995"/>
          <a:ext cx="3672408" cy="71327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SV" sz="1900" kern="1200" dirty="0" smtClean="0"/>
            <a:t>Organigrama, actas del consejo</a:t>
          </a:r>
          <a:endParaRPr lang="es-SV" sz="1900" kern="1200" dirty="0"/>
        </a:p>
      </dsp:txBody>
      <dsp:txXfrm>
        <a:off x="805808" y="3922995"/>
        <a:ext cx="2866599" cy="713271"/>
      </dsp:txXfrm>
    </dsp:sp>
    <dsp:sp modelId="{1909A688-4EB7-401F-BB46-FFA1BC2D4079}">
      <dsp:nvSpPr>
        <dsp:cNvPr id="0" name=""/>
        <dsp:cNvSpPr/>
      </dsp:nvSpPr>
      <dsp:spPr>
        <a:xfrm>
          <a:off x="71327" y="3994323"/>
          <a:ext cx="734481" cy="570617"/>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186C6-CED8-4D3A-A7A5-F7F0ACDEC0E7}">
      <dsp:nvSpPr>
        <dsp:cNvPr id="0" name=""/>
        <dsp:cNvSpPr/>
      </dsp:nvSpPr>
      <dsp:spPr>
        <a:xfrm>
          <a:off x="0" y="0"/>
          <a:ext cx="2216469" cy="7658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SV" sz="1200" kern="1200" dirty="0" smtClean="0"/>
            <a:t>Planes militares secretos (Art. 168 7º </a:t>
          </a:r>
          <a:r>
            <a:rPr lang="es-SV" sz="1200" kern="1200" dirty="0" err="1" smtClean="0"/>
            <a:t>Cn</a:t>
          </a:r>
          <a:r>
            <a:rPr lang="es-SV" sz="1200" kern="1200" dirty="0" smtClean="0"/>
            <a:t>.)</a:t>
          </a:r>
          <a:endParaRPr lang="es-SV" sz="1200" kern="1200" dirty="0"/>
        </a:p>
      </dsp:txBody>
      <dsp:txXfrm>
        <a:off x="519883" y="0"/>
        <a:ext cx="1696585" cy="765893"/>
      </dsp:txXfrm>
    </dsp:sp>
    <dsp:sp modelId="{9EFFBDD0-E5C5-4C66-8818-3A7182CA4354}">
      <dsp:nvSpPr>
        <dsp:cNvPr id="0" name=""/>
        <dsp:cNvSpPr/>
      </dsp:nvSpPr>
      <dsp:spPr>
        <a:xfrm>
          <a:off x="76589" y="76589"/>
          <a:ext cx="443293" cy="61271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FB42C-DBA0-4374-A39A-4F18DA48E8F0}">
      <dsp:nvSpPr>
        <dsp:cNvPr id="0" name=""/>
        <dsp:cNvSpPr/>
      </dsp:nvSpPr>
      <dsp:spPr>
        <a:xfrm>
          <a:off x="0" y="842483"/>
          <a:ext cx="2216469" cy="7658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SV" sz="1200" kern="1200" dirty="0" smtClean="0"/>
            <a:t>Defensa nacional y seguridad pública</a:t>
          </a:r>
          <a:endParaRPr lang="es-SV" sz="1200" kern="1200" dirty="0"/>
        </a:p>
      </dsp:txBody>
      <dsp:txXfrm>
        <a:off x="519883" y="842483"/>
        <a:ext cx="1696585" cy="765893"/>
      </dsp:txXfrm>
    </dsp:sp>
    <dsp:sp modelId="{130E9517-9169-439C-AAD4-D9A8C33BA19D}">
      <dsp:nvSpPr>
        <dsp:cNvPr id="0" name=""/>
        <dsp:cNvSpPr/>
      </dsp:nvSpPr>
      <dsp:spPr>
        <a:xfrm>
          <a:off x="76589" y="919072"/>
          <a:ext cx="443293" cy="61271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0C3E0-72CF-42B7-8FD5-35CAD755CFA5}">
      <dsp:nvSpPr>
        <dsp:cNvPr id="0" name=""/>
        <dsp:cNvSpPr/>
      </dsp:nvSpPr>
      <dsp:spPr>
        <a:xfrm>
          <a:off x="0" y="1684966"/>
          <a:ext cx="2216469" cy="7658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SV" sz="1200" kern="1200" dirty="0" smtClean="0"/>
            <a:t>Relaciones internacionales y negociaciones diplomáticas</a:t>
          </a:r>
          <a:endParaRPr lang="es-SV" sz="1200" kern="1200" dirty="0"/>
        </a:p>
      </dsp:txBody>
      <dsp:txXfrm>
        <a:off x="519883" y="1684966"/>
        <a:ext cx="1696585" cy="765893"/>
      </dsp:txXfrm>
    </dsp:sp>
    <dsp:sp modelId="{1A14BF28-7C9B-4669-93C4-D2F0BA850321}">
      <dsp:nvSpPr>
        <dsp:cNvPr id="0" name=""/>
        <dsp:cNvSpPr/>
      </dsp:nvSpPr>
      <dsp:spPr>
        <a:xfrm>
          <a:off x="76589" y="1761556"/>
          <a:ext cx="443293" cy="61271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E1C95-98CE-4E03-86E8-A27D5A156874}">
      <dsp:nvSpPr>
        <dsp:cNvPr id="0" name=""/>
        <dsp:cNvSpPr/>
      </dsp:nvSpPr>
      <dsp:spPr>
        <a:xfrm>
          <a:off x="0" y="2527450"/>
          <a:ext cx="2216469" cy="7658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SV" sz="1200" kern="1200" dirty="0" smtClean="0"/>
            <a:t>La vida, seguridad o salud de cualquier persona.</a:t>
          </a:r>
          <a:endParaRPr lang="es-SV" sz="1200" kern="1200" dirty="0"/>
        </a:p>
      </dsp:txBody>
      <dsp:txXfrm>
        <a:off x="519883" y="2527450"/>
        <a:ext cx="1696585" cy="765893"/>
      </dsp:txXfrm>
    </dsp:sp>
    <dsp:sp modelId="{474366E7-7D96-4861-9234-F835CBD5C784}">
      <dsp:nvSpPr>
        <dsp:cNvPr id="0" name=""/>
        <dsp:cNvSpPr/>
      </dsp:nvSpPr>
      <dsp:spPr>
        <a:xfrm>
          <a:off x="76589" y="2604039"/>
          <a:ext cx="443293" cy="612715"/>
        </a:xfrm>
        <a:prstGeom prst="roundRect">
          <a:avLst>
            <a:gd name="adj" fmla="val 10000"/>
          </a:avLst>
        </a:prstGeom>
        <a:blipFill rotWithShape="1">
          <a:blip xmlns:r="http://schemas.openxmlformats.org/officeDocument/2006/relationships" r:embed="rId4">
            <a:extLst/>
          </a:blip>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EB926-28F4-482D-8BFB-F18792CCEE1D}">
      <dsp:nvSpPr>
        <dsp:cNvPr id="0" name=""/>
        <dsp:cNvSpPr/>
      </dsp:nvSpPr>
      <dsp:spPr>
        <a:xfrm>
          <a:off x="0" y="0"/>
          <a:ext cx="2217393" cy="7658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SV" sz="1000" kern="1200" smtClean="0"/>
            <a:t>El proceso deliberativo de los servidores públicos, mientras no se adopte una decisión final.</a:t>
          </a:r>
          <a:endParaRPr lang="es-SV" sz="1000" kern="1200" dirty="0"/>
        </a:p>
      </dsp:txBody>
      <dsp:txXfrm>
        <a:off x="520067" y="0"/>
        <a:ext cx="1697325" cy="765893"/>
      </dsp:txXfrm>
    </dsp:sp>
    <dsp:sp modelId="{27F3DE71-4CF9-4993-981D-1A0EAFAD4287}">
      <dsp:nvSpPr>
        <dsp:cNvPr id="0" name=""/>
        <dsp:cNvSpPr/>
      </dsp:nvSpPr>
      <dsp:spPr>
        <a:xfrm>
          <a:off x="76589" y="76589"/>
          <a:ext cx="443478" cy="61271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A55687-523C-4F13-B83E-5DB6E4F15896}">
      <dsp:nvSpPr>
        <dsp:cNvPr id="0" name=""/>
        <dsp:cNvSpPr/>
      </dsp:nvSpPr>
      <dsp:spPr>
        <a:xfrm>
          <a:off x="0" y="842483"/>
          <a:ext cx="2217393" cy="7658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SV" sz="1000" kern="1200" dirty="0" smtClean="0"/>
            <a:t>Prevención, investigación o persecución de actos ilícitos.</a:t>
          </a:r>
          <a:endParaRPr lang="es-SV" sz="1000" kern="1200" dirty="0"/>
        </a:p>
      </dsp:txBody>
      <dsp:txXfrm>
        <a:off x="520067" y="842483"/>
        <a:ext cx="1697325" cy="765893"/>
      </dsp:txXfrm>
    </dsp:sp>
    <dsp:sp modelId="{1FB9298C-6E6E-4EAA-840D-104570337DC4}">
      <dsp:nvSpPr>
        <dsp:cNvPr id="0" name=""/>
        <dsp:cNvSpPr/>
      </dsp:nvSpPr>
      <dsp:spPr>
        <a:xfrm>
          <a:off x="76589" y="919072"/>
          <a:ext cx="443478" cy="61271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D435EB-1461-47FF-8B69-E4C20F6833CD}">
      <dsp:nvSpPr>
        <dsp:cNvPr id="0" name=""/>
        <dsp:cNvSpPr/>
      </dsp:nvSpPr>
      <dsp:spPr>
        <a:xfrm>
          <a:off x="0" y="1684966"/>
          <a:ext cx="2217393" cy="7658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SV" sz="1000" kern="1200" dirty="0" smtClean="0"/>
            <a:t>Estrategias y funciones estatales en procedimientos judiciales o administrativos en curso.</a:t>
          </a:r>
          <a:endParaRPr lang="es-SV" sz="1000" kern="1200" dirty="0"/>
        </a:p>
      </dsp:txBody>
      <dsp:txXfrm>
        <a:off x="520067" y="1684966"/>
        <a:ext cx="1697325" cy="765893"/>
      </dsp:txXfrm>
    </dsp:sp>
    <dsp:sp modelId="{403FC4C8-E220-4C48-B355-40CA808C7A94}">
      <dsp:nvSpPr>
        <dsp:cNvPr id="0" name=""/>
        <dsp:cNvSpPr/>
      </dsp:nvSpPr>
      <dsp:spPr>
        <a:xfrm>
          <a:off x="76589" y="1761556"/>
          <a:ext cx="443478" cy="61271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E05323-34DE-4069-9BBD-BD2C581DFE9E}">
      <dsp:nvSpPr>
        <dsp:cNvPr id="0" name=""/>
        <dsp:cNvSpPr/>
      </dsp:nvSpPr>
      <dsp:spPr>
        <a:xfrm>
          <a:off x="0" y="2527450"/>
          <a:ext cx="2217393" cy="7658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SV" sz="1000" kern="1200" dirty="0" smtClean="0"/>
            <a:t>La que pueda generar una ventaja indebida en perjuicio de un tercero.</a:t>
          </a:r>
          <a:endParaRPr lang="es-SV" sz="1000" kern="1200" dirty="0"/>
        </a:p>
      </dsp:txBody>
      <dsp:txXfrm>
        <a:off x="520067" y="2527450"/>
        <a:ext cx="1697325" cy="765893"/>
      </dsp:txXfrm>
    </dsp:sp>
    <dsp:sp modelId="{0FDB3D20-831F-4D27-A38E-3D6990327773}">
      <dsp:nvSpPr>
        <dsp:cNvPr id="0" name=""/>
        <dsp:cNvSpPr/>
      </dsp:nvSpPr>
      <dsp:spPr>
        <a:xfrm>
          <a:off x="76589" y="2604039"/>
          <a:ext cx="443478" cy="612715"/>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037FC-A1DA-47B4-965A-109E09B39621}">
      <dsp:nvSpPr>
        <dsp:cNvPr id="0" name=""/>
        <dsp:cNvSpPr/>
      </dsp:nvSpPr>
      <dsp:spPr>
        <a:xfrm>
          <a:off x="0" y="0"/>
          <a:ext cx="1875631" cy="196788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SV" sz="1600" b="0" i="0" u="none" strike="noStrike" kern="1200" baseline="0" dirty="0" smtClean="0">
              <a:latin typeface="+mn-lt"/>
              <a:ea typeface="+mn-ea"/>
              <a:cs typeface="+mn-cs"/>
            </a:rPr>
            <a:t>La referente al derecho a la intimidad personal y familiar, al honor y a la propia imagen</a:t>
          </a:r>
          <a:endParaRPr lang="es-SV" sz="1600" kern="1200" dirty="0"/>
        </a:p>
      </dsp:txBody>
      <dsp:txXfrm>
        <a:off x="571914" y="0"/>
        <a:ext cx="1303716" cy="1967886"/>
      </dsp:txXfrm>
    </dsp:sp>
    <dsp:sp modelId="{CFB3B81D-36B8-43EB-92DD-7D5EB86A7AA5}">
      <dsp:nvSpPr>
        <dsp:cNvPr id="0" name=""/>
        <dsp:cNvSpPr/>
      </dsp:nvSpPr>
      <dsp:spPr>
        <a:xfrm>
          <a:off x="196788" y="196788"/>
          <a:ext cx="375126" cy="157430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3D039-F4E1-4130-9855-195ECFD18380}">
      <dsp:nvSpPr>
        <dsp:cNvPr id="0" name=""/>
        <dsp:cNvSpPr/>
      </dsp:nvSpPr>
      <dsp:spPr>
        <a:xfrm>
          <a:off x="0" y="0"/>
          <a:ext cx="2197100" cy="154118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SV" sz="1500" b="0" i="0" u="none" strike="noStrike" kern="1200" baseline="0" smtClean="0">
              <a:latin typeface="+mn-lt"/>
              <a:ea typeface="+mn-ea"/>
              <a:cs typeface="+mn-cs"/>
            </a:rPr>
            <a:t>Los secretos profesional, comercial, industrial, fiscal, bancario y fiduciario.</a:t>
          </a:r>
          <a:endParaRPr lang="es-SV" sz="1500" kern="1200" dirty="0"/>
        </a:p>
      </dsp:txBody>
      <dsp:txXfrm>
        <a:off x="593538" y="0"/>
        <a:ext cx="1603561" cy="1541181"/>
      </dsp:txXfrm>
    </dsp:sp>
    <dsp:sp modelId="{D88B72FB-548F-4DA5-A302-B37544F936F9}">
      <dsp:nvSpPr>
        <dsp:cNvPr id="0" name=""/>
        <dsp:cNvSpPr/>
      </dsp:nvSpPr>
      <dsp:spPr>
        <a:xfrm>
          <a:off x="154118" y="154118"/>
          <a:ext cx="439420" cy="123294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6CF44-C581-4899-9E0C-0A83DF53F5AE}">
      <dsp:nvSpPr>
        <dsp:cNvPr id="0" name=""/>
        <dsp:cNvSpPr/>
      </dsp:nvSpPr>
      <dsp:spPr>
        <a:xfrm>
          <a:off x="0" y="1695299"/>
          <a:ext cx="2197100" cy="154118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SV" sz="1500" b="0" i="0" u="none" strike="noStrike" kern="1200" baseline="0" dirty="0" smtClean="0">
              <a:latin typeface="+mn-lt"/>
              <a:ea typeface="+mn-ea"/>
              <a:cs typeface="+mn-cs"/>
            </a:rPr>
            <a:t>Los datos personales que requieran el consentimiento de los individuos para su difusión.</a:t>
          </a:r>
          <a:endParaRPr lang="es-SV" sz="1500" kern="1200" dirty="0"/>
        </a:p>
      </dsp:txBody>
      <dsp:txXfrm>
        <a:off x="593538" y="1695299"/>
        <a:ext cx="1603561" cy="1541181"/>
      </dsp:txXfrm>
    </dsp:sp>
    <dsp:sp modelId="{1FFFB5FF-C1E6-4438-8E72-107F51130440}">
      <dsp:nvSpPr>
        <dsp:cNvPr id="0" name=""/>
        <dsp:cNvSpPr/>
      </dsp:nvSpPr>
      <dsp:spPr>
        <a:xfrm>
          <a:off x="154118" y="1849418"/>
          <a:ext cx="439420" cy="123294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215463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97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84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43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66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7412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49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a:p>
        </p:txBody>
      </p:sp>
    </p:spTree>
    <p:extLst>
      <p:ext uri="{BB962C8B-B14F-4D97-AF65-F5344CB8AC3E}">
        <p14:creationId xmlns:p14="http://schemas.microsoft.com/office/powerpoint/2010/main" val="226775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22b52997_14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d22b52997_14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20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842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71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706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45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537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726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1963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188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7598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7095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210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13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758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71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75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236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70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51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ctrTitle"/>
          </p:nvPr>
        </p:nvSpPr>
        <p:spPr>
          <a:xfrm>
            <a:off x="1773750" y="2421550"/>
            <a:ext cx="55965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630150" y="2469625"/>
            <a:ext cx="2347200" cy="2347200"/>
          </a:xfrm>
          <a:prstGeom prst="donut">
            <a:avLst>
              <a:gd name="adj" fmla="val 29778"/>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31175" y="-571700"/>
            <a:ext cx="2284200" cy="2284200"/>
          </a:xfrm>
          <a:prstGeom prst="donut">
            <a:avLst>
              <a:gd name="adj" fmla="val 11909"/>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065925" y="-295450"/>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072325" y="4494725"/>
            <a:ext cx="993600" cy="9933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370250" y="780100"/>
            <a:ext cx="932400" cy="9324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80500" y="3300000"/>
            <a:ext cx="586800" cy="586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98175" y="-204700"/>
            <a:ext cx="1550100" cy="15501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6"/>
        <p:cNvGrpSpPr/>
        <p:nvPr/>
      </p:nvGrpSpPr>
      <p:grpSpPr>
        <a:xfrm>
          <a:off x="0" y="0"/>
          <a:ext cx="0" cy="0"/>
          <a:chOff x="0" y="0"/>
          <a:chExt cx="0" cy="0"/>
        </a:xfrm>
      </p:grpSpPr>
      <p:sp>
        <p:nvSpPr>
          <p:cNvPr id="47" name="Google Shape;47;p4"/>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334450" y="4139625"/>
            <a:ext cx="424800" cy="42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308288" y="-1078650"/>
            <a:ext cx="2347200" cy="2347200"/>
          </a:xfrm>
          <a:prstGeom prst="donut">
            <a:avLst>
              <a:gd name="adj" fmla="val 1710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047750" y="805125"/>
            <a:ext cx="1048500" cy="10485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52" name="Google Shape;52;p4"/>
          <p:cNvSpPr txBox="1"/>
          <p:nvPr/>
        </p:nvSpPr>
        <p:spPr>
          <a:xfrm>
            <a:off x="3593400" y="781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53" name="Google Shape;53;p4"/>
          <p:cNvSpPr/>
          <p:nvPr/>
        </p:nvSpPr>
        <p:spPr>
          <a:xfrm>
            <a:off x="229225" y="2988350"/>
            <a:ext cx="802800" cy="803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42225" y="3999900"/>
            <a:ext cx="1695900" cy="1695900"/>
          </a:xfrm>
          <a:prstGeom prst="donut">
            <a:avLst>
              <a:gd name="adj" fmla="val 1008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1334025" y="-231725"/>
            <a:ext cx="1666800" cy="166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50525" y="710300"/>
            <a:ext cx="481500" cy="481800"/>
          </a:xfrm>
          <a:prstGeom prst="donut">
            <a:avLst>
              <a:gd name="adj" fmla="val 3727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032025" y="37914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1217050" y="1311325"/>
            <a:ext cx="304800" cy="304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7744475" y="1473300"/>
            <a:ext cx="1048500" cy="1048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050675" y="2042175"/>
            <a:ext cx="1520100" cy="1520100"/>
          </a:xfrm>
          <a:prstGeom prst="donut">
            <a:avLst>
              <a:gd name="adj" fmla="val 5022"/>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7969775" y="3713850"/>
            <a:ext cx="597900" cy="598200"/>
          </a:xfrm>
          <a:prstGeom prst="donut">
            <a:avLst>
              <a:gd name="adj" fmla="val 43984"/>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8608775" y="1192100"/>
            <a:ext cx="184200" cy="184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68725" y="3346150"/>
            <a:ext cx="819600" cy="819600"/>
          </a:xfrm>
          <a:prstGeom prst="ellipse">
            <a:avLst/>
          </a:prstGeom>
          <a:noFill/>
          <a:ln w="9525" cap="flat" cmpd="sng">
            <a:solidFill>
              <a:srgbClr val="00D1C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361475" y="140725"/>
            <a:ext cx="862800" cy="863400"/>
          </a:xfrm>
          <a:prstGeom prst="donut">
            <a:avLst>
              <a:gd name="adj" fmla="val 43200"/>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438125" y="3422000"/>
            <a:ext cx="1062000" cy="1062000"/>
          </a:xfrm>
          <a:prstGeom prst="donut">
            <a:avLst>
              <a:gd name="adj" fmla="val 990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8546800" y="608625"/>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7599600" y="-2752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80225" y="243625"/>
            <a:ext cx="2347200" cy="2347200"/>
          </a:xfrm>
          <a:prstGeom prst="donut">
            <a:avLst>
              <a:gd name="adj" fmla="val 2109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04075" y="927925"/>
            <a:ext cx="978600" cy="978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280688" y="366915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46046" y="32131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71500" y="3038600"/>
            <a:ext cx="804900" cy="8049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280700" y="1608475"/>
            <a:ext cx="1043400" cy="1044000"/>
          </a:xfrm>
          <a:prstGeom prst="donut">
            <a:avLst>
              <a:gd name="adj" fmla="val 4320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1640475" y="-201875"/>
            <a:ext cx="750300" cy="7503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80225" y="243625"/>
            <a:ext cx="2347200" cy="2347200"/>
          </a:xfrm>
          <a:prstGeom prst="donut">
            <a:avLst>
              <a:gd name="adj" fmla="val 6129"/>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22975" y="500875"/>
            <a:ext cx="1832700" cy="1832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1280700" y="3950125"/>
            <a:ext cx="750300" cy="7503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7913000" y="6002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8703400" y="1608475"/>
            <a:ext cx="287100" cy="287100"/>
          </a:xfrm>
          <a:prstGeom prst="donut">
            <a:avLst>
              <a:gd name="adj" fmla="val 18608"/>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8809377" y="886439"/>
            <a:ext cx="416400" cy="4164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8118000" y="-24455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7813725" y="3127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8646900" y="723963"/>
            <a:ext cx="741600" cy="741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3"/>
        <p:cNvGrpSpPr/>
        <p:nvPr/>
      </p:nvGrpSpPr>
      <p:grpSpPr>
        <a:xfrm>
          <a:off x="0" y="0"/>
          <a:ext cx="0" cy="0"/>
          <a:chOff x="0" y="0"/>
          <a:chExt cx="0" cy="0"/>
        </a:xfrm>
      </p:grpSpPr>
      <p:sp>
        <p:nvSpPr>
          <p:cNvPr id="154" name="Google Shape;154;p10"/>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txBox="1">
            <a:spLocks noGrp="1"/>
          </p:cNvSpPr>
          <p:nvPr>
            <p:ph type="body" idx="1"/>
          </p:nvPr>
        </p:nvSpPr>
        <p:spPr>
          <a:xfrm>
            <a:off x="1246225" y="4177700"/>
            <a:ext cx="6651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600"/>
              <a:buNone/>
              <a:defRPr sz="1600"/>
            </a:lvl1pPr>
          </a:lstStyle>
          <a:p>
            <a:endParaRPr/>
          </a:p>
        </p:txBody>
      </p:sp>
      <p:sp>
        <p:nvSpPr>
          <p:cNvPr id="156" name="Google Shape;156;p10"/>
          <p:cNvSpPr/>
          <p:nvPr/>
        </p:nvSpPr>
        <p:spPr>
          <a:xfrm rot="10800000">
            <a:off x="8705950" y="3777263"/>
            <a:ext cx="617400" cy="617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rot="10800000">
            <a:off x="608750" y="841361"/>
            <a:ext cx="515400" cy="5154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rot="10800000">
            <a:off x="8195021" y="4553300"/>
            <a:ext cx="831600" cy="83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rot="10800000">
            <a:off x="8458384" y="4183763"/>
            <a:ext cx="210900" cy="2109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p:nvPr/>
        </p:nvSpPr>
        <p:spPr>
          <a:xfrm rot="10800000">
            <a:off x="-153147" y="-444547"/>
            <a:ext cx="1128300" cy="1128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0"/>
          <p:cNvSpPr/>
          <p:nvPr/>
        </p:nvSpPr>
        <p:spPr>
          <a:xfrm rot="10800000">
            <a:off x="8012016" y="133391"/>
            <a:ext cx="434700" cy="4347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rot="10800000">
            <a:off x="-73577" y="841500"/>
            <a:ext cx="330900" cy="3309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rot="10800000">
            <a:off x="8512150" y="133404"/>
            <a:ext cx="811200" cy="8112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rot="10800000">
            <a:off x="117998" y="-173402"/>
            <a:ext cx="586200" cy="586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10800000">
            <a:off x="748825" y="4695050"/>
            <a:ext cx="345000" cy="3450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107786" y="4259033"/>
            <a:ext cx="663000" cy="6630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rot="10800000">
            <a:off x="-316662" y="3443534"/>
            <a:ext cx="506100" cy="506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rot="10800000">
            <a:off x="-226170" y="4140650"/>
            <a:ext cx="899400" cy="899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rot="10800000">
            <a:off x="8700641" y="1100250"/>
            <a:ext cx="333300" cy="3333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r6T9axEaHw"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VKiLAvCJu7Y"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transparencia.gob.sv/institutions/ilp"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hyperlink" Target="http://slidemodel.com" TargetMode="Externa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2U2v4JLSlI0"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DDFXyZ_mT8A"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ntsquirrel.com/fonts/nixie-one"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hyperlink" Target="https://www.fontsquirrel.com/fonts/varela-roun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observatoriop10.cepal.org/es/recursos/america-latina-caribe-paises-que-cuentan-ley-acceso-la-informacion-publica-ano"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p>
            <a:pPr lvl="0"/>
            <a:r>
              <a:rPr lang="es-SV" dirty="0"/>
              <a:t>Ley de Acceso a la Información Pública (LAIP)</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4" name="Rectángulo 3"/>
          <p:cNvSpPr/>
          <p:nvPr/>
        </p:nvSpPr>
        <p:spPr>
          <a:xfrm>
            <a:off x="973997" y="2193007"/>
            <a:ext cx="2778325" cy="707886"/>
          </a:xfrm>
          <a:prstGeom prst="rect">
            <a:avLst/>
          </a:prstGeom>
        </p:spPr>
        <p:txBody>
          <a:bodyPr wrap="none">
            <a:spAutoFit/>
          </a:bodyPr>
          <a:lstStyle/>
          <a:p>
            <a:pPr algn="ctr"/>
            <a:r>
              <a:rPr lang="es-SV" altLang="es-SV" sz="2000" dirty="0"/>
              <a:t>LAIP:  Entes </a:t>
            </a:r>
            <a:r>
              <a:rPr lang="es-SV" altLang="es-SV" sz="2000" dirty="0" smtClean="0"/>
              <a:t>obligados</a:t>
            </a:r>
          </a:p>
          <a:p>
            <a:pPr algn="ctr"/>
            <a:r>
              <a:rPr lang="es-SV" altLang="es-SV" sz="2000" dirty="0" smtClean="0"/>
              <a:t>Art</a:t>
            </a:r>
            <a:r>
              <a:rPr lang="es-SV" altLang="es-SV" sz="2000" dirty="0"/>
              <a:t>. 7</a:t>
            </a:r>
            <a:endParaRPr lang="es-ES" altLang="es-SV" sz="2000" dirty="0"/>
          </a:p>
        </p:txBody>
      </p:sp>
      <p:sp>
        <p:nvSpPr>
          <p:cNvPr id="5" name="Rectángulo 4"/>
          <p:cNvSpPr/>
          <p:nvPr/>
        </p:nvSpPr>
        <p:spPr>
          <a:xfrm>
            <a:off x="4650217" y="1501223"/>
            <a:ext cx="4337100" cy="695575"/>
          </a:xfrm>
          <a:prstGeom prst="rect">
            <a:avLst/>
          </a:prstGeom>
        </p:spPr>
        <p:txBody>
          <a:bodyPr wrap="square">
            <a:spAutoFit/>
          </a:bodyPr>
          <a:lstStyle/>
          <a:p>
            <a:pPr>
              <a:lnSpc>
                <a:spcPct val="80000"/>
              </a:lnSpc>
              <a:spcBef>
                <a:spcPct val="20000"/>
              </a:spcBef>
              <a:buClr>
                <a:schemeClr val="accent1"/>
              </a:buClr>
              <a:buSzPct val="70000"/>
              <a:buFont typeface="Wingdings" panose="05000000000000000000" pitchFamily="2" charset="2"/>
              <a:buChar char="n"/>
            </a:pPr>
            <a:r>
              <a:rPr lang="es-SV" altLang="es-SV" dirty="0"/>
              <a:t>Los órganos del Estado, sus   dependencias </a:t>
            </a:r>
          </a:p>
          <a:p>
            <a:pPr>
              <a:lnSpc>
                <a:spcPct val="80000"/>
              </a:lnSpc>
              <a:spcBef>
                <a:spcPct val="20000"/>
              </a:spcBef>
              <a:buClr>
                <a:schemeClr val="accent1"/>
              </a:buClr>
              <a:buSzPct val="70000"/>
              <a:buFont typeface="Wingdings" panose="05000000000000000000" pitchFamily="2" charset="2"/>
              <a:buChar char="n"/>
            </a:pPr>
            <a:r>
              <a:rPr lang="es-SV" altLang="es-SV" dirty="0"/>
              <a:t>Las instituciones autónomas</a:t>
            </a:r>
          </a:p>
          <a:p>
            <a:pPr>
              <a:lnSpc>
                <a:spcPct val="80000"/>
              </a:lnSpc>
              <a:spcBef>
                <a:spcPct val="20000"/>
              </a:spcBef>
              <a:buClr>
                <a:schemeClr val="accent1"/>
              </a:buClr>
              <a:buSzPct val="70000"/>
              <a:buFont typeface="Wingdings" panose="05000000000000000000" pitchFamily="2" charset="2"/>
              <a:buChar char="n"/>
            </a:pPr>
            <a:r>
              <a:rPr lang="es-SV" altLang="es-SV" dirty="0"/>
              <a:t>Las municipalidades</a:t>
            </a:r>
          </a:p>
        </p:txBody>
      </p:sp>
      <p:sp>
        <p:nvSpPr>
          <p:cNvPr id="6" name="CuadroTexto 5"/>
          <p:cNvSpPr txBox="1"/>
          <p:nvPr/>
        </p:nvSpPr>
        <p:spPr>
          <a:xfrm>
            <a:off x="4461468" y="2644487"/>
            <a:ext cx="3717891" cy="1600438"/>
          </a:xfrm>
          <a:prstGeom prst="rect">
            <a:avLst/>
          </a:prstGeom>
          <a:noFill/>
        </p:spPr>
        <p:txBody>
          <a:bodyPr wrap="square" rtlCol="0">
            <a:spAutoFit/>
          </a:bodyPr>
          <a:lstStyle/>
          <a:p>
            <a:r>
              <a:rPr lang="es-SV" altLang="es-SV" dirty="0"/>
              <a:t>Las sociedades de economía mixta y las personas naturales o jurídicas que manejen recursos o información pública o ejecuten actos de la función estatal, nacional o local tales como las contrataciones públicas, concesiones de obras o servicios públicos</a:t>
            </a:r>
          </a:p>
          <a:p>
            <a:endParaRPr lang="es-SV"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23"/>
          <p:cNvSpPr txBox="1">
            <a:spLocks noGrp="1"/>
          </p:cNvSpPr>
          <p:nvPr>
            <p:ph type="title" idx="4294967295"/>
          </p:nvPr>
        </p:nvSpPr>
        <p:spPr>
          <a:xfrm>
            <a:off x="723900" y="247650"/>
            <a:ext cx="7696200" cy="79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617A86"/>
                </a:solidFill>
              </a:rPr>
              <a:t>Want big impact?</a:t>
            </a:r>
            <a:endParaRPr>
              <a:solidFill>
                <a:srgbClr val="617A86"/>
              </a:solidFill>
            </a:endParaRPr>
          </a:p>
          <a:p>
            <a:pPr marL="0" lvl="0" indent="0" algn="ctr" rtl="0">
              <a:spcBef>
                <a:spcPts val="0"/>
              </a:spcBef>
              <a:spcAft>
                <a:spcPts val="0"/>
              </a:spcAft>
              <a:buNone/>
            </a:pPr>
            <a:r>
              <a:rPr lang="en">
                <a:solidFill>
                  <a:srgbClr val="617A86"/>
                </a:solidFill>
              </a:rPr>
              <a:t>Use big image.</a:t>
            </a:r>
            <a:endParaRPr>
              <a:solidFill>
                <a:srgbClr val="617A86"/>
              </a:solidFill>
            </a:endParaRPr>
          </a:p>
        </p:txBody>
      </p:sp>
      <p:sp>
        <p:nvSpPr>
          <p:cNvPr id="281" name="Google Shape;281;p2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pic>
        <p:nvPicPr>
          <p:cNvPr id="4" name="Imagen 3"/>
          <p:cNvPicPr>
            <a:picLocks noChangeAspect="1"/>
          </p:cNvPicPr>
          <p:nvPr/>
        </p:nvPicPr>
        <p:blipFill rotWithShape="1">
          <a:blip r:embed="rId4"/>
          <a:srcRect l="18125" t="3866" r="17708" b="7464"/>
          <a:stretch/>
        </p:blipFill>
        <p:spPr>
          <a:xfrm>
            <a:off x="1941562" y="-1"/>
            <a:ext cx="6619950" cy="51431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SV" smtClean="0"/>
              <a:t>12</a:t>
            </a:fld>
            <a:endParaRPr lang="es-SV"/>
          </a:p>
        </p:txBody>
      </p:sp>
      <p:pic>
        <p:nvPicPr>
          <p:cNvPr id="3" name="Imagen 2"/>
          <p:cNvPicPr>
            <a:picLocks noChangeAspect="1"/>
          </p:cNvPicPr>
          <p:nvPr/>
        </p:nvPicPr>
        <p:blipFill rotWithShape="1">
          <a:blip r:embed="rId2"/>
          <a:srcRect t="1458" r="14166"/>
          <a:stretch/>
        </p:blipFill>
        <p:spPr>
          <a:xfrm>
            <a:off x="638458" y="0"/>
            <a:ext cx="7968017" cy="5143125"/>
          </a:xfrm>
          <a:prstGeom prst="rect">
            <a:avLst/>
          </a:prstGeom>
        </p:spPr>
      </p:pic>
    </p:spTree>
    <p:extLst>
      <p:ext uri="{BB962C8B-B14F-4D97-AF65-F5344CB8AC3E}">
        <p14:creationId xmlns:p14="http://schemas.microsoft.com/office/powerpoint/2010/main" val="737534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SV" smtClean="0"/>
              <a:t>13</a:t>
            </a:fld>
            <a:endParaRPr lang="es-SV"/>
          </a:p>
        </p:txBody>
      </p:sp>
      <p:pic>
        <p:nvPicPr>
          <p:cNvPr id="3" name="Imagen 2"/>
          <p:cNvPicPr>
            <a:picLocks noChangeAspect="1"/>
          </p:cNvPicPr>
          <p:nvPr/>
        </p:nvPicPr>
        <p:blipFill rotWithShape="1">
          <a:blip r:embed="rId2"/>
          <a:srcRect t="-210" r="14479"/>
          <a:stretch/>
        </p:blipFill>
        <p:spPr>
          <a:xfrm>
            <a:off x="883088" y="-26826"/>
            <a:ext cx="7847623" cy="5169951"/>
          </a:xfrm>
          <a:prstGeom prst="rect">
            <a:avLst/>
          </a:prstGeom>
        </p:spPr>
      </p:pic>
    </p:spTree>
    <p:extLst>
      <p:ext uri="{BB962C8B-B14F-4D97-AF65-F5344CB8AC3E}">
        <p14:creationId xmlns:p14="http://schemas.microsoft.com/office/powerpoint/2010/main" val="1791517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p:nvPr/>
        </p:nvSpPr>
        <p:spPr>
          <a:xfrm>
            <a:off x="3507900" y="1326780"/>
            <a:ext cx="2128200" cy="2128200"/>
          </a:xfrm>
          <a:prstGeom prst="ellipse">
            <a:avLst/>
          </a:prstGeom>
          <a:solidFill>
            <a:srgbClr val="F8BB00">
              <a:alpha val="86670"/>
            </a:srgbClr>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algn="ctr"/>
            <a:r>
              <a:rPr lang="es-SV" dirty="0" smtClean="0">
                <a:solidFill>
                  <a:schemeClr val="bg1"/>
                </a:solidFill>
                <a:hlinkClick r:id="rId3"/>
              </a:rPr>
              <a:t>https</a:t>
            </a:r>
            <a:r>
              <a:rPr lang="es-SV" dirty="0">
                <a:solidFill>
                  <a:schemeClr val="bg1"/>
                </a:solidFill>
                <a:hlinkClick r:id="rId3"/>
              </a:rPr>
              <a:t>://www.youtube.com/watch?v=sr6T9axEaHw</a:t>
            </a:r>
            <a:endParaRPr lang="es-SV" dirty="0">
              <a:solidFill>
                <a:schemeClr val="bg1"/>
              </a:solidFill>
            </a:endParaRPr>
          </a:p>
          <a:p>
            <a:pPr marL="0" lvl="0" indent="0" algn="ctr" rtl="0">
              <a:spcBef>
                <a:spcPts val="0"/>
              </a:spcBef>
              <a:spcAft>
                <a:spcPts val="0"/>
              </a:spcAft>
              <a:buNone/>
            </a:pPr>
            <a:endParaRPr b="1" dirty="0">
              <a:solidFill>
                <a:schemeClr val="bg1"/>
              </a:solidFill>
              <a:latin typeface="Varela Round"/>
              <a:ea typeface="Varela Round"/>
              <a:cs typeface="Varela Round"/>
              <a:sym typeface="Varela Round"/>
            </a:endParaRPr>
          </a:p>
        </p:txBody>
      </p:sp>
      <p:sp>
        <p:nvSpPr>
          <p:cNvPr id="288" name="Google Shape;288;p24"/>
          <p:cNvSpPr txBox="1">
            <a:spLocks noGrp="1"/>
          </p:cNvSpPr>
          <p:nvPr>
            <p:ph type="title" idx="4294967295"/>
          </p:nvPr>
        </p:nvSpPr>
        <p:spPr>
          <a:xfrm>
            <a:off x="1934250" y="154550"/>
            <a:ext cx="52755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Video resumen</a:t>
            </a:r>
            <a:endParaRPr dirty="0"/>
          </a:p>
        </p:txBody>
      </p:sp>
      <p:sp>
        <p:nvSpPr>
          <p:cNvPr id="290" name="Google Shape;290;p2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884908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4" name="Google Shape;404;p3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CuadroTexto 1"/>
          <p:cNvSpPr txBox="1"/>
          <p:nvPr/>
        </p:nvSpPr>
        <p:spPr>
          <a:xfrm>
            <a:off x="2571750" y="171450"/>
            <a:ext cx="3886200" cy="461665"/>
          </a:xfrm>
          <a:prstGeom prst="rect">
            <a:avLst/>
          </a:prstGeom>
          <a:noFill/>
        </p:spPr>
        <p:txBody>
          <a:bodyPr wrap="square" rtlCol="0">
            <a:spAutoFit/>
          </a:bodyPr>
          <a:lstStyle/>
          <a:p>
            <a:pPr algn="ctr">
              <a:buClr>
                <a:srgbClr val="617A86"/>
              </a:buClr>
              <a:buSzPts val="1800"/>
            </a:pPr>
            <a:r>
              <a:rPr lang="es-SV" sz="2400" dirty="0">
                <a:solidFill>
                  <a:srgbClr val="617A86"/>
                </a:solidFill>
                <a:latin typeface="Nixie One"/>
                <a:ea typeface="Nixie One"/>
                <a:cs typeface="Nixie One"/>
                <a:sym typeface="Nixie One"/>
              </a:rPr>
              <a:t>Diseño institucional</a:t>
            </a:r>
          </a:p>
        </p:txBody>
      </p:sp>
      <p:graphicFrame>
        <p:nvGraphicFramePr>
          <p:cNvPr id="7" name="Marcador de contenido 6"/>
          <p:cNvGraphicFramePr>
            <a:graphicFrameLocks/>
          </p:cNvGraphicFramePr>
          <p:nvPr>
            <p:extLst>
              <p:ext uri="{D42A27DB-BD31-4B8C-83A1-F6EECF244321}">
                <p14:modId xmlns:p14="http://schemas.microsoft.com/office/powerpoint/2010/main" val="1963547338"/>
              </p:ext>
            </p:extLst>
          </p:nvPr>
        </p:nvGraphicFramePr>
        <p:xfrm>
          <a:off x="-3695700" y="61508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echa derecha 7"/>
          <p:cNvSpPr/>
          <p:nvPr/>
        </p:nvSpPr>
        <p:spPr>
          <a:xfrm>
            <a:off x="2952700" y="1265834"/>
            <a:ext cx="647700"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Flecha derecha 8"/>
          <p:cNvSpPr/>
          <p:nvPr/>
        </p:nvSpPr>
        <p:spPr>
          <a:xfrm>
            <a:off x="2952700" y="2869606"/>
            <a:ext cx="647700"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Flecha derecha 9"/>
          <p:cNvSpPr/>
          <p:nvPr/>
        </p:nvSpPr>
        <p:spPr>
          <a:xfrm>
            <a:off x="3035250" y="4460678"/>
            <a:ext cx="647700"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1" name="CuadroTexto 10"/>
          <p:cNvSpPr txBox="1"/>
          <p:nvPr/>
        </p:nvSpPr>
        <p:spPr>
          <a:xfrm>
            <a:off x="3741205" y="850681"/>
            <a:ext cx="5346750" cy="1384995"/>
          </a:xfrm>
          <a:prstGeom prst="rect">
            <a:avLst/>
          </a:prstGeom>
          <a:noFill/>
        </p:spPr>
        <p:txBody>
          <a:bodyPr wrap="square" rtlCol="0">
            <a:spAutoFit/>
          </a:bodyPr>
          <a:lstStyle/>
          <a:p>
            <a:r>
              <a:rPr lang="es-SV" dirty="0" smtClean="0"/>
              <a:t>5 comisionados y sus respectivos suplentes.</a:t>
            </a:r>
          </a:p>
          <a:p>
            <a:r>
              <a:rPr lang="es-SV" dirty="0" smtClean="0"/>
              <a:t>Selección será por ternas; asociaciones empresariales, asociaciones profesionales, Universidad de El Salvador y privadas, Asociación de Periodistas y sindicatos autorizados.</a:t>
            </a:r>
          </a:p>
          <a:p>
            <a:r>
              <a:rPr lang="es-SV" dirty="0" smtClean="0"/>
              <a:t>Nombrados por el Presidente de la República. </a:t>
            </a:r>
          </a:p>
          <a:p>
            <a:r>
              <a:rPr lang="es-SV" dirty="0" smtClean="0"/>
              <a:t>Durarán 6 años en cargos y no podrá ser reelegidos.</a:t>
            </a:r>
            <a:endParaRPr lang="es-SV" dirty="0"/>
          </a:p>
        </p:txBody>
      </p:sp>
      <p:sp>
        <p:nvSpPr>
          <p:cNvPr id="12" name="CuadroTexto 11"/>
          <p:cNvSpPr txBox="1"/>
          <p:nvPr/>
        </p:nvSpPr>
        <p:spPr>
          <a:xfrm>
            <a:off x="4025850" y="2637096"/>
            <a:ext cx="4914900" cy="1477328"/>
          </a:xfrm>
          <a:prstGeom prst="rect">
            <a:avLst/>
          </a:prstGeom>
          <a:noFill/>
        </p:spPr>
        <p:txBody>
          <a:bodyPr wrap="square" rtlCol="0">
            <a:spAutoFit/>
          </a:bodyPr>
          <a:lstStyle/>
          <a:p>
            <a:r>
              <a:rPr lang="es-SV" dirty="0" smtClean="0"/>
              <a:t>Será nombrado  por el titular de la entidad para dirigir la unidad. Recibe y da trámite a las solicitudes de información. Realiza trámites internos para recibir y dar trámite a la solicitud. Lleva registro de las solicitudes, resuelve y notifica.</a:t>
            </a:r>
            <a:endParaRPr lang="es-SV" dirty="0"/>
          </a:p>
        </p:txBody>
      </p:sp>
      <p:sp>
        <p:nvSpPr>
          <p:cNvPr id="13" name="CuadroTexto 12"/>
          <p:cNvSpPr txBox="1"/>
          <p:nvPr/>
        </p:nvSpPr>
        <p:spPr>
          <a:xfrm>
            <a:off x="4025850" y="4515844"/>
            <a:ext cx="4419600" cy="646331"/>
          </a:xfrm>
          <a:prstGeom prst="rect">
            <a:avLst/>
          </a:prstGeom>
          <a:noFill/>
        </p:spPr>
        <p:txBody>
          <a:bodyPr wrap="square" rtlCol="0">
            <a:spAutoFit/>
          </a:bodyPr>
          <a:lstStyle/>
          <a:p>
            <a:r>
              <a:rPr lang="es-SV" dirty="0" smtClean="0">
                <a:hlinkClick r:id="rId8"/>
              </a:rPr>
              <a:t>https://www.youtube.com/watch?v=VKiLAvCJu7Y</a:t>
            </a:r>
            <a:endParaRPr lang="es-SV"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ctrTitle"/>
          </p:nvPr>
        </p:nvSpPr>
        <p:spPr>
          <a:xfrm>
            <a:off x="2008650" y="3082438"/>
            <a:ext cx="5596500" cy="1159800"/>
          </a:xfrm>
          <a:prstGeom prst="rect">
            <a:avLst/>
          </a:prstGeom>
        </p:spPr>
        <p:txBody>
          <a:bodyPr spcFirstLastPara="1" wrap="square" lIns="91425" tIns="91425" rIns="91425" bIns="91425" anchor="b" anchorCtr="0">
            <a:noAutofit/>
          </a:bodyPr>
          <a:lstStyle/>
          <a:p>
            <a:pPr lvl="0"/>
            <a:r>
              <a:rPr lang="es-SV" dirty="0" smtClean="0"/>
              <a:t>Tipos de información</a:t>
            </a:r>
            <a:endParaRPr dirty="0"/>
          </a:p>
        </p:txBody>
      </p:sp>
      <p:sp>
        <p:nvSpPr>
          <p:cNvPr id="220" name="Google Shape;220;p16"/>
          <p:cNvSpPr txBox="1"/>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dirty="0">
                <a:solidFill>
                  <a:srgbClr val="7030A0"/>
                </a:solidFill>
                <a:latin typeface="Varela Round"/>
                <a:ea typeface="Varela Round"/>
                <a:cs typeface="Varela Round"/>
                <a:sym typeface="Varela Round"/>
              </a:rPr>
              <a:t>3</a:t>
            </a:r>
            <a:endParaRPr sz="9600" b="1" dirty="0">
              <a:solidFill>
                <a:srgbClr val="7030A0"/>
              </a:solidFill>
              <a:latin typeface="Varela Round"/>
              <a:ea typeface="Varela Round"/>
              <a:cs typeface="Varela Round"/>
              <a:sym typeface="Varela Round"/>
            </a:endParaRPr>
          </a:p>
        </p:txBody>
      </p:sp>
      <p:sp>
        <p:nvSpPr>
          <p:cNvPr id="221" name="Google Shape;221;p16"/>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4028204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SV"/>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SV" smtClean="0"/>
              <a:t>17</a:t>
            </a:fld>
            <a:endParaRPr lang="es-SV"/>
          </a:p>
        </p:txBody>
      </p:sp>
      <p:sp>
        <p:nvSpPr>
          <p:cNvPr id="6" name="Rectángulo 5"/>
          <p:cNvSpPr/>
          <p:nvPr/>
        </p:nvSpPr>
        <p:spPr>
          <a:xfrm>
            <a:off x="127591" y="344897"/>
            <a:ext cx="8221586" cy="4573696"/>
          </a:xfrm>
          <a:prstGeom prst="rect">
            <a:avLst/>
          </a:prstGeom>
          <a:solidFill>
            <a:schemeClr val="bg1">
              <a:alpha val="86000"/>
            </a:schemeClr>
          </a:solidFill>
          <a:ln>
            <a:solidFill>
              <a:schemeClr val="bg1">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aphicFrame>
        <p:nvGraphicFramePr>
          <p:cNvPr id="5" name="4 Marcador de contenido"/>
          <p:cNvGraphicFramePr>
            <a:graphicFrameLocks/>
          </p:cNvGraphicFramePr>
          <p:nvPr>
            <p:extLst>
              <p:ext uri="{D42A27DB-BD31-4B8C-83A1-F6EECF244321}">
                <p14:modId xmlns:p14="http://schemas.microsoft.com/office/powerpoint/2010/main" val="3456920893"/>
              </p:ext>
            </p:extLst>
          </p:nvPr>
        </p:nvGraphicFramePr>
        <p:xfrm>
          <a:off x="2343665" y="33398"/>
          <a:ext cx="5715000" cy="524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27591" y="1382233"/>
            <a:ext cx="2732567" cy="3416320"/>
          </a:xfrm>
          <a:prstGeom prst="rect">
            <a:avLst/>
          </a:prstGeom>
          <a:noFill/>
        </p:spPr>
        <p:txBody>
          <a:bodyPr wrap="square" rtlCol="0">
            <a:spAutoFit/>
          </a:bodyPr>
          <a:lstStyle/>
          <a:p>
            <a:r>
              <a:rPr lang="es-SV" altLang="es-SV" sz="2400" dirty="0"/>
              <a:t>Es pública toda información:</a:t>
            </a:r>
          </a:p>
          <a:p>
            <a:pPr lvl="1"/>
            <a:r>
              <a:rPr lang="es-SV" altLang="es-SV" sz="2400" dirty="0"/>
              <a:t>En poder de entes obligados.</a:t>
            </a:r>
          </a:p>
          <a:p>
            <a:pPr lvl="1"/>
            <a:r>
              <a:rPr lang="es-SV" altLang="es-SV" sz="2400" dirty="0"/>
              <a:t>En cualquier tipo de documento.</a:t>
            </a:r>
          </a:p>
          <a:p>
            <a:pPr lvl="1"/>
            <a:r>
              <a:rPr lang="es-SV" altLang="es-SV" sz="2400" dirty="0"/>
              <a:t>De cualquier fuente o fecha.</a:t>
            </a:r>
          </a:p>
          <a:p>
            <a:endParaRPr lang="es-SV" sz="2400" dirty="0"/>
          </a:p>
        </p:txBody>
      </p:sp>
    </p:spTree>
    <p:extLst>
      <p:ext uri="{BB962C8B-B14F-4D97-AF65-F5344CB8AC3E}">
        <p14:creationId xmlns:p14="http://schemas.microsoft.com/office/powerpoint/2010/main" val="2541724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13285" y="2527039"/>
            <a:ext cx="5596500" cy="784800"/>
          </a:xfrm>
        </p:spPr>
        <p:txBody>
          <a:bodyPr/>
          <a:lstStyle/>
          <a:p>
            <a:r>
              <a:rPr lang="es-SV" altLang="es-SV" dirty="0"/>
              <a:t>Información </a:t>
            </a:r>
            <a:r>
              <a:rPr lang="es-SV" altLang="es-SV" dirty="0" smtClean="0"/>
              <a:t>pública</a:t>
            </a:r>
          </a:p>
          <a:p>
            <a:r>
              <a:rPr lang="es-SV" altLang="es-SV" dirty="0" smtClean="0"/>
              <a:t> </a:t>
            </a:r>
            <a:r>
              <a:rPr lang="es-SV" altLang="es-SV" sz="2800" dirty="0"/>
              <a:t>(Art. 6)</a:t>
            </a:r>
          </a:p>
          <a:p>
            <a:endParaRPr lang="es-SV" dirty="0"/>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SV" smtClean="0"/>
              <a:t>18</a:t>
            </a:fld>
            <a:endParaRPr lang="es-SV"/>
          </a:p>
        </p:txBody>
      </p:sp>
      <p:sp>
        <p:nvSpPr>
          <p:cNvPr id="6" name="Text Box 9"/>
          <p:cNvSpPr txBox="1">
            <a:spLocks noChangeArrowheads="1"/>
          </p:cNvSpPr>
          <p:nvPr/>
        </p:nvSpPr>
        <p:spPr bwMode="auto">
          <a:xfrm>
            <a:off x="3827721" y="1311307"/>
            <a:ext cx="5168180" cy="3216265"/>
          </a:xfrm>
          <a:prstGeom prst="rect">
            <a:avLst/>
          </a:prstGeom>
          <a:solidFill>
            <a:schemeClr val="bg1"/>
          </a:solidFill>
          <a:ln>
            <a:noFill/>
          </a:ln>
          <a:effectLs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s-SV" altLang="es-SV" dirty="0"/>
              <a:t>      </a:t>
            </a:r>
            <a:r>
              <a:rPr lang="es-SV" altLang="es-SV" dirty="0" smtClean="0"/>
              <a:t>Aquella </a:t>
            </a:r>
            <a:r>
              <a:rPr lang="es-SV" altLang="es-SV" dirty="0"/>
              <a:t>en poder de los entes obligados contenida en documentos, archivos, datos, bases de datos, comunicaciones y todo tipo de registros que documenten el ejercicio de sus facultades o actividades, que consten en cualquier medio, ya sea impreso, óptico o electrónico, independientemente de su fuente, fecha de elaboración, y que no sea confidencial. </a:t>
            </a:r>
            <a:endParaRPr lang="es-SV" altLang="es-SV" dirty="0" smtClean="0"/>
          </a:p>
          <a:p>
            <a:pPr algn="just">
              <a:spcBef>
                <a:spcPct val="50000"/>
              </a:spcBef>
            </a:pPr>
            <a:r>
              <a:rPr lang="es-SV" altLang="es-SV" dirty="0" smtClean="0"/>
              <a:t>Dicha </a:t>
            </a:r>
            <a:r>
              <a:rPr lang="es-SV" altLang="es-SV" dirty="0"/>
              <a:t>información podrá haber sido </a:t>
            </a:r>
            <a:r>
              <a:rPr lang="es-SV" altLang="es-SV" dirty="0" smtClean="0"/>
              <a:t>generada, obtenida</a:t>
            </a:r>
            <a:r>
              <a:rPr lang="es-SV" altLang="es-SV" dirty="0"/>
              <a:t>, transformada o conservada por éstos a cualquier título</a:t>
            </a:r>
            <a:r>
              <a:rPr lang="es-SV" altLang="es-SV" dirty="0" smtClean="0"/>
              <a:t>.</a:t>
            </a:r>
          </a:p>
          <a:p>
            <a:pPr>
              <a:spcBef>
                <a:spcPct val="50000"/>
              </a:spcBef>
            </a:pPr>
            <a:endParaRPr lang="es-SV" altLang="es-SV" dirty="0"/>
          </a:p>
          <a:p>
            <a:pPr>
              <a:spcBef>
                <a:spcPct val="50000"/>
              </a:spcBef>
            </a:pPr>
            <a:r>
              <a:rPr lang="es-SV" altLang="es-SV" dirty="0" smtClean="0"/>
              <a:t>Ejemplo: cuántas escrituras fueron entregadas en el oriente del país en el periodo X al X, desagregado por programa, sexo y municipio.</a:t>
            </a:r>
            <a:endParaRPr lang="es-ES" altLang="es-SV" dirty="0"/>
          </a:p>
        </p:txBody>
      </p:sp>
    </p:spTree>
    <p:extLst>
      <p:ext uri="{BB962C8B-B14F-4D97-AF65-F5344CB8AC3E}">
        <p14:creationId xmlns:p14="http://schemas.microsoft.com/office/powerpoint/2010/main" val="1138885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87573" y="1570534"/>
            <a:ext cx="5596500" cy="784800"/>
          </a:xfrm>
        </p:spPr>
        <p:txBody>
          <a:bodyPr/>
          <a:lstStyle/>
          <a:p>
            <a:r>
              <a:rPr lang="es-SV" dirty="0" smtClean="0"/>
              <a:t>Información oficiosa</a:t>
            </a:r>
          </a:p>
          <a:p>
            <a:r>
              <a:rPr lang="es-SV" dirty="0" smtClean="0"/>
              <a:t> (Art. 6)</a:t>
            </a:r>
            <a:endParaRPr lang="es-SV" dirty="0"/>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SV" smtClean="0"/>
              <a:t>19</a:t>
            </a:fld>
            <a:endParaRPr lang="es-SV"/>
          </a:p>
        </p:txBody>
      </p:sp>
      <p:sp>
        <p:nvSpPr>
          <p:cNvPr id="7" name="Text Box 9"/>
          <p:cNvSpPr txBox="1">
            <a:spLocks noChangeArrowheads="1"/>
          </p:cNvSpPr>
          <p:nvPr/>
        </p:nvSpPr>
        <p:spPr bwMode="auto">
          <a:xfrm>
            <a:off x="828580" y="2451351"/>
            <a:ext cx="44909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SV" altLang="es-SV" sz="1800" dirty="0" smtClean="0"/>
              <a:t>Información </a:t>
            </a:r>
            <a:r>
              <a:rPr lang="es-SV" altLang="es-SV" sz="1800" dirty="0"/>
              <a:t>pública que los entes obligados deberán difundir al público en virtud de esta ley sin necesidad de solicitud </a:t>
            </a:r>
            <a:r>
              <a:rPr lang="es-SV" altLang="es-SV" sz="1800" dirty="0" smtClean="0"/>
              <a:t>directa.</a:t>
            </a:r>
            <a:r>
              <a:rPr lang="es-ES" altLang="es-SV" sz="1800" dirty="0" smtClean="0"/>
              <a:t> </a:t>
            </a:r>
            <a:endParaRPr lang="es-ES" altLang="es-SV" sz="1800" dirty="0"/>
          </a:p>
        </p:txBody>
      </p:sp>
      <p:graphicFrame>
        <p:nvGraphicFramePr>
          <p:cNvPr id="8" name="2 Marcador de contenido"/>
          <p:cNvGraphicFramePr>
            <a:graphicFrameLocks/>
          </p:cNvGraphicFramePr>
          <p:nvPr>
            <p:extLst>
              <p:ext uri="{D42A27DB-BD31-4B8C-83A1-F6EECF244321}">
                <p14:modId xmlns:p14="http://schemas.microsoft.com/office/powerpoint/2010/main" val="119472784"/>
              </p:ext>
            </p:extLst>
          </p:nvPr>
        </p:nvGraphicFramePr>
        <p:xfrm>
          <a:off x="5319507" y="398906"/>
          <a:ext cx="3672408" cy="463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480869" y="4474626"/>
            <a:ext cx="3409908" cy="276999"/>
          </a:xfrm>
          <a:prstGeom prst="rect">
            <a:avLst/>
          </a:prstGeom>
        </p:spPr>
        <p:txBody>
          <a:bodyPr wrap="none">
            <a:spAutoFit/>
          </a:bodyPr>
          <a:lstStyle/>
          <a:p>
            <a:r>
              <a:rPr lang="es-SV" sz="1200" dirty="0">
                <a:hlinkClick r:id="rId7"/>
              </a:rPr>
              <a:t>https://www.transparencia.gob.sv/institutions/ilp</a:t>
            </a:r>
            <a:endParaRPr lang="es-SV" sz="1200" dirty="0"/>
          </a:p>
        </p:txBody>
      </p:sp>
    </p:spTree>
    <p:extLst>
      <p:ext uri="{BB962C8B-B14F-4D97-AF65-F5344CB8AC3E}">
        <p14:creationId xmlns:p14="http://schemas.microsoft.com/office/powerpoint/2010/main" val="3258618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smtClean="0"/>
              <a:t>Contenido</a:t>
            </a:r>
            <a:endParaRPr sz="3000" dirty="0"/>
          </a:p>
        </p:txBody>
      </p:sp>
      <p:sp>
        <p:nvSpPr>
          <p:cNvPr id="201" name="Google Shape;201;p14"/>
          <p:cNvSpPr txBox="1"/>
          <p:nvPr/>
        </p:nvSpPr>
        <p:spPr>
          <a:xfrm>
            <a:off x="2953325" y="1730550"/>
            <a:ext cx="2382300" cy="2207100"/>
          </a:xfrm>
          <a:prstGeom prst="rect">
            <a:avLst/>
          </a:prstGeom>
          <a:noFill/>
          <a:ln>
            <a:noFill/>
          </a:ln>
        </p:spPr>
        <p:txBody>
          <a:bodyPr spcFirstLastPara="1" wrap="square" lIns="91425" tIns="91425" rIns="91425" bIns="91425" anchor="t" anchorCtr="0">
            <a:noAutofit/>
          </a:bodyPr>
          <a:lstStyle/>
          <a:p>
            <a:r>
              <a:rPr lang="es-SV" altLang="es-SV" sz="2800" dirty="0" smtClean="0">
                <a:solidFill>
                  <a:srgbClr val="00B0F0"/>
                </a:solidFill>
              </a:rPr>
              <a:t>1. </a:t>
            </a:r>
            <a:r>
              <a:rPr lang="es-SV" altLang="es-SV" sz="1800" dirty="0" smtClean="0"/>
              <a:t>Antecedentes </a:t>
            </a:r>
            <a:r>
              <a:rPr lang="es-SV" altLang="es-SV" sz="1800" dirty="0"/>
              <a:t>del Acceso a la Información Pública en El Salvador</a:t>
            </a:r>
            <a:r>
              <a:rPr lang="es-SV" altLang="es-SV" sz="1000" dirty="0" smtClean="0"/>
              <a:t>.</a:t>
            </a:r>
            <a:endParaRPr lang="es-SV" altLang="es-SV" sz="1000" dirty="0"/>
          </a:p>
        </p:txBody>
      </p:sp>
      <p:sp>
        <p:nvSpPr>
          <p:cNvPr id="202" name="Google Shape;202;p14"/>
          <p:cNvSpPr txBox="1"/>
          <p:nvPr/>
        </p:nvSpPr>
        <p:spPr>
          <a:xfrm>
            <a:off x="5870514" y="1730550"/>
            <a:ext cx="2486400" cy="681054"/>
          </a:xfrm>
          <a:prstGeom prst="rect">
            <a:avLst/>
          </a:prstGeom>
          <a:noFill/>
          <a:ln>
            <a:noFill/>
          </a:ln>
        </p:spPr>
        <p:txBody>
          <a:bodyPr spcFirstLastPara="1" wrap="square" lIns="91425" tIns="91425" rIns="91425" bIns="91425" anchor="t" anchorCtr="0">
            <a:noAutofit/>
          </a:bodyPr>
          <a:lstStyle/>
          <a:p>
            <a:r>
              <a:rPr lang="es-SV" altLang="es-SV" sz="3200" dirty="0" smtClean="0">
                <a:solidFill>
                  <a:srgbClr val="00B050"/>
                </a:solidFill>
              </a:rPr>
              <a:t>2. </a:t>
            </a:r>
            <a:r>
              <a:rPr lang="es-SV" altLang="es-SV" sz="1800" dirty="0" smtClean="0"/>
              <a:t>Ley </a:t>
            </a:r>
            <a:r>
              <a:rPr lang="es-SV" altLang="es-SV" sz="1800" dirty="0"/>
              <a:t>de Acceso a la Información Pública.</a:t>
            </a:r>
          </a:p>
          <a:p>
            <a:pPr lvl="0">
              <a:spcBef>
                <a:spcPts val="600"/>
              </a:spcBef>
            </a:pPr>
            <a:endParaRPr lang="es-SV" sz="1800" dirty="0">
              <a:solidFill>
                <a:srgbClr val="617A86"/>
              </a:solidFill>
              <a:latin typeface="Varela Round"/>
              <a:ea typeface="Varela Round"/>
              <a:cs typeface="Varela Round"/>
              <a:sym typeface="Varela Round"/>
            </a:endParaRPr>
          </a:p>
        </p:txBody>
      </p:sp>
      <p:sp>
        <p:nvSpPr>
          <p:cNvPr id="204" name="Google Shape;204;p1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7" name="Google Shape;202;p14"/>
          <p:cNvSpPr txBox="1"/>
          <p:nvPr/>
        </p:nvSpPr>
        <p:spPr>
          <a:xfrm>
            <a:off x="2762250" y="3352800"/>
            <a:ext cx="4275841" cy="852534"/>
          </a:xfrm>
          <a:prstGeom prst="rect">
            <a:avLst/>
          </a:prstGeom>
          <a:noFill/>
          <a:ln>
            <a:noFill/>
          </a:ln>
        </p:spPr>
        <p:txBody>
          <a:bodyPr spcFirstLastPara="1" wrap="square" lIns="91425" tIns="91425" rIns="91425" bIns="91425" anchor="t" anchorCtr="0">
            <a:noAutofit/>
          </a:bodyPr>
          <a:lstStyle/>
          <a:p>
            <a:pPr>
              <a:spcBef>
                <a:spcPts val="600"/>
              </a:spcBef>
            </a:pPr>
            <a:r>
              <a:rPr lang="es-SV" sz="3200" dirty="0" smtClean="0">
                <a:solidFill>
                  <a:srgbClr val="7030A0"/>
                </a:solidFill>
              </a:rPr>
              <a:t>3</a:t>
            </a:r>
            <a:r>
              <a:rPr lang="es-SV" sz="3200" dirty="0">
                <a:solidFill>
                  <a:srgbClr val="7030A0"/>
                </a:solidFill>
              </a:rPr>
              <a:t>. </a:t>
            </a:r>
            <a:r>
              <a:rPr lang="es-SV" sz="1800" dirty="0" smtClean="0"/>
              <a:t>Tipos de información.</a:t>
            </a:r>
            <a:endParaRPr lang="es-SV" sz="1000" dirty="0">
              <a:solidFill>
                <a:srgbClr val="617A86"/>
              </a:solidFill>
              <a:latin typeface="Varela Round"/>
              <a:ea typeface="Varela Round"/>
              <a:cs typeface="Varela Round"/>
              <a:sym typeface="Varela Round"/>
            </a:endParaRPr>
          </a:p>
        </p:txBody>
      </p:sp>
      <p:sp>
        <p:nvSpPr>
          <p:cNvPr id="8" name="Google Shape;202;p14"/>
          <p:cNvSpPr txBox="1"/>
          <p:nvPr/>
        </p:nvSpPr>
        <p:spPr>
          <a:xfrm>
            <a:off x="5712018" y="3352800"/>
            <a:ext cx="3431982" cy="984274"/>
          </a:xfrm>
          <a:prstGeom prst="rect">
            <a:avLst/>
          </a:prstGeom>
          <a:noFill/>
          <a:ln>
            <a:noFill/>
          </a:ln>
        </p:spPr>
        <p:txBody>
          <a:bodyPr spcFirstLastPara="1" wrap="square" lIns="91425" tIns="91425" rIns="91425" bIns="91425" anchor="t" anchorCtr="0">
            <a:noAutofit/>
          </a:bodyPr>
          <a:lstStyle/>
          <a:p>
            <a:pPr>
              <a:spcBef>
                <a:spcPts val="600"/>
              </a:spcBef>
            </a:pPr>
            <a:r>
              <a:rPr lang="es-SV" sz="2800" dirty="0">
                <a:solidFill>
                  <a:srgbClr val="EF6222"/>
                </a:solidFill>
              </a:rPr>
              <a:t>4</a:t>
            </a:r>
            <a:r>
              <a:rPr lang="es-SV" sz="2800" dirty="0" smtClean="0">
                <a:solidFill>
                  <a:srgbClr val="EF6222"/>
                </a:solidFill>
              </a:rPr>
              <a:t>. </a:t>
            </a:r>
            <a:r>
              <a:rPr lang="es-SV" sz="1800" dirty="0"/>
              <a:t>Procedimiento para el acceso </a:t>
            </a:r>
            <a:r>
              <a:rPr lang="es-SV" sz="1800" dirty="0" smtClean="0"/>
              <a:t>a la información </a:t>
            </a:r>
            <a:r>
              <a:rPr lang="es-SV" sz="1800" dirty="0"/>
              <a:t>en los entes </a:t>
            </a:r>
            <a:r>
              <a:rPr lang="es-SV" sz="1800" dirty="0" smtClean="0"/>
              <a:t>obligados.</a:t>
            </a:r>
            <a:endParaRPr lang="es-SV" sz="1800" dirty="0"/>
          </a:p>
          <a:p>
            <a:pPr lvl="0">
              <a:spcBef>
                <a:spcPts val="600"/>
              </a:spcBef>
            </a:pPr>
            <a:endParaRPr lang="es-SV" sz="1000" dirty="0">
              <a:solidFill>
                <a:srgbClr val="617A86"/>
              </a:solidFill>
              <a:latin typeface="Varela Round"/>
              <a:ea typeface="Varela Round"/>
              <a:cs typeface="Varela Round"/>
              <a:sym typeface="Varela Roun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a:spLocks noGrp="1"/>
          </p:cNvSpPr>
          <p:nvPr>
            <p:ph type="title"/>
          </p:nvPr>
        </p:nvSpPr>
        <p:spPr>
          <a:xfrm>
            <a:off x="2502525" y="243900"/>
            <a:ext cx="52755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400" dirty="0" smtClean="0"/>
              <a:t>Información reservada</a:t>
            </a:r>
            <a:endParaRPr sz="2400" dirty="0"/>
          </a:p>
        </p:txBody>
      </p:sp>
      <p:sp>
        <p:nvSpPr>
          <p:cNvPr id="296" name="Google Shape;296;p25"/>
          <p:cNvSpPr txBox="1"/>
          <p:nvPr/>
        </p:nvSpPr>
        <p:spPr>
          <a:xfrm>
            <a:off x="5903700" y="4684500"/>
            <a:ext cx="2859300" cy="459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000" b="1">
                <a:solidFill>
                  <a:srgbClr val="197B8C"/>
                </a:solidFill>
                <a:latin typeface="Varela Round"/>
                <a:ea typeface="Varela Round"/>
                <a:cs typeface="Varela Round"/>
                <a:sym typeface="Varela Round"/>
              </a:rPr>
              <a:t>Diagram featured by </a:t>
            </a:r>
            <a:r>
              <a:rPr lang="en" sz="1000" b="1" u="sng">
                <a:solidFill>
                  <a:srgbClr val="197B8C"/>
                </a:solidFill>
                <a:latin typeface="Varela Round"/>
                <a:ea typeface="Varela Round"/>
                <a:cs typeface="Varela Round"/>
                <a:sym typeface="Varela Round"/>
                <a:hlinkClick r:id="rId3"/>
              </a:rPr>
              <a:t>http://slidemodel.com</a:t>
            </a:r>
            <a:endParaRPr sz="1000">
              <a:solidFill>
                <a:srgbClr val="197B8C"/>
              </a:solidFill>
              <a:latin typeface="Varela Round"/>
              <a:ea typeface="Varela Round"/>
              <a:cs typeface="Varela Round"/>
              <a:sym typeface="Varela Round"/>
            </a:endParaRPr>
          </a:p>
        </p:txBody>
      </p:sp>
      <p:sp>
        <p:nvSpPr>
          <p:cNvPr id="322" name="Google Shape;322;p2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30" name="Text Box 10"/>
          <p:cNvSpPr txBox="1">
            <a:spLocks noChangeArrowheads="1"/>
          </p:cNvSpPr>
          <p:nvPr/>
        </p:nvSpPr>
        <p:spPr bwMode="auto">
          <a:xfrm>
            <a:off x="821362" y="2229313"/>
            <a:ext cx="3362325" cy="23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s-SV" altLang="es-SV" dirty="0"/>
              <a:t>      </a:t>
            </a:r>
            <a:r>
              <a:rPr lang="es-SV" altLang="es-SV" dirty="0" smtClean="0"/>
              <a:t>Información </a:t>
            </a:r>
            <a:r>
              <a:rPr lang="es-SV" altLang="es-SV" dirty="0"/>
              <a:t>pública cuyo acceso se restringe de manera expresa de conformidad con esta ley, en razón de un interés general durante un período determinado y por causas justificadas.</a:t>
            </a:r>
            <a:endParaRPr lang="es-ES" altLang="es-SV" dirty="0"/>
          </a:p>
        </p:txBody>
      </p:sp>
      <p:graphicFrame>
        <p:nvGraphicFramePr>
          <p:cNvPr id="31" name="6 Marcador de contenido"/>
          <p:cNvGraphicFramePr>
            <a:graphicFrameLocks/>
          </p:cNvGraphicFramePr>
          <p:nvPr>
            <p:extLst>
              <p:ext uri="{D42A27DB-BD31-4B8C-83A1-F6EECF244321}">
                <p14:modId xmlns:p14="http://schemas.microsoft.com/office/powerpoint/2010/main" val="3854124500"/>
              </p:ext>
            </p:extLst>
          </p:nvPr>
        </p:nvGraphicFramePr>
        <p:xfrm>
          <a:off x="4329138" y="1847850"/>
          <a:ext cx="2216469" cy="3295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2" name="8 Marcador de contenido"/>
          <p:cNvGraphicFramePr>
            <a:graphicFrameLocks/>
          </p:cNvGraphicFramePr>
          <p:nvPr>
            <p:extLst>
              <p:ext uri="{D42A27DB-BD31-4B8C-83A1-F6EECF244321}">
                <p14:modId xmlns:p14="http://schemas.microsoft.com/office/powerpoint/2010/main" val="236450155"/>
              </p:ext>
            </p:extLst>
          </p:nvPr>
        </p:nvGraphicFramePr>
        <p:xfrm>
          <a:off x="6811832" y="1847850"/>
          <a:ext cx="2217393" cy="32952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9" name="Google Shape;329;p2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6" name="Text Box 11"/>
          <p:cNvSpPr txBox="1">
            <a:spLocks noChangeArrowheads="1"/>
          </p:cNvSpPr>
          <p:nvPr/>
        </p:nvSpPr>
        <p:spPr bwMode="auto">
          <a:xfrm>
            <a:off x="1822869" y="960980"/>
            <a:ext cx="31877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s-SV" altLang="es-SV" dirty="0"/>
              <a:t>     </a:t>
            </a:r>
            <a:r>
              <a:rPr lang="es-SV" altLang="es-SV" dirty="0" smtClean="0"/>
              <a:t>Información </a:t>
            </a:r>
            <a:r>
              <a:rPr lang="es-SV" altLang="es-SV" dirty="0"/>
              <a:t>privada en poder del Estado cuyo acceso público </a:t>
            </a:r>
            <a:r>
              <a:rPr lang="es-SV" altLang="es-SV" dirty="0" smtClean="0"/>
              <a:t>se prohíbe </a:t>
            </a:r>
            <a:r>
              <a:rPr lang="es-SV" altLang="es-SV" dirty="0"/>
              <a:t>por mandato constitucional o legal en razón de un interés personal jurídicamente protegido.</a:t>
            </a:r>
            <a:endParaRPr lang="es-ES" altLang="es-SV" dirty="0"/>
          </a:p>
        </p:txBody>
      </p:sp>
      <p:graphicFrame>
        <p:nvGraphicFramePr>
          <p:cNvPr id="7" name="4 Marcador de contenido"/>
          <p:cNvGraphicFramePr>
            <a:graphicFrameLocks/>
          </p:cNvGraphicFramePr>
          <p:nvPr>
            <p:extLst>
              <p:ext uri="{D42A27DB-BD31-4B8C-83A1-F6EECF244321}">
                <p14:modId xmlns:p14="http://schemas.microsoft.com/office/powerpoint/2010/main" val="4097010467"/>
              </p:ext>
            </p:extLst>
          </p:nvPr>
        </p:nvGraphicFramePr>
        <p:xfrm>
          <a:off x="3895801" y="2285361"/>
          <a:ext cx="1875631" cy="196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5 Marcador de contenido"/>
          <p:cNvGraphicFramePr>
            <a:graphicFrameLocks/>
          </p:cNvGraphicFramePr>
          <p:nvPr>
            <p:extLst>
              <p:ext uri="{D42A27DB-BD31-4B8C-83A1-F6EECF244321}">
                <p14:modId xmlns:p14="http://schemas.microsoft.com/office/powerpoint/2010/main" val="959600079"/>
              </p:ext>
            </p:extLst>
          </p:nvPr>
        </p:nvGraphicFramePr>
        <p:xfrm>
          <a:off x="6160882" y="1122485"/>
          <a:ext cx="2197100" cy="3237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 Box 8"/>
          <p:cNvSpPr txBox="1">
            <a:spLocks noChangeArrowheads="1"/>
          </p:cNvSpPr>
          <p:nvPr/>
        </p:nvSpPr>
        <p:spPr bwMode="auto">
          <a:xfrm>
            <a:off x="379411" y="4485710"/>
            <a:ext cx="825621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SV" dirty="0" smtClean="0"/>
              <a:t>Datos personales </a:t>
            </a:r>
            <a:r>
              <a:rPr lang="es-SV" altLang="es-SV" b="1" dirty="0"/>
              <a:t>(</a:t>
            </a:r>
            <a:r>
              <a:rPr lang="es-SV" altLang="es-SV" dirty="0"/>
              <a:t>Art. 6) (Art. 31 – </a:t>
            </a:r>
            <a:r>
              <a:rPr lang="es-SV" altLang="es-SV" dirty="0" smtClean="0"/>
              <a:t>39): información </a:t>
            </a:r>
            <a:r>
              <a:rPr lang="es-SV" altLang="es-SV" dirty="0"/>
              <a:t>privada concerniente a una persona, identificada o identificable, relativa a su nacionalidad, domicilio, patrimonio, dirección electrónica, número telefónico u otra análoga.</a:t>
            </a:r>
            <a:endParaRPr lang="es-ES" altLang="es-SV" dirty="0"/>
          </a:p>
        </p:txBody>
      </p:sp>
      <p:sp>
        <p:nvSpPr>
          <p:cNvPr id="10" name="Subtítulo 2"/>
          <p:cNvSpPr txBox="1">
            <a:spLocks/>
          </p:cNvSpPr>
          <p:nvPr/>
        </p:nvSpPr>
        <p:spPr>
          <a:xfrm>
            <a:off x="2973182" y="339150"/>
            <a:ext cx="5596500" cy="784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SV" sz="2400" dirty="0">
                <a:solidFill>
                  <a:srgbClr val="617A86"/>
                </a:solidFill>
                <a:latin typeface="Nixie One"/>
                <a:ea typeface="Nixie One"/>
                <a:cs typeface="Nixie One"/>
                <a:sym typeface="Nixie One"/>
              </a:rPr>
              <a:t>Información confidencial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7" descr="mapa_linea_n-01.png"/>
          <p:cNvPicPr preferRelativeResize="0"/>
          <p:nvPr/>
        </p:nvPicPr>
        <p:blipFill>
          <a:blip r:embed="rId3">
            <a:alphaModFix amt="50000"/>
          </a:blip>
          <a:stretch>
            <a:fillRect/>
          </a:stretch>
        </p:blipFill>
        <p:spPr>
          <a:xfrm>
            <a:off x="294125" y="677150"/>
            <a:ext cx="8555749" cy="4323475"/>
          </a:xfrm>
          <a:prstGeom prst="rect">
            <a:avLst/>
          </a:prstGeom>
          <a:noFill/>
          <a:ln>
            <a:noFill/>
          </a:ln>
        </p:spPr>
      </p:pic>
      <p:sp>
        <p:nvSpPr>
          <p:cNvPr id="335" name="Google Shape;335;p27"/>
          <p:cNvSpPr txBox="1">
            <a:spLocks noGrp="1"/>
          </p:cNvSpPr>
          <p:nvPr>
            <p:ph type="title" idx="4294967295"/>
          </p:nvPr>
        </p:nvSpPr>
        <p:spPr>
          <a:xfrm>
            <a:off x="1934250" y="154550"/>
            <a:ext cx="52755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Maps</a:t>
            </a:r>
            <a:endParaRPr/>
          </a:p>
        </p:txBody>
      </p:sp>
      <p:sp>
        <p:nvSpPr>
          <p:cNvPr id="336" name="Google Shape;336;p27"/>
          <p:cNvSpPr/>
          <p:nvPr/>
        </p:nvSpPr>
        <p:spPr>
          <a:xfrm>
            <a:off x="1666875" y="1118625"/>
            <a:ext cx="819300" cy="786300"/>
          </a:xfrm>
          <a:prstGeom prst="wedgeEllipseCallout">
            <a:avLst>
              <a:gd name="adj1" fmla="val 1153"/>
              <a:gd name="adj2" fmla="val 66969"/>
            </a:avLst>
          </a:prstGeom>
          <a:solidFill>
            <a:srgbClr val="E8004C">
              <a:alpha val="866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FFFFFF"/>
                </a:solidFill>
                <a:latin typeface="Varela Round"/>
                <a:ea typeface="Varela Round"/>
                <a:cs typeface="Varela Round"/>
                <a:sym typeface="Varela Round"/>
              </a:rPr>
              <a:t>OUR OFFICE</a:t>
            </a:r>
            <a:endParaRPr sz="800" b="1">
              <a:solidFill>
                <a:srgbClr val="FFFFFF"/>
              </a:solidFill>
              <a:latin typeface="Varela Round"/>
              <a:ea typeface="Varela Round"/>
              <a:cs typeface="Varela Round"/>
              <a:sym typeface="Varela Round"/>
            </a:endParaRPr>
          </a:p>
        </p:txBody>
      </p:sp>
      <p:sp>
        <p:nvSpPr>
          <p:cNvPr id="337" name="Google Shape;337;p27"/>
          <p:cNvSpPr/>
          <p:nvPr/>
        </p:nvSpPr>
        <p:spPr>
          <a:xfrm>
            <a:off x="1009650" y="2019450"/>
            <a:ext cx="247500" cy="247500"/>
          </a:xfrm>
          <a:prstGeom prst="donut">
            <a:avLst>
              <a:gd name="adj" fmla="val 3798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2714625" y="3629175"/>
            <a:ext cx="247500" cy="247500"/>
          </a:xfrm>
          <a:prstGeom prst="donut">
            <a:avLst>
              <a:gd name="adj" fmla="val 3798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3771900" y="1857525"/>
            <a:ext cx="247500" cy="247500"/>
          </a:xfrm>
          <a:prstGeom prst="donut">
            <a:avLst>
              <a:gd name="adj" fmla="val 3798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4448250" y="3924450"/>
            <a:ext cx="247500" cy="247500"/>
          </a:xfrm>
          <a:prstGeom prst="donut">
            <a:avLst>
              <a:gd name="adj" fmla="val 3798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6629400" y="2343300"/>
            <a:ext cx="247500" cy="247500"/>
          </a:xfrm>
          <a:prstGeom prst="donut">
            <a:avLst>
              <a:gd name="adj" fmla="val 3798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7581900" y="4086375"/>
            <a:ext cx="247500" cy="247500"/>
          </a:xfrm>
          <a:prstGeom prst="donut">
            <a:avLst>
              <a:gd name="adj" fmla="val 3798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pic>
        <p:nvPicPr>
          <p:cNvPr id="12" name="Imagen 11"/>
          <p:cNvPicPr>
            <a:picLocks noChangeAspect="1"/>
          </p:cNvPicPr>
          <p:nvPr/>
        </p:nvPicPr>
        <p:blipFill rotWithShape="1">
          <a:blip r:embed="rId4"/>
          <a:srcRect l="18020" t="3497" r="18125" b="7386"/>
          <a:stretch/>
        </p:blipFill>
        <p:spPr>
          <a:xfrm>
            <a:off x="1132889" y="-114300"/>
            <a:ext cx="6700689" cy="5257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8"/>
          <p:cNvSpPr txBox="1">
            <a:spLocks noGrp="1"/>
          </p:cNvSpPr>
          <p:nvPr>
            <p:ph type="ctrTitle" idx="4294967295"/>
          </p:nvPr>
        </p:nvSpPr>
        <p:spPr>
          <a:xfrm>
            <a:off x="685800" y="18881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b="1">
                <a:solidFill>
                  <a:srgbClr val="A1BECC"/>
                </a:solidFill>
                <a:latin typeface="Varela Round"/>
                <a:ea typeface="Varela Round"/>
                <a:cs typeface="Varela Round"/>
                <a:sym typeface="Varela Round"/>
              </a:rPr>
              <a:t>89,526,124</a:t>
            </a:r>
            <a:endParaRPr sz="9600" b="1">
              <a:solidFill>
                <a:srgbClr val="A1BECC"/>
              </a:solidFill>
              <a:latin typeface="Varela Round"/>
              <a:ea typeface="Varela Round"/>
              <a:cs typeface="Varela Round"/>
              <a:sym typeface="Varela Round"/>
            </a:endParaRPr>
          </a:p>
        </p:txBody>
      </p:sp>
      <p:sp>
        <p:nvSpPr>
          <p:cNvPr id="349" name="Google Shape;349;p28"/>
          <p:cNvSpPr txBox="1">
            <a:spLocks noGrp="1"/>
          </p:cNvSpPr>
          <p:nvPr>
            <p:ph type="subTitle" idx="4294967295"/>
          </p:nvPr>
        </p:nvSpPr>
        <p:spPr>
          <a:xfrm>
            <a:off x="685800" y="2916253"/>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Whoa! That’s a big number, aren’t you proud?</a:t>
            </a:r>
            <a:endParaRPr/>
          </a:p>
        </p:txBody>
      </p:sp>
      <p:sp>
        <p:nvSpPr>
          <p:cNvPr id="350" name="Google Shape;350;p28"/>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pic>
        <p:nvPicPr>
          <p:cNvPr id="5" name="Imagen 4"/>
          <p:cNvPicPr>
            <a:picLocks noChangeAspect="1"/>
          </p:cNvPicPr>
          <p:nvPr/>
        </p:nvPicPr>
        <p:blipFill rotWithShape="1">
          <a:blip r:embed="rId3"/>
          <a:srcRect t="508" r="18125"/>
          <a:stretch/>
        </p:blipFill>
        <p:spPr>
          <a:xfrm>
            <a:off x="823827" y="-48904"/>
            <a:ext cx="7599586" cy="519202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ctrTitle" idx="4294967295"/>
          </p:nvPr>
        </p:nvSpPr>
        <p:spPr>
          <a:xfrm>
            <a:off x="685800" y="4956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solidFill>
                  <a:srgbClr val="A1BECC"/>
                </a:solidFill>
                <a:latin typeface="Varela Round"/>
                <a:ea typeface="Varela Round"/>
                <a:cs typeface="Varela Round"/>
                <a:sym typeface="Varela Round"/>
              </a:rPr>
              <a:t>89,526,124$</a:t>
            </a:r>
            <a:endParaRPr sz="6000" b="1">
              <a:solidFill>
                <a:srgbClr val="A1BECC"/>
              </a:solidFill>
              <a:latin typeface="Varela Round"/>
              <a:ea typeface="Varela Round"/>
              <a:cs typeface="Varela Round"/>
              <a:sym typeface="Varela Round"/>
            </a:endParaRPr>
          </a:p>
        </p:txBody>
      </p:sp>
      <p:sp>
        <p:nvSpPr>
          <p:cNvPr id="356" name="Google Shape;356;p29"/>
          <p:cNvSpPr txBox="1">
            <a:spLocks noGrp="1"/>
          </p:cNvSpPr>
          <p:nvPr>
            <p:ph type="subTitle" idx="4294967295"/>
          </p:nvPr>
        </p:nvSpPr>
        <p:spPr>
          <a:xfrm>
            <a:off x="685800" y="110650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That’s a lot of money</a:t>
            </a:r>
            <a:endParaRPr sz="2400"/>
          </a:p>
        </p:txBody>
      </p:sp>
      <p:sp>
        <p:nvSpPr>
          <p:cNvPr id="357" name="Google Shape;357;p29"/>
          <p:cNvSpPr txBox="1">
            <a:spLocks noGrp="1"/>
          </p:cNvSpPr>
          <p:nvPr>
            <p:ph type="ctrTitle" idx="4294967295"/>
          </p:nvPr>
        </p:nvSpPr>
        <p:spPr>
          <a:xfrm>
            <a:off x="685800" y="35817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solidFill>
                  <a:srgbClr val="A1BECC"/>
                </a:solidFill>
                <a:latin typeface="Varela Round"/>
                <a:ea typeface="Varela Round"/>
                <a:cs typeface="Varela Round"/>
                <a:sym typeface="Varela Round"/>
              </a:rPr>
              <a:t>100%</a:t>
            </a:r>
            <a:endParaRPr sz="6000" b="1">
              <a:solidFill>
                <a:srgbClr val="A1BECC"/>
              </a:solidFill>
              <a:latin typeface="Varela Round"/>
              <a:ea typeface="Varela Round"/>
              <a:cs typeface="Varela Round"/>
              <a:sym typeface="Varela Round"/>
            </a:endParaRPr>
          </a:p>
        </p:txBody>
      </p:sp>
      <p:sp>
        <p:nvSpPr>
          <p:cNvPr id="358" name="Google Shape;358;p29"/>
          <p:cNvSpPr txBox="1">
            <a:spLocks noGrp="1"/>
          </p:cNvSpPr>
          <p:nvPr>
            <p:ph type="subTitle" idx="4294967295"/>
          </p:nvPr>
        </p:nvSpPr>
        <p:spPr>
          <a:xfrm>
            <a:off x="685800" y="419260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Total success!</a:t>
            </a:r>
            <a:endParaRPr sz="2400"/>
          </a:p>
        </p:txBody>
      </p:sp>
      <p:sp>
        <p:nvSpPr>
          <p:cNvPr id="359" name="Google Shape;359;p29"/>
          <p:cNvSpPr txBox="1">
            <a:spLocks noGrp="1"/>
          </p:cNvSpPr>
          <p:nvPr>
            <p:ph type="ctrTitle" idx="4294967295"/>
          </p:nvPr>
        </p:nvSpPr>
        <p:spPr>
          <a:xfrm>
            <a:off x="685800" y="203865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solidFill>
                  <a:srgbClr val="A1BECC"/>
                </a:solidFill>
                <a:latin typeface="Varela Round"/>
                <a:ea typeface="Varela Round"/>
                <a:cs typeface="Varela Round"/>
                <a:sym typeface="Varela Round"/>
              </a:rPr>
              <a:t>185,244 users</a:t>
            </a:r>
            <a:endParaRPr sz="6000" b="1">
              <a:solidFill>
                <a:srgbClr val="A1BECC"/>
              </a:solidFill>
              <a:latin typeface="Varela Round"/>
              <a:ea typeface="Varela Round"/>
              <a:cs typeface="Varela Round"/>
              <a:sym typeface="Varela Round"/>
            </a:endParaRPr>
          </a:p>
        </p:txBody>
      </p:sp>
      <p:sp>
        <p:nvSpPr>
          <p:cNvPr id="360" name="Google Shape;360;p29"/>
          <p:cNvSpPr txBox="1">
            <a:spLocks noGrp="1"/>
          </p:cNvSpPr>
          <p:nvPr>
            <p:ph type="subTitle" idx="4294967295"/>
          </p:nvPr>
        </p:nvSpPr>
        <p:spPr>
          <a:xfrm>
            <a:off x="685800" y="264955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And a lot of users</a:t>
            </a:r>
            <a:endParaRPr sz="2400"/>
          </a:p>
        </p:txBody>
      </p:sp>
      <p:sp>
        <p:nvSpPr>
          <p:cNvPr id="361" name="Google Shape;361;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pic>
        <p:nvPicPr>
          <p:cNvPr id="9" name="Imagen 8"/>
          <p:cNvPicPr>
            <a:picLocks noChangeAspect="1"/>
          </p:cNvPicPr>
          <p:nvPr/>
        </p:nvPicPr>
        <p:blipFill rotWithShape="1">
          <a:blip r:embed="rId3"/>
          <a:srcRect l="17653" r="17999"/>
          <a:stretch/>
        </p:blipFill>
        <p:spPr>
          <a:xfrm>
            <a:off x="1847849" y="0"/>
            <a:ext cx="5886451" cy="51431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cxnSp>
        <p:nvCxnSpPr>
          <p:cNvPr id="366" name="Google Shape;366;p30"/>
          <p:cNvCxnSpPr/>
          <p:nvPr/>
        </p:nvCxnSpPr>
        <p:spPr>
          <a:xfrm>
            <a:off x="-4800" y="2571750"/>
            <a:ext cx="9153600" cy="0"/>
          </a:xfrm>
          <a:prstGeom prst="straightConnector1">
            <a:avLst/>
          </a:prstGeom>
          <a:noFill/>
          <a:ln w="9525" cap="flat" cmpd="sng">
            <a:solidFill>
              <a:srgbClr val="617A86"/>
            </a:solidFill>
            <a:prstDash val="dash"/>
            <a:round/>
            <a:headEnd type="none" w="med" len="med"/>
            <a:tailEnd type="none" w="med" len="med"/>
          </a:ln>
        </p:spPr>
      </p:cxnSp>
      <p:sp>
        <p:nvSpPr>
          <p:cNvPr id="367" name="Google Shape;367;p30"/>
          <p:cNvSpPr txBox="1">
            <a:spLocks noGrp="1"/>
          </p:cNvSpPr>
          <p:nvPr>
            <p:ph type="title" idx="4294967295"/>
          </p:nvPr>
        </p:nvSpPr>
        <p:spPr>
          <a:xfrm>
            <a:off x="1934250" y="154550"/>
            <a:ext cx="52755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Our process is easy</a:t>
            </a:r>
            <a:endParaRPr/>
          </a:p>
        </p:txBody>
      </p:sp>
      <p:sp>
        <p:nvSpPr>
          <p:cNvPr id="368" name="Google Shape;368;p30"/>
          <p:cNvSpPr/>
          <p:nvPr/>
        </p:nvSpPr>
        <p:spPr>
          <a:xfrm>
            <a:off x="1895325" y="2362050"/>
            <a:ext cx="419100" cy="419400"/>
          </a:xfrm>
          <a:prstGeom prst="donut">
            <a:avLst>
              <a:gd name="adj" fmla="val 241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9" name="Google Shape;369;p30"/>
          <p:cNvCxnSpPr/>
          <p:nvPr/>
        </p:nvCxnSpPr>
        <p:spPr>
          <a:xfrm rot="10800000">
            <a:off x="2105025" y="1733550"/>
            <a:ext cx="0" cy="876300"/>
          </a:xfrm>
          <a:prstGeom prst="straightConnector1">
            <a:avLst/>
          </a:prstGeom>
          <a:noFill/>
          <a:ln w="19050" cap="flat" cmpd="sng">
            <a:solidFill>
              <a:srgbClr val="617A86"/>
            </a:solidFill>
            <a:prstDash val="solid"/>
            <a:round/>
            <a:headEnd type="oval" w="med" len="med"/>
            <a:tailEnd type="oval" w="med" len="med"/>
          </a:ln>
        </p:spPr>
      </p:cxnSp>
      <p:sp>
        <p:nvSpPr>
          <p:cNvPr id="370" name="Google Shape;370;p30"/>
          <p:cNvSpPr/>
          <p:nvPr/>
        </p:nvSpPr>
        <p:spPr>
          <a:xfrm>
            <a:off x="4362450" y="2362050"/>
            <a:ext cx="419100" cy="419400"/>
          </a:xfrm>
          <a:prstGeom prst="donut">
            <a:avLst>
              <a:gd name="adj" fmla="val 24108"/>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0"/>
          <p:cNvSpPr/>
          <p:nvPr/>
        </p:nvSpPr>
        <p:spPr>
          <a:xfrm>
            <a:off x="6829275" y="2362050"/>
            <a:ext cx="419100" cy="419400"/>
          </a:xfrm>
          <a:prstGeom prst="donut">
            <a:avLst>
              <a:gd name="adj" fmla="val 2410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2" name="Google Shape;372;p30"/>
          <p:cNvCxnSpPr/>
          <p:nvPr/>
        </p:nvCxnSpPr>
        <p:spPr>
          <a:xfrm>
            <a:off x="4572000" y="2524125"/>
            <a:ext cx="0" cy="876300"/>
          </a:xfrm>
          <a:prstGeom prst="straightConnector1">
            <a:avLst/>
          </a:prstGeom>
          <a:noFill/>
          <a:ln w="19050" cap="flat" cmpd="sng">
            <a:solidFill>
              <a:srgbClr val="617A86"/>
            </a:solidFill>
            <a:prstDash val="solid"/>
            <a:round/>
            <a:headEnd type="oval" w="med" len="med"/>
            <a:tailEnd type="oval" w="med" len="med"/>
          </a:ln>
        </p:spPr>
      </p:cxnSp>
      <p:cxnSp>
        <p:nvCxnSpPr>
          <p:cNvPr id="373" name="Google Shape;373;p30"/>
          <p:cNvCxnSpPr/>
          <p:nvPr/>
        </p:nvCxnSpPr>
        <p:spPr>
          <a:xfrm rot="10800000">
            <a:off x="7038975" y="1733550"/>
            <a:ext cx="0" cy="876300"/>
          </a:xfrm>
          <a:prstGeom prst="straightConnector1">
            <a:avLst/>
          </a:prstGeom>
          <a:noFill/>
          <a:ln w="19050" cap="flat" cmpd="sng">
            <a:solidFill>
              <a:srgbClr val="617A86"/>
            </a:solidFill>
            <a:prstDash val="solid"/>
            <a:round/>
            <a:headEnd type="oval" w="med" len="med"/>
            <a:tailEnd type="oval" w="med" len="med"/>
          </a:ln>
        </p:spPr>
      </p:cxnSp>
      <p:sp>
        <p:nvSpPr>
          <p:cNvPr id="374" name="Google Shape;374;p30"/>
          <p:cNvSpPr txBox="1"/>
          <p:nvPr/>
        </p:nvSpPr>
        <p:spPr>
          <a:xfrm>
            <a:off x="1481175" y="1336675"/>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617A86"/>
                </a:solidFill>
                <a:latin typeface="Varela Round"/>
                <a:ea typeface="Varela Round"/>
                <a:cs typeface="Varela Round"/>
                <a:sym typeface="Varela Round"/>
              </a:rPr>
              <a:t>first</a:t>
            </a:r>
            <a:endParaRPr b="1">
              <a:solidFill>
                <a:srgbClr val="617A86"/>
              </a:solidFill>
              <a:latin typeface="Varela Round"/>
              <a:ea typeface="Varela Round"/>
              <a:cs typeface="Varela Round"/>
              <a:sym typeface="Varela Round"/>
            </a:endParaRPr>
          </a:p>
        </p:txBody>
      </p:sp>
      <p:sp>
        <p:nvSpPr>
          <p:cNvPr id="375" name="Google Shape;375;p30"/>
          <p:cNvSpPr txBox="1"/>
          <p:nvPr/>
        </p:nvSpPr>
        <p:spPr>
          <a:xfrm>
            <a:off x="3948150" y="3346450"/>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617A86"/>
                </a:solidFill>
                <a:latin typeface="Varela Round"/>
                <a:ea typeface="Varela Round"/>
                <a:cs typeface="Varela Round"/>
                <a:sym typeface="Varela Round"/>
              </a:rPr>
              <a:t>second</a:t>
            </a:r>
            <a:endParaRPr b="1">
              <a:solidFill>
                <a:srgbClr val="617A86"/>
              </a:solidFill>
              <a:latin typeface="Varela Round"/>
              <a:ea typeface="Varela Round"/>
              <a:cs typeface="Varela Round"/>
              <a:sym typeface="Varela Round"/>
            </a:endParaRPr>
          </a:p>
        </p:txBody>
      </p:sp>
      <p:sp>
        <p:nvSpPr>
          <p:cNvPr id="376" name="Google Shape;376;p30"/>
          <p:cNvSpPr txBox="1"/>
          <p:nvPr/>
        </p:nvSpPr>
        <p:spPr>
          <a:xfrm>
            <a:off x="6415125" y="1336675"/>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617A86"/>
                </a:solidFill>
                <a:latin typeface="Varela Round"/>
                <a:ea typeface="Varela Round"/>
                <a:cs typeface="Varela Round"/>
                <a:sym typeface="Varela Round"/>
              </a:rPr>
              <a:t>last</a:t>
            </a:r>
            <a:endParaRPr b="1">
              <a:solidFill>
                <a:srgbClr val="617A86"/>
              </a:solidFill>
              <a:latin typeface="Varela Round"/>
              <a:ea typeface="Varela Round"/>
              <a:cs typeface="Varela Round"/>
              <a:sym typeface="Varela Round"/>
            </a:endParaRPr>
          </a:p>
        </p:txBody>
      </p:sp>
      <p:sp>
        <p:nvSpPr>
          <p:cNvPr id="377" name="Google Shape;377;p30"/>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25</a:t>
            </a:fld>
            <a:endParaRPr/>
          </a:p>
        </p:txBody>
      </p:sp>
      <p:pic>
        <p:nvPicPr>
          <p:cNvPr id="14" name="Imagen 13"/>
          <p:cNvPicPr>
            <a:picLocks noChangeAspect="1"/>
          </p:cNvPicPr>
          <p:nvPr/>
        </p:nvPicPr>
        <p:blipFill rotWithShape="1">
          <a:blip r:embed="rId3"/>
          <a:srcRect r="16891"/>
          <a:stretch/>
        </p:blipFill>
        <p:spPr>
          <a:xfrm>
            <a:off x="765591" y="0"/>
            <a:ext cx="7612817" cy="515005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Let’s review some concepts</a:t>
            </a:r>
            <a:endParaRPr/>
          </a:p>
        </p:txBody>
      </p:sp>
      <p:sp>
        <p:nvSpPr>
          <p:cNvPr id="383" name="Google Shape;383;p31"/>
          <p:cNvSpPr txBox="1">
            <a:spLocks noGrp="1"/>
          </p:cNvSpPr>
          <p:nvPr>
            <p:ph type="body" idx="1"/>
          </p:nvPr>
        </p:nvSpPr>
        <p:spPr>
          <a:xfrm>
            <a:off x="2935875"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Yellow</a:t>
            </a:r>
            <a:endParaRPr sz="1100" b="1"/>
          </a:p>
          <a:p>
            <a:pPr marL="0" lvl="0" indent="0" algn="l" rtl="0">
              <a:spcBef>
                <a:spcPts val="600"/>
              </a:spcBef>
              <a:spcAft>
                <a:spcPts val="0"/>
              </a:spcAft>
              <a:buNone/>
            </a:pPr>
            <a:r>
              <a:rPr lang="en" sz="1100"/>
              <a:t>Is the color of gold, butter and ripe lemons. In the spectrum of visible light, yellow is found between green and orange.</a:t>
            </a:r>
            <a:endParaRPr sz="1100"/>
          </a:p>
        </p:txBody>
      </p:sp>
      <p:sp>
        <p:nvSpPr>
          <p:cNvPr id="384" name="Google Shape;384;p31"/>
          <p:cNvSpPr txBox="1">
            <a:spLocks noGrp="1"/>
          </p:cNvSpPr>
          <p:nvPr>
            <p:ph type="body" idx="2"/>
          </p:nvPr>
        </p:nvSpPr>
        <p:spPr>
          <a:xfrm>
            <a:off x="4862768"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Blue</a:t>
            </a:r>
            <a:endParaRPr sz="1100" b="1"/>
          </a:p>
          <a:p>
            <a:pPr marL="0" lvl="0" indent="0" algn="l" rtl="0">
              <a:spcBef>
                <a:spcPts val="600"/>
              </a:spcBef>
              <a:spcAft>
                <a:spcPts val="0"/>
              </a:spcAft>
              <a:buNone/>
            </a:pPr>
            <a:r>
              <a:rPr lang="en" sz="1100"/>
              <a:t>Is the colour of the clear sky and the deep sea. It is located between violet and green on the optical spectrum.</a:t>
            </a:r>
            <a:endParaRPr sz="1100"/>
          </a:p>
        </p:txBody>
      </p:sp>
      <p:sp>
        <p:nvSpPr>
          <p:cNvPr id="385" name="Google Shape;385;p31"/>
          <p:cNvSpPr txBox="1">
            <a:spLocks noGrp="1"/>
          </p:cNvSpPr>
          <p:nvPr>
            <p:ph type="body" idx="3"/>
          </p:nvPr>
        </p:nvSpPr>
        <p:spPr>
          <a:xfrm>
            <a:off x="6789661"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Red</a:t>
            </a:r>
            <a:endParaRPr sz="1100" b="1"/>
          </a:p>
          <a:p>
            <a:pPr marL="0" lvl="0" indent="0" algn="l" rtl="0">
              <a:spcBef>
                <a:spcPts val="600"/>
              </a:spcBef>
              <a:spcAft>
                <a:spcPts val="0"/>
              </a:spcAft>
              <a:buNone/>
            </a:pPr>
            <a:r>
              <a:rPr lang="en" sz="1100"/>
              <a:t>Is the color of blood, and because of this it has historically been associated with sacrifice, danger and courage. </a:t>
            </a:r>
            <a:endParaRPr sz="1100"/>
          </a:p>
          <a:p>
            <a:pPr marL="0" lvl="0" indent="0" algn="l" rtl="0">
              <a:spcBef>
                <a:spcPts val="600"/>
              </a:spcBef>
              <a:spcAft>
                <a:spcPts val="0"/>
              </a:spcAft>
              <a:buNone/>
            </a:pPr>
            <a:endParaRPr sz="1100"/>
          </a:p>
        </p:txBody>
      </p:sp>
      <p:sp>
        <p:nvSpPr>
          <p:cNvPr id="386" name="Google Shape;386;p31"/>
          <p:cNvSpPr txBox="1">
            <a:spLocks noGrp="1"/>
          </p:cNvSpPr>
          <p:nvPr>
            <p:ph type="body" idx="1"/>
          </p:nvPr>
        </p:nvSpPr>
        <p:spPr>
          <a:xfrm>
            <a:off x="2935875" y="3206110"/>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Yellow</a:t>
            </a:r>
            <a:endParaRPr sz="1100" b="1"/>
          </a:p>
          <a:p>
            <a:pPr marL="0" lvl="0" indent="0" algn="l" rtl="0">
              <a:spcBef>
                <a:spcPts val="600"/>
              </a:spcBef>
              <a:spcAft>
                <a:spcPts val="0"/>
              </a:spcAft>
              <a:buNone/>
            </a:pPr>
            <a:r>
              <a:rPr lang="en" sz="1100"/>
              <a:t>Is the color of gold, butter and ripe lemons. In the spectrum of visible light, yellow is found between green and orange.</a:t>
            </a:r>
            <a:endParaRPr sz="1100"/>
          </a:p>
        </p:txBody>
      </p:sp>
      <p:sp>
        <p:nvSpPr>
          <p:cNvPr id="387" name="Google Shape;387;p31"/>
          <p:cNvSpPr txBox="1">
            <a:spLocks noGrp="1"/>
          </p:cNvSpPr>
          <p:nvPr>
            <p:ph type="body" idx="2"/>
          </p:nvPr>
        </p:nvSpPr>
        <p:spPr>
          <a:xfrm>
            <a:off x="4862768" y="3206110"/>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Blue</a:t>
            </a:r>
            <a:endParaRPr sz="1100" b="1"/>
          </a:p>
          <a:p>
            <a:pPr marL="0" lvl="0" indent="0" algn="l" rtl="0">
              <a:spcBef>
                <a:spcPts val="600"/>
              </a:spcBef>
              <a:spcAft>
                <a:spcPts val="0"/>
              </a:spcAft>
              <a:buNone/>
            </a:pPr>
            <a:r>
              <a:rPr lang="en" sz="1100"/>
              <a:t>Is the colour of the clear sky and the deep sea. It is located between violet and green on the optical spectrum.</a:t>
            </a:r>
            <a:endParaRPr sz="1100"/>
          </a:p>
        </p:txBody>
      </p:sp>
      <p:sp>
        <p:nvSpPr>
          <p:cNvPr id="388" name="Google Shape;388;p31"/>
          <p:cNvSpPr txBox="1">
            <a:spLocks noGrp="1"/>
          </p:cNvSpPr>
          <p:nvPr>
            <p:ph type="body" idx="3"/>
          </p:nvPr>
        </p:nvSpPr>
        <p:spPr>
          <a:xfrm>
            <a:off x="6789661" y="3206110"/>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Red</a:t>
            </a:r>
            <a:endParaRPr sz="1100" b="1"/>
          </a:p>
          <a:p>
            <a:pPr marL="0" lvl="0" indent="0" algn="l" rtl="0">
              <a:spcBef>
                <a:spcPts val="600"/>
              </a:spcBef>
              <a:spcAft>
                <a:spcPts val="0"/>
              </a:spcAft>
              <a:buNone/>
            </a:pPr>
            <a:r>
              <a:rPr lang="en" sz="1100"/>
              <a:t>Is the color of blood, and because of this it has historically been associated with sacrifice, danger and courage. </a:t>
            </a:r>
            <a:endParaRPr sz="1100"/>
          </a:p>
          <a:p>
            <a:pPr marL="0" lvl="0" indent="0" algn="l" rtl="0">
              <a:spcBef>
                <a:spcPts val="600"/>
              </a:spcBef>
              <a:spcAft>
                <a:spcPts val="0"/>
              </a:spcAft>
              <a:buNone/>
            </a:pPr>
            <a:endParaRPr sz="1100"/>
          </a:p>
        </p:txBody>
      </p:sp>
      <p:sp>
        <p:nvSpPr>
          <p:cNvPr id="389" name="Google Shape;389;p31"/>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10" name="Imagen 9"/>
          <p:cNvPicPr>
            <a:picLocks noChangeAspect="1"/>
          </p:cNvPicPr>
          <p:nvPr/>
        </p:nvPicPr>
        <p:blipFill rotWithShape="1">
          <a:blip r:embed="rId3"/>
          <a:srcRect r="18239"/>
          <a:stretch/>
        </p:blipFill>
        <p:spPr>
          <a:xfrm>
            <a:off x="732102" y="0"/>
            <a:ext cx="7479273" cy="51431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3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sp>
        <p:nvSpPr>
          <p:cNvPr id="2" name="Rectángulo 1"/>
          <p:cNvSpPr/>
          <p:nvPr/>
        </p:nvSpPr>
        <p:spPr>
          <a:xfrm>
            <a:off x="2565681" y="2417862"/>
            <a:ext cx="4012637" cy="307777"/>
          </a:xfrm>
          <a:prstGeom prst="rect">
            <a:avLst/>
          </a:prstGeom>
        </p:spPr>
        <p:txBody>
          <a:bodyPr wrap="none">
            <a:spAutoFit/>
          </a:bodyPr>
          <a:lstStyle/>
          <a:p>
            <a:pPr marL="0" indent="0">
              <a:buNone/>
            </a:pPr>
            <a:r>
              <a:rPr lang="es-SV" dirty="0">
                <a:hlinkClick r:id="rId3"/>
              </a:rPr>
              <a:t>https://www.youtube.com/watch?v=2U2v4JLSlI0</a:t>
            </a:r>
            <a:endParaRPr lang="es-SV"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ctrTitle"/>
          </p:nvPr>
        </p:nvSpPr>
        <p:spPr>
          <a:xfrm>
            <a:off x="2008650" y="3006238"/>
            <a:ext cx="5596500" cy="1159800"/>
          </a:xfrm>
          <a:prstGeom prst="rect">
            <a:avLst/>
          </a:prstGeom>
        </p:spPr>
        <p:txBody>
          <a:bodyPr spcFirstLastPara="1" wrap="square" lIns="91425" tIns="91425" rIns="91425" bIns="91425" anchor="b" anchorCtr="0">
            <a:noAutofit/>
          </a:bodyPr>
          <a:lstStyle/>
          <a:p>
            <a:pPr lvl="0"/>
            <a:r>
              <a:rPr lang="es-SV" dirty="0" smtClean="0"/>
              <a:t>Cómo solicitar información ante los entes obligados</a:t>
            </a:r>
            <a:br>
              <a:rPr lang="es-SV" dirty="0" smtClean="0"/>
            </a:br>
            <a:endParaRPr dirty="0"/>
          </a:p>
        </p:txBody>
      </p:sp>
      <p:sp>
        <p:nvSpPr>
          <p:cNvPr id="220" name="Google Shape;220;p16"/>
          <p:cNvSpPr txBox="1"/>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SV" sz="9600" b="1" dirty="0" smtClean="0">
                <a:solidFill>
                  <a:srgbClr val="EF6222"/>
                </a:solidFill>
                <a:latin typeface="Varela Round"/>
                <a:ea typeface="Varela Round"/>
                <a:cs typeface="Varela Round"/>
                <a:sym typeface="Varela Round"/>
              </a:rPr>
              <a:t>4</a:t>
            </a:r>
            <a:endParaRPr sz="9600" b="1" dirty="0">
              <a:solidFill>
                <a:srgbClr val="EF6222"/>
              </a:solidFill>
              <a:latin typeface="Varela Round"/>
              <a:ea typeface="Varela Round"/>
              <a:cs typeface="Varela Round"/>
              <a:sym typeface="Varela Round"/>
            </a:endParaRPr>
          </a:p>
        </p:txBody>
      </p:sp>
      <p:sp>
        <p:nvSpPr>
          <p:cNvPr id="221" name="Google Shape;221;p16"/>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2961269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20" name="Google Shape;420;p3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29</a:t>
            </a:fld>
            <a:endParaRPr/>
          </a:p>
        </p:txBody>
      </p:sp>
      <p:sp>
        <p:nvSpPr>
          <p:cNvPr id="6" name="CuadroTexto 5"/>
          <p:cNvSpPr txBox="1"/>
          <p:nvPr/>
        </p:nvSpPr>
        <p:spPr>
          <a:xfrm>
            <a:off x="2235200" y="2692400"/>
            <a:ext cx="6070600" cy="369332"/>
          </a:xfrm>
          <a:prstGeom prst="rect">
            <a:avLst/>
          </a:prstGeom>
          <a:noFill/>
        </p:spPr>
        <p:txBody>
          <a:bodyPr wrap="square" rtlCol="0">
            <a:spAutoFit/>
          </a:bodyPr>
          <a:lstStyle/>
          <a:p>
            <a:r>
              <a:rPr lang="es-SV" dirty="0" smtClean="0">
                <a:hlinkClick r:id="rId3"/>
              </a:rPr>
              <a:t>https://www.youtube.com/watch?v=DDFXyZ_mT8A</a:t>
            </a:r>
            <a:endParaRPr lang="es-SV"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ctrTitle"/>
          </p:nvPr>
        </p:nvSpPr>
        <p:spPr>
          <a:xfrm>
            <a:off x="1934524" y="2491888"/>
            <a:ext cx="5596500" cy="1159800"/>
          </a:xfrm>
          <a:prstGeom prst="rect">
            <a:avLst/>
          </a:prstGeom>
        </p:spPr>
        <p:txBody>
          <a:bodyPr spcFirstLastPara="1" wrap="square" lIns="91425" tIns="91425" rIns="91425" bIns="91425" anchor="b" anchorCtr="0">
            <a:noAutofit/>
          </a:bodyPr>
          <a:lstStyle/>
          <a:p>
            <a:pPr lvl="0"/>
            <a:r>
              <a:rPr lang="es-SV" dirty="0" smtClean="0"/>
              <a:t>Antecedentes del acceso a la información</a:t>
            </a:r>
            <a:endParaRPr dirty="0"/>
          </a:p>
        </p:txBody>
      </p:sp>
      <p:sp>
        <p:nvSpPr>
          <p:cNvPr id="220" name="Google Shape;220;p16"/>
          <p:cNvSpPr txBox="1"/>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a:solidFill>
                  <a:srgbClr val="00ACC3"/>
                </a:solidFill>
                <a:latin typeface="Varela Round"/>
                <a:ea typeface="Varela Round"/>
                <a:cs typeface="Varela Round"/>
                <a:sym typeface="Varela Round"/>
              </a:rPr>
              <a:t>1</a:t>
            </a:r>
            <a:endParaRPr sz="9600" b="1">
              <a:solidFill>
                <a:srgbClr val="00ACC3"/>
              </a:solidFill>
              <a:latin typeface="Varela Round"/>
              <a:ea typeface="Varela Round"/>
              <a:cs typeface="Varela Round"/>
              <a:sym typeface="Varela Round"/>
            </a:endParaRPr>
          </a:p>
        </p:txBody>
      </p:sp>
      <p:sp>
        <p:nvSpPr>
          <p:cNvPr id="221" name="Google Shape;221;p16"/>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Presentation design</a:t>
            </a:r>
            <a:endParaRPr/>
          </a:p>
        </p:txBody>
      </p:sp>
      <p:sp>
        <p:nvSpPr>
          <p:cNvPr id="443" name="Google Shape;443;p38"/>
          <p:cNvSpPr txBox="1">
            <a:spLocks noGrp="1"/>
          </p:cNvSpPr>
          <p:nvPr>
            <p:ph type="body" idx="1"/>
          </p:nvPr>
        </p:nvSpPr>
        <p:spPr>
          <a:xfrm>
            <a:off x="2935875" y="1550150"/>
            <a:ext cx="5751000" cy="27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This presentation uses the following typographies and colors:</a:t>
            </a:r>
            <a:endParaRPr sz="1200"/>
          </a:p>
          <a:p>
            <a:pPr marL="457200" lvl="0" indent="-304800" algn="l" rtl="0">
              <a:lnSpc>
                <a:spcPct val="115000"/>
              </a:lnSpc>
              <a:spcBef>
                <a:spcPts val="0"/>
              </a:spcBef>
              <a:spcAft>
                <a:spcPts val="0"/>
              </a:spcAft>
              <a:buSzPts val="1200"/>
              <a:buChar char="◎"/>
            </a:pPr>
            <a:r>
              <a:rPr lang="en" sz="1200"/>
              <a:t>Titles: </a:t>
            </a:r>
            <a:r>
              <a:rPr lang="en" sz="1200" b="1"/>
              <a:t>Nixie One</a:t>
            </a:r>
            <a:endParaRPr sz="1200" b="1"/>
          </a:p>
          <a:p>
            <a:pPr marL="457200" lvl="0" indent="-304800" algn="l" rtl="0">
              <a:lnSpc>
                <a:spcPct val="115000"/>
              </a:lnSpc>
              <a:spcBef>
                <a:spcPts val="0"/>
              </a:spcBef>
              <a:spcAft>
                <a:spcPts val="0"/>
              </a:spcAft>
              <a:buSzPts val="1200"/>
              <a:buChar char="◎"/>
            </a:pPr>
            <a:r>
              <a:rPr lang="en" sz="1200"/>
              <a:t>Body copy: </a:t>
            </a:r>
            <a:r>
              <a:rPr lang="en" sz="1200" b="1"/>
              <a:t>Varela Round</a:t>
            </a:r>
            <a:endParaRPr sz="1200" b="1"/>
          </a:p>
          <a:p>
            <a:pPr marL="0" lvl="0" indent="0" algn="l" rtl="0">
              <a:lnSpc>
                <a:spcPct val="115000"/>
              </a:lnSpc>
              <a:spcBef>
                <a:spcPts val="0"/>
              </a:spcBef>
              <a:spcAft>
                <a:spcPts val="0"/>
              </a:spcAft>
              <a:buNone/>
            </a:pPr>
            <a:r>
              <a:rPr lang="en" sz="1200"/>
              <a:t>You can download the fonts on these pages:</a:t>
            </a:r>
            <a:endParaRPr sz="1200"/>
          </a:p>
          <a:p>
            <a:pPr marL="0" lvl="0" indent="0" algn="l" rtl="0">
              <a:lnSpc>
                <a:spcPct val="115000"/>
              </a:lnSpc>
              <a:spcBef>
                <a:spcPts val="0"/>
              </a:spcBef>
              <a:spcAft>
                <a:spcPts val="0"/>
              </a:spcAft>
              <a:buNone/>
            </a:pPr>
            <a:r>
              <a:rPr lang="en" sz="1200" u="sng">
                <a:solidFill>
                  <a:srgbClr val="00ACC3"/>
                </a:solidFill>
                <a:hlinkClick r:id="rId3"/>
              </a:rPr>
              <a:t>https://www.fontsquirrel.com/fonts/nixie-one</a:t>
            </a:r>
            <a:endParaRPr sz="1200">
              <a:solidFill>
                <a:srgbClr val="00ACC3"/>
              </a:solidFill>
            </a:endParaRPr>
          </a:p>
          <a:p>
            <a:pPr marL="0" lvl="0" indent="0" algn="l" rtl="0">
              <a:lnSpc>
                <a:spcPct val="115000"/>
              </a:lnSpc>
              <a:spcBef>
                <a:spcPts val="0"/>
              </a:spcBef>
              <a:spcAft>
                <a:spcPts val="0"/>
              </a:spcAft>
              <a:buNone/>
            </a:pPr>
            <a:r>
              <a:rPr lang="en" sz="1200" u="sng">
                <a:solidFill>
                  <a:srgbClr val="00ACC3"/>
                </a:solidFill>
                <a:hlinkClick r:id="rId4"/>
              </a:rPr>
              <a:t>https://www.fontsquirrel.com/fonts/varela-round</a:t>
            </a:r>
            <a:endParaRPr sz="1200">
              <a:solidFill>
                <a:srgbClr val="00ACC3"/>
              </a:solidFill>
            </a:endParaRPr>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Yellow </a:t>
            </a:r>
            <a:r>
              <a:rPr lang="en" sz="1200" b="1">
                <a:solidFill>
                  <a:srgbClr val="F8BB00"/>
                </a:solidFill>
              </a:rPr>
              <a:t>#f8bb00</a:t>
            </a:r>
            <a:r>
              <a:rPr lang="en" sz="1200"/>
              <a:t>		Orange </a:t>
            </a:r>
            <a:r>
              <a:rPr lang="en" sz="1200" b="1">
                <a:solidFill>
                  <a:srgbClr val="ED4A00"/>
                </a:solidFill>
              </a:rPr>
              <a:t>#ed4a00</a:t>
            </a:r>
            <a:r>
              <a:rPr lang="en" sz="1200" b="1">
                <a:solidFill>
                  <a:srgbClr val="3D85C6"/>
                </a:solidFill>
              </a:rPr>
              <a:t>		</a:t>
            </a:r>
            <a:r>
              <a:rPr lang="en" sz="1200"/>
              <a:t>Fucsia </a:t>
            </a:r>
            <a:r>
              <a:rPr lang="en" sz="1200" b="1">
                <a:solidFill>
                  <a:srgbClr val="E8004C"/>
                </a:solidFill>
              </a:rPr>
              <a:t>#e8004c</a:t>
            </a:r>
            <a:endParaRPr sz="1200" b="1">
              <a:solidFill>
                <a:srgbClr val="3D85C6"/>
              </a:solidFill>
            </a:endParaRPr>
          </a:p>
          <a:p>
            <a:pPr marL="0" lvl="0" indent="0" algn="l" rtl="0">
              <a:lnSpc>
                <a:spcPct val="115000"/>
              </a:lnSpc>
              <a:spcBef>
                <a:spcPts val="0"/>
              </a:spcBef>
              <a:spcAft>
                <a:spcPts val="0"/>
              </a:spcAft>
              <a:buNone/>
            </a:pPr>
            <a:r>
              <a:rPr lang="en" sz="1200"/>
              <a:t>Blue </a:t>
            </a:r>
            <a:r>
              <a:rPr lang="en" sz="1200" b="1">
                <a:solidFill>
                  <a:srgbClr val="00ACC3"/>
                </a:solidFill>
              </a:rPr>
              <a:t>#00acc3		</a:t>
            </a:r>
            <a:r>
              <a:rPr lang="en" sz="1200"/>
              <a:t>Aqua </a:t>
            </a:r>
            <a:r>
              <a:rPr lang="en" sz="1200" b="1">
                <a:solidFill>
                  <a:srgbClr val="00D1C6"/>
                </a:solidFill>
              </a:rPr>
              <a:t>#00d1c6</a:t>
            </a:r>
            <a:r>
              <a:rPr lang="en" sz="1200" b="1">
                <a:solidFill>
                  <a:srgbClr val="3D85C6"/>
                </a:solidFill>
              </a:rPr>
              <a:t>		</a:t>
            </a:r>
            <a:r>
              <a:rPr lang="en" sz="1200"/>
              <a:t>Lime </a:t>
            </a:r>
            <a:r>
              <a:rPr lang="en" sz="1200" b="1">
                <a:solidFill>
                  <a:srgbClr val="BBCD00"/>
                </a:solidFill>
              </a:rPr>
              <a:t>#bbcd00</a:t>
            </a:r>
            <a:endParaRPr sz="1200" b="1">
              <a:solidFill>
                <a:srgbClr val="3D85C6"/>
              </a:solidFill>
            </a:endParaRPr>
          </a:p>
          <a:p>
            <a:pPr marL="0" lvl="0" indent="0" algn="l" rtl="0">
              <a:lnSpc>
                <a:spcPct val="115000"/>
              </a:lnSpc>
              <a:spcBef>
                <a:spcPts val="0"/>
              </a:spcBef>
              <a:spcAft>
                <a:spcPts val="0"/>
              </a:spcAft>
              <a:buNone/>
            </a:pPr>
            <a:r>
              <a:rPr lang="en" sz="1200"/>
              <a:t>Green </a:t>
            </a:r>
            <a:r>
              <a:rPr lang="en" sz="1200" b="1">
                <a:solidFill>
                  <a:srgbClr val="65BB48"/>
                </a:solidFill>
              </a:rPr>
              <a:t>#65bb48</a:t>
            </a:r>
            <a:r>
              <a:rPr lang="en" sz="1200" b="1">
                <a:solidFill>
                  <a:srgbClr val="3D85C6"/>
                </a:solidFill>
              </a:rPr>
              <a:t>		</a:t>
            </a:r>
            <a:r>
              <a:rPr lang="en" sz="1200"/>
              <a:t>Gray </a:t>
            </a:r>
            <a:r>
              <a:rPr lang="en" sz="1200" b="1">
                <a:solidFill>
                  <a:srgbClr val="617A86"/>
                </a:solidFill>
              </a:rPr>
              <a:t>#617a86		</a:t>
            </a:r>
            <a:r>
              <a:rPr lang="en" sz="1200"/>
              <a:t>Light Gray </a:t>
            </a:r>
            <a:r>
              <a:rPr lang="en" sz="1200" b="1">
                <a:solidFill>
                  <a:srgbClr val="A1BECC"/>
                </a:solidFill>
              </a:rPr>
              <a:t>#a1becc</a:t>
            </a:r>
            <a:endParaRPr sz="1200" b="1">
              <a:solidFill>
                <a:srgbClr val="A1BECC"/>
              </a:solidFill>
            </a:endParaRPr>
          </a:p>
          <a:p>
            <a:pPr marL="0" lvl="0" indent="0" algn="l" rtl="0">
              <a:lnSpc>
                <a:spcPct val="115000"/>
              </a:lnSpc>
              <a:spcBef>
                <a:spcPts val="0"/>
              </a:spcBef>
              <a:spcAft>
                <a:spcPts val="0"/>
              </a:spcAft>
              <a:buNone/>
            </a:pPr>
            <a:endParaRPr sz="1200" b="1">
              <a:solidFill>
                <a:srgbClr val="3D85C6"/>
              </a:solidFill>
            </a:endParaRPr>
          </a:p>
        </p:txBody>
      </p:sp>
      <p:sp>
        <p:nvSpPr>
          <p:cNvPr id="444" name="Google Shape;444;p38"/>
          <p:cNvSpPr txBox="1"/>
          <p:nvPr/>
        </p:nvSpPr>
        <p:spPr>
          <a:xfrm>
            <a:off x="2935875" y="4096217"/>
            <a:ext cx="5751000" cy="4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A1BECC"/>
                </a:solidFill>
                <a:latin typeface="Varela Round"/>
                <a:ea typeface="Varela Round"/>
                <a:cs typeface="Varela Round"/>
                <a:sym typeface="Varela Round"/>
              </a:rPr>
              <a:t>You don’t need to keep this slide in your presentation. It’s only here to serve you as a design guide if you need to create new slides or download the fonts to edit the presentation in PowerPoint®</a:t>
            </a:r>
            <a:endParaRPr sz="1000">
              <a:solidFill>
                <a:srgbClr val="A1BECC"/>
              </a:solidFill>
              <a:latin typeface="Varela Round"/>
              <a:ea typeface="Varela Round"/>
              <a:cs typeface="Varela Round"/>
              <a:sym typeface="Varela Round"/>
            </a:endParaRPr>
          </a:p>
          <a:p>
            <a:pPr marL="0" lvl="0" indent="0" algn="l" rtl="0">
              <a:spcBef>
                <a:spcPts val="0"/>
              </a:spcBef>
              <a:spcAft>
                <a:spcPts val="0"/>
              </a:spcAft>
              <a:buClr>
                <a:schemeClr val="dk1"/>
              </a:buClr>
              <a:buSzPts val="1100"/>
              <a:buFont typeface="Arial"/>
              <a:buNone/>
            </a:pPr>
            <a:endParaRPr sz="1000">
              <a:solidFill>
                <a:srgbClr val="A1BECC"/>
              </a:solidFill>
              <a:latin typeface="Varela Round"/>
              <a:ea typeface="Varela Round"/>
              <a:cs typeface="Varela Round"/>
              <a:sym typeface="Varela Round"/>
            </a:endParaRPr>
          </a:p>
          <a:p>
            <a:pPr marL="0" lvl="0" indent="0" algn="l" rtl="0">
              <a:spcBef>
                <a:spcPts val="0"/>
              </a:spcBef>
              <a:spcAft>
                <a:spcPts val="0"/>
              </a:spcAft>
              <a:buNone/>
            </a:pPr>
            <a:endParaRPr sz="1000">
              <a:solidFill>
                <a:srgbClr val="A1BECC"/>
              </a:solidFill>
              <a:latin typeface="Varela Round"/>
              <a:ea typeface="Varela Round"/>
              <a:cs typeface="Varela Round"/>
              <a:sym typeface="Varela Round"/>
            </a:endParaRPr>
          </a:p>
        </p:txBody>
      </p:sp>
      <p:sp>
        <p:nvSpPr>
          <p:cNvPr id="445" name="Google Shape;445;p3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6" name="Imagen 5"/>
          <p:cNvPicPr>
            <a:picLocks noChangeAspect="1"/>
          </p:cNvPicPr>
          <p:nvPr/>
        </p:nvPicPr>
        <p:blipFill rotWithShape="1">
          <a:blip r:embed="rId5"/>
          <a:srcRect r="18159"/>
          <a:stretch/>
        </p:blipFill>
        <p:spPr>
          <a:xfrm>
            <a:off x="819149" y="43613"/>
            <a:ext cx="7423691" cy="50998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body" idx="1"/>
          </p:nvPr>
        </p:nvSpPr>
        <p:spPr>
          <a:xfrm>
            <a:off x="1498108" y="2181557"/>
            <a:ext cx="6147783" cy="2079600"/>
          </a:xfrm>
          <a:prstGeom prst="rect">
            <a:avLst/>
          </a:prstGeom>
        </p:spPr>
        <p:txBody>
          <a:bodyPr spcFirstLastPara="1" wrap="square" lIns="91425" tIns="91425" rIns="91425" bIns="91425" anchor="t" anchorCtr="0">
            <a:noAutofit/>
          </a:bodyPr>
          <a:lstStyle/>
          <a:p>
            <a:pPr marL="0" indent="0">
              <a:buNone/>
            </a:pPr>
            <a:r>
              <a:rPr lang="es-ES" altLang="es-SV" dirty="0"/>
              <a:t>Es un instrumento básico para la participación ciudadana en un sistema democrático. </a:t>
            </a:r>
          </a:p>
          <a:p>
            <a:pPr marL="0" indent="0">
              <a:buNone/>
            </a:pPr>
            <a:r>
              <a:rPr lang="es-ES" altLang="es-SV" dirty="0"/>
              <a:t>Fortalece la rendición de cuentas y la confianza en las instituciones públicas. </a:t>
            </a:r>
          </a:p>
          <a:p>
            <a:pPr marL="0" indent="0">
              <a:buNone/>
            </a:pPr>
            <a:r>
              <a:rPr lang="es-ES" altLang="es-SV" dirty="0"/>
              <a:t>Es un derecho humano fundamental. </a:t>
            </a:r>
          </a:p>
        </p:txBody>
      </p:sp>
      <p:sp>
        <p:nvSpPr>
          <p:cNvPr id="227" name="Google Shape;227;p17"/>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pic>
        <p:nvPicPr>
          <p:cNvPr id="1026" name="Picture 2" descr="Resultado de imagen para estados americanos OE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691" y="267302"/>
            <a:ext cx="1773539" cy="1802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18"/>
          <p:cNvSpPr txBox="1">
            <a:spLocks noGrp="1"/>
          </p:cNvSpPr>
          <p:nvPr>
            <p:ph type="body" idx="1"/>
          </p:nvPr>
        </p:nvSpPr>
        <p:spPr>
          <a:xfrm>
            <a:off x="1868993" y="1867402"/>
            <a:ext cx="6633784" cy="2786100"/>
          </a:xfrm>
          <a:prstGeom prst="rect">
            <a:avLst/>
          </a:prstGeom>
        </p:spPr>
        <p:txBody>
          <a:bodyPr spcFirstLastPara="1" wrap="square" lIns="91425" tIns="91425" rIns="91425" bIns="91425" anchor="t" anchorCtr="0">
            <a:noAutofit/>
          </a:bodyPr>
          <a:lstStyle/>
          <a:p>
            <a:pPr marL="0" indent="0">
              <a:buNone/>
            </a:pPr>
            <a:r>
              <a:rPr lang="es-ES" altLang="es-SV" dirty="0"/>
              <a:t>Todo individuo tiene derecho a la libertad de opinión y de expresión; este derecho incluye el de no ser molestado a causa de sus opiniones, el de investigar y recibir informaciones y opiniones, y el de difundirlas, sin limitación de fronteras, por cualquier medio de expresión. </a:t>
            </a:r>
          </a:p>
          <a:p>
            <a:pPr algn="r">
              <a:buFont typeface="Wingdings" panose="05000000000000000000" pitchFamily="2" charset="2"/>
              <a:buNone/>
            </a:pPr>
            <a:r>
              <a:rPr lang="es-SV" altLang="es-SV" sz="1800" dirty="0"/>
              <a:t>(Declaración de los Derechos Humanos UN – 1949</a:t>
            </a:r>
            <a:r>
              <a:rPr lang="es-SV" altLang="es-SV" sz="1800" dirty="0" smtClean="0"/>
              <a:t>)</a:t>
            </a:r>
            <a:endParaRPr lang="es-ES" altLang="es-SV" sz="1800" dirty="0"/>
          </a:p>
        </p:txBody>
      </p:sp>
      <p:sp>
        <p:nvSpPr>
          <p:cNvPr id="234" name="Google Shape;234;p1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694" y="289165"/>
            <a:ext cx="1578236" cy="157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19"/>
          <p:cNvSpPr/>
          <p:nvPr/>
        </p:nvSpPr>
        <p:spPr>
          <a:xfrm>
            <a:off x="485775" y="1294185"/>
            <a:ext cx="2476500" cy="2476500"/>
          </a:xfrm>
          <a:prstGeom prst="ellipse">
            <a:avLst/>
          </a:prstGeom>
          <a:noFill/>
          <a:ln>
            <a:solidFill>
              <a:srgbClr val="EB2264"/>
            </a:solidFill>
          </a:ln>
        </p:spPr>
        <p:txBody>
          <a:bodyPr spcFirstLastPara="1" wrap="square" lIns="91425" tIns="91425" rIns="91425" bIns="91425" anchor="ctr" anchorCtr="0">
            <a:noAutofit/>
          </a:bodyPr>
          <a:lstStyle/>
          <a:p>
            <a:r>
              <a:rPr lang="es-SV" dirty="0">
                <a:solidFill>
                  <a:schemeClr val="bg1"/>
                </a:solidFill>
                <a:hlinkClick r:id="rId3"/>
              </a:rPr>
              <a:t>https://observatoriop10.cepal.org/es/recursos/america-latina-caribe-paises-que-cuentan-ley-acceso-la-informacion-publica-ano</a:t>
            </a:r>
            <a:endParaRPr lang="es-SV" dirty="0">
              <a:solidFill>
                <a:schemeClr val="bg1"/>
              </a:solidFill>
            </a:endParaRPr>
          </a:p>
        </p:txBody>
      </p:sp>
      <p:sp>
        <p:nvSpPr>
          <p:cNvPr id="242" name="Google Shape;242;p19"/>
          <p:cNvSpPr/>
          <p:nvPr/>
        </p:nvSpPr>
        <p:spPr>
          <a:xfrm>
            <a:off x="361875" y="1210392"/>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511524" y="941835"/>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1879460" y="2962992"/>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6810" y="941835"/>
            <a:ext cx="4991815" cy="27732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8" name="Google Shape;258;p20"/>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9" name="Grupo 8"/>
          <p:cNvGrpSpPr/>
          <p:nvPr/>
        </p:nvGrpSpPr>
        <p:grpSpPr>
          <a:xfrm>
            <a:off x="975186" y="265838"/>
            <a:ext cx="7700076" cy="4681537"/>
            <a:chOff x="2677411" y="1608931"/>
            <a:chExt cx="7700076" cy="4681537"/>
          </a:xfrm>
        </p:grpSpPr>
        <p:sp>
          <p:nvSpPr>
            <p:cNvPr id="10" name="Rectangle 7"/>
            <p:cNvSpPr>
              <a:spLocks noChangeArrowheads="1"/>
            </p:cNvSpPr>
            <p:nvPr/>
          </p:nvSpPr>
          <p:spPr bwMode="auto">
            <a:xfrm>
              <a:off x="6129338" y="2472531"/>
              <a:ext cx="2808287"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889000" indent="-439738">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293813" indent="-403225">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81163" indent="-385763">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70100" indent="-38735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27300" indent="-38735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84500" indent="-38735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41700" indent="-38735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98900" indent="-38735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lgn="r">
                <a:buFont typeface="Wingdings" panose="05000000000000000000" pitchFamily="2" charset="2"/>
                <a:buNone/>
              </a:pPr>
              <a:endParaRPr lang="es-SV" altLang="es-SV" sz="900"/>
            </a:p>
          </p:txBody>
        </p:sp>
        <p:sp>
          <p:nvSpPr>
            <p:cNvPr id="11" name="Line 14"/>
            <p:cNvSpPr>
              <a:spLocks noChangeShapeType="1"/>
            </p:cNvSpPr>
            <p:nvPr/>
          </p:nvSpPr>
          <p:spPr bwMode="auto">
            <a:xfrm>
              <a:off x="3018558" y="2401093"/>
              <a:ext cx="7358929"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12" name="AutoShape 16"/>
            <p:cNvSpPr>
              <a:spLocks noChangeArrowheads="1"/>
            </p:cNvSpPr>
            <p:nvPr/>
          </p:nvSpPr>
          <p:spPr bwMode="auto">
            <a:xfrm>
              <a:off x="2981712" y="1680368"/>
              <a:ext cx="936625" cy="433387"/>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ltLang="es-SV" dirty="0"/>
                <a:t>2003</a:t>
              </a:r>
            </a:p>
          </p:txBody>
        </p:sp>
        <p:sp>
          <p:nvSpPr>
            <p:cNvPr id="13" name="AutoShape 17"/>
            <p:cNvSpPr>
              <a:spLocks noChangeArrowheads="1"/>
            </p:cNvSpPr>
            <p:nvPr/>
          </p:nvSpPr>
          <p:spPr bwMode="auto">
            <a:xfrm>
              <a:off x="4637573" y="1680368"/>
              <a:ext cx="936625" cy="43338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ltLang="es-SV"/>
                <a:t>2008</a:t>
              </a:r>
            </a:p>
          </p:txBody>
        </p:sp>
        <p:sp>
          <p:nvSpPr>
            <p:cNvPr id="14" name="AutoShape 18"/>
            <p:cNvSpPr>
              <a:spLocks noChangeArrowheads="1"/>
            </p:cNvSpPr>
            <p:nvPr/>
          </p:nvSpPr>
          <p:spPr bwMode="auto">
            <a:xfrm>
              <a:off x="6699060" y="1608931"/>
              <a:ext cx="936625" cy="433387"/>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ltLang="es-SV"/>
                <a:t>2009</a:t>
              </a:r>
            </a:p>
          </p:txBody>
        </p:sp>
        <p:sp>
          <p:nvSpPr>
            <p:cNvPr id="15" name="AutoShape 20"/>
            <p:cNvSpPr>
              <a:spLocks/>
            </p:cNvSpPr>
            <p:nvPr/>
          </p:nvSpPr>
          <p:spPr bwMode="auto">
            <a:xfrm>
              <a:off x="2677411" y="2688431"/>
              <a:ext cx="1871662" cy="2160587"/>
            </a:xfrm>
            <a:prstGeom prst="accentBorderCallout1">
              <a:avLst>
                <a:gd name="adj1" fmla="val 5292"/>
                <a:gd name="adj2" fmla="val 104069"/>
                <a:gd name="adj3" fmla="val 8745"/>
                <a:gd name="adj4" fmla="val 10543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ltLang="es-SV" sz="1050" dirty="0"/>
                <a:t>APES inicia una campaña de divulgación sobre este derecho humano, a través de medios de comunicación masiva, que se consolidó junto con el trabajo de otras organizaciones de la sociedad civil salvadoreña, que en los últimos años han trabajado por poner el tema en la agenda pública, entre ellas PROBIDAD, FESPAD y FUNDAUNGO.</a:t>
              </a:r>
            </a:p>
          </p:txBody>
        </p:sp>
        <p:sp>
          <p:nvSpPr>
            <p:cNvPr id="16" name="Line 22"/>
            <p:cNvSpPr>
              <a:spLocks noChangeShapeType="1"/>
            </p:cNvSpPr>
            <p:nvPr/>
          </p:nvSpPr>
          <p:spPr bwMode="auto">
            <a:xfrm>
              <a:off x="3415099" y="2113755"/>
              <a:ext cx="0" cy="431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17" name="Line 23"/>
            <p:cNvSpPr>
              <a:spLocks noChangeShapeType="1"/>
            </p:cNvSpPr>
            <p:nvPr/>
          </p:nvSpPr>
          <p:spPr bwMode="auto">
            <a:xfrm>
              <a:off x="5142398" y="2185193"/>
              <a:ext cx="0" cy="431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18" name="Line 24"/>
            <p:cNvSpPr>
              <a:spLocks noChangeShapeType="1"/>
            </p:cNvSpPr>
            <p:nvPr/>
          </p:nvSpPr>
          <p:spPr bwMode="auto">
            <a:xfrm>
              <a:off x="7130860" y="2112168"/>
              <a:ext cx="0" cy="431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19" name="AutoShape 25"/>
            <p:cNvSpPr>
              <a:spLocks noChangeArrowheads="1"/>
            </p:cNvSpPr>
            <p:nvPr/>
          </p:nvSpPr>
          <p:spPr bwMode="auto">
            <a:xfrm>
              <a:off x="8217933" y="1680368"/>
              <a:ext cx="936625" cy="43338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ltLang="es-SV" dirty="0"/>
                <a:t>2010</a:t>
              </a:r>
            </a:p>
          </p:txBody>
        </p:sp>
        <p:sp>
          <p:nvSpPr>
            <p:cNvPr id="20" name="Line 26"/>
            <p:cNvSpPr>
              <a:spLocks noChangeShapeType="1"/>
            </p:cNvSpPr>
            <p:nvPr/>
          </p:nvSpPr>
          <p:spPr bwMode="auto">
            <a:xfrm>
              <a:off x="8722758" y="2112168"/>
              <a:ext cx="0" cy="431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21" name="AutoShape 27"/>
            <p:cNvSpPr>
              <a:spLocks/>
            </p:cNvSpPr>
            <p:nvPr/>
          </p:nvSpPr>
          <p:spPr bwMode="auto">
            <a:xfrm>
              <a:off x="5213835" y="3985418"/>
              <a:ext cx="1473200" cy="2305050"/>
            </a:xfrm>
            <a:prstGeom prst="accentBorderCallout1">
              <a:avLst>
                <a:gd name="adj1" fmla="val 4958"/>
                <a:gd name="adj2" fmla="val -5171"/>
                <a:gd name="adj3" fmla="val -79199"/>
                <a:gd name="adj4" fmla="val -517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ltLang="es-SV" sz="1200" dirty="0"/>
                <a:t>FMLN presenta propuesta de Ley de Acceso a la Información pública</a:t>
              </a:r>
            </a:p>
            <a:p>
              <a:endParaRPr lang="es-SV" altLang="es-SV" sz="1200" dirty="0"/>
            </a:p>
            <a:p>
              <a:r>
                <a:rPr lang="es-SV" altLang="es-SV" sz="1200" dirty="0"/>
                <a:t>FUSADES </a:t>
              </a:r>
              <a:r>
                <a:rPr lang="es-ES" altLang="es-SV" sz="1200" dirty="0"/>
                <a:t>presenta propuesta de Ley de Acceso a la Información pública</a:t>
              </a:r>
            </a:p>
            <a:p>
              <a:endParaRPr lang="es-ES" altLang="es-SV" sz="1200" dirty="0"/>
            </a:p>
          </p:txBody>
        </p:sp>
        <p:sp>
          <p:nvSpPr>
            <p:cNvPr id="22" name="AutoShape 28"/>
            <p:cNvSpPr>
              <a:spLocks/>
            </p:cNvSpPr>
            <p:nvPr/>
          </p:nvSpPr>
          <p:spPr bwMode="auto">
            <a:xfrm>
              <a:off x="7157847" y="2616993"/>
              <a:ext cx="1270000" cy="1439863"/>
            </a:xfrm>
            <a:prstGeom prst="accentBorderCallout1">
              <a:avLst>
                <a:gd name="adj1" fmla="val 7940"/>
                <a:gd name="adj2" fmla="val -6000"/>
                <a:gd name="adj3" fmla="val -37157"/>
                <a:gd name="adj4" fmla="val -6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ltLang="es-SV" sz="1200" dirty="0"/>
                <a:t>De las propuestas del FMLN y </a:t>
              </a:r>
              <a:r>
                <a:rPr lang="es-ES" altLang="es-SV" sz="1200" dirty="0" smtClean="0"/>
                <a:t>FUSADES </a:t>
              </a:r>
              <a:r>
                <a:rPr lang="es-ES" altLang="es-SV" sz="1200" dirty="0"/>
                <a:t>se elabora un Borrador Único de Ley</a:t>
              </a:r>
            </a:p>
          </p:txBody>
        </p:sp>
        <p:sp>
          <p:nvSpPr>
            <p:cNvPr id="23" name="AutoShape 30"/>
            <p:cNvSpPr>
              <a:spLocks/>
            </p:cNvSpPr>
            <p:nvPr/>
          </p:nvSpPr>
          <p:spPr bwMode="auto">
            <a:xfrm>
              <a:off x="8794195" y="4560093"/>
              <a:ext cx="914400" cy="792163"/>
            </a:xfrm>
            <a:prstGeom prst="accentBorderCallout1">
              <a:avLst>
                <a:gd name="adj1" fmla="val 14431"/>
                <a:gd name="adj2" fmla="val -8333"/>
                <a:gd name="adj3" fmla="val -268338"/>
                <a:gd name="adj4" fmla="val -8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ltLang="es-SV" sz="1200"/>
                <a:t>Se aprueba la Ley</a:t>
              </a:r>
            </a:p>
          </p:txBody>
        </p:sp>
      </p:grpSp>
      <p:sp>
        <p:nvSpPr>
          <p:cNvPr id="24" name="AutoShape 25"/>
          <p:cNvSpPr>
            <a:spLocks noChangeArrowheads="1"/>
          </p:cNvSpPr>
          <p:nvPr/>
        </p:nvSpPr>
        <p:spPr bwMode="auto">
          <a:xfrm>
            <a:off x="7738637" y="337275"/>
            <a:ext cx="936625" cy="43338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ltLang="es-SV" dirty="0" smtClean="0"/>
              <a:t>2011</a:t>
            </a:r>
            <a:endParaRPr lang="es-ES" altLang="es-SV" dirty="0"/>
          </a:p>
        </p:txBody>
      </p:sp>
      <p:sp>
        <p:nvSpPr>
          <p:cNvPr id="25" name="Line 26"/>
          <p:cNvSpPr>
            <a:spLocks noChangeShapeType="1"/>
          </p:cNvSpPr>
          <p:nvPr/>
        </p:nvSpPr>
        <p:spPr bwMode="auto">
          <a:xfrm>
            <a:off x="8206949" y="769075"/>
            <a:ext cx="0" cy="431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26" name="AutoShape 30"/>
          <p:cNvSpPr>
            <a:spLocks/>
          </p:cNvSpPr>
          <p:nvPr/>
        </p:nvSpPr>
        <p:spPr bwMode="auto">
          <a:xfrm>
            <a:off x="8261282" y="1968981"/>
            <a:ext cx="844143" cy="792163"/>
          </a:xfrm>
          <a:prstGeom prst="accentBorderCallout1">
            <a:avLst>
              <a:gd name="adj1" fmla="val 14431"/>
              <a:gd name="adj2" fmla="val -8333"/>
              <a:gd name="adj3" fmla="val -126269"/>
              <a:gd name="adj4" fmla="val -8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ltLang="es-SV" sz="1200" dirty="0" smtClean="0"/>
              <a:t>8 de mayo entra en vigencia</a:t>
            </a:r>
            <a:endParaRPr lang="es-ES" altLang="es-SV"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ctrTitle"/>
          </p:nvPr>
        </p:nvSpPr>
        <p:spPr>
          <a:xfrm>
            <a:off x="2008650" y="3082438"/>
            <a:ext cx="5596500" cy="1159800"/>
          </a:xfrm>
          <a:prstGeom prst="rect">
            <a:avLst/>
          </a:prstGeom>
        </p:spPr>
        <p:txBody>
          <a:bodyPr spcFirstLastPara="1" wrap="square" lIns="91425" tIns="91425" rIns="91425" bIns="91425" anchor="b" anchorCtr="0">
            <a:noAutofit/>
          </a:bodyPr>
          <a:lstStyle/>
          <a:p>
            <a:pPr lvl="0"/>
            <a:r>
              <a:rPr lang="es-SV" dirty="0" smtClean="0"/>
              <a:t>Ley de Acceso a la Información Pública</a:t>
            </a:r>
            <a:endParaRPr dirty="0"/>
          </a:p>
        </p:txBody>
      </p:sp>
      <p:sp>
        <p:nvSpPr>
          <p:cNvPr id="220" name="Google Shape;220;p16"/>
          <p:cNvSpPr txBox="1"/>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dirty="0">
                <a:solidFill>
                  <a:srgbClr val="00B050"/>
                </a:solidFill>
                <a:latin typeface="Varela Round"/>
                <a:ea typeface="Varela Round"/>
                <a:cs typeface="Varela Round"/>
                <a:sym typeface="Varela Round"/>
              </a:rPr>
              <a:t>2</a:t>
            </a:r>
            <a:endParaRPr sz="9600" b="1" dirty="0">
              <a:solidFill>
                <a:srgbClr val="00B050"/>
              </a:solidFill>
              <a:latin typeface="Varela Round"/>
              <a:ea typeface="Varela Round"/>
              <a:cs typeface="Varela Round"/>
              <a:sym typeface="Varela Round"/>
            </a:endParaRPr>
          </a:p>
        </p:txBody>
      </p:sp>
      <p:sp>
        <p:nvSpPr>
          <p:cNvPr id="221" name="Google Shape;221;p16"/>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397424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title"/>
          </p:nvPr>
        </p:nvSpPr>
        <p:spPr>
          <a:xfrm>
            <a:off x="2634372" y="279705"/>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t>LAIP</a:t>
            </a:r>
            <a:endParaRPr sz="2400" b="1" dirty="0"/>
          </a:p>
        </p:txBody>
      </p:sp>
      <p:sp>
        <p:nvSpPr>
          <p:cNvPr id="264" name="Google Shape;264;p21"/>
          <p:cNvSpPr txBox="1">
            <a:spLocks noGrp="1"/>
          </p:cNvSpPr>
          <p:nvPr>
            <p:ph type="body" idx="1"/>
          </p:nvPr>
        </p:nvSpPr>
        <p:spPr>
          <a:xfrm>
            <a:off x="1723004" y="1571775"/>
            <a:ext cx="2706991" cy="3375600"/>
          </a:xfrm>
          <a:prstGeom prst="rect">
            <a:avLst/>
          </a:prstGeom>
        </p:spPr>
        <p:txBody>
          <a:bodyPr spcFirstLastPara="1" wrap="square" lIns="91425" tIns="91425" rIns="91425" bIns="91425" anchor="t" anchorCtr="0">
            <a:noAutofit/>
          </a:bodyPr>
          <a:lstStyle/>
          <a:p>
            <a:pPr>
              <a:lnSpc>
                <a:spcPct val="80000"/>
              </a:lnSpc>
              <a:spcBef>
                <a:spcPct val="20000"/>
              </a:spcBef>
              <a:buClr>
                <a:schemeClr val="accent1"/>
              </a:buClr>
              <a:buSzPct val="70000"/>
              <a:buFont typeface="Wingdings" panose="05000000000000000000" pitchFamily="2" charset="2"/>
              <a:buNone/>
            </a:pPr>
            <a:r>
              <a:rPr lang="es-SV" altLang="es-SV" b="1" dirty="0"/>
              <a:t>Objeto: </a:t>
            </a:r>
            <a:r>
              <a:rPr lang="es-SV" altLang="es-SV" sz="1050" b="1" dirty="0"/>
              <a:t>(Art. 1 </a:t>
            </a:r>
            <a:r>
              <a:rPr lang="es-SV" altLang="es-SV" sz="1050" b="1" dirty="0" smtClean="0"/>
              <a:t>)</a:t>
            </a:r>
          </a:p>
          <a:p>
            <a:pPr>
              <a:lnSpc>
                <a:spcPct val="80000"/>
              </a:lnSpc>
              <a:spcBef>
                <a:spcPct val="20000"/>
              </a:spcBef>
              <a:buClr>
                <a:schemeClr val="accent1"/>
              </a:buClr>
              <a:buSzPct val="70000"/>
              <a:buFont typeface="Wingdings" panose="05000000000000000000" pitchFamily="2" charset="2"/>
              <a:buNone/>
            </a:pPr>
            <a:r>
              <a:rPr lang="es-SV" altLang="es-SV" dirty="0" smtClean="0">
                <a:solidFill>
                  <a:schemeClr val="tx1"/>
                </a:solidFill>
              </a:rPr>
              <a:t>Garantizar </a:t>
            </a:r>
            <a:r>
              <a:rPr lang="es-SV" altLang="es-SV" dirty="0">
                <a:solidFill>
                  <a:schemeClr val="tx1"/>
                </a:solidFill>
              </a:rPr>
              <a:t>el derecho </a:t>
            </a:r>
            <a:r>
              <a:rPr lang="es-SV" altLang="es-SV" dirty="0" smtClean="0">
                <a:solidFill>
                  <a:schemeClr val="tx1"/>
                </a:solidFill>
              </a:rPr>
              <a:t>de acceso </a:t>
            </a:r>
            <a:r>
              <a:rPr lang="es-SV" altLang="es-SV" dirty="0">
                <a:solidFill>
                  <a:schemeClr val="tx1"/>
                </a:solidFill>
              </a:rPr>
              <a:t>de toda persona a la información pública, a fin de contribuir con la transparencia de las actuaciones de las instituciones del Estado.</a:t>
            </a:r>
            <a:endParaRPr lang="es-ES" altLang="es-SV" dirty="0">
              <a:solidFill>
                <a:schemeClr val="tx1"/>
              </a:solidFill>
            </a:endParaRPr>
          </a:p>
        </p:txBody>
      </p:sp>
      <p:sp>
        <p:nvSpPr>
          <p:cNvPr id="265" name="Google Shape;265;p21"/>
          <p:cNvSpPr txBox="1">
            <a:spLocks noGrp="1"/>
          </p:cNvSpPr>
          <p:nvPr>
            <p:ph type="body" idx="2"/>
          </p:nvPr>
        </p:nvSpPr>
        <p:spPr>
          <a:xfrm>
            <a:off x="4289318" y="920805"/>
            <a:ext cx="4816107" cy="337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SV" b="1" dirty="0" smtClean="0"/>
              <a:t>Fines</a:t>
            </a:r>
            <a:endParaRPr b="1" dirty="0"/>
          </a:p>
          <a:p>
            <a:r>
              <a:rPr lang="es-SV" altLang="es-SV" dirty="0">
                <a:solidFill>
                  <a:schemeClr val="tx1"/>
                </a:solidFill>
              </a:rPr>
              <a:t>Facilitar a toda persona el derecho de acceso a la información pública mediante procedimientos sencillos y expeditos.</a:t>
            </a:r>
          </a:p>
          <a:p>
            <a:r>
              <a:rPr lang="es-SV" altLang="es-SV" dirty="0">
                <a:solidFill>
                  <a:schemeClr val="tx1"/>
                </a:solidFill>
              </a:rPr>
              <a:t>Propiciar la transparencia de la gestión pública mediante la difusión de la información que generen los entes obligados.</a:t>
            </a:r>
          </a:p>
          <a:p>
            <a:r>
              <a:rPr lang="es-SV" altLang="es-SV" dirty="0">
                <a:solidFill>
                  <a:schemeClr val="tx1"/>
                </a:solidFill>
              </a:rPr>
              <a:t>Impulsar la rendición de cuentas de las instituciones y dependencias públicas.</a:t>
            </a:r>
          </a:p>
          <a:p>
            <a:r>
              <a:rPr lang="es-SV" altLang="es-SV" dirty="0">
                <a:solidFill>
                  <a:schemeClr val="tx1"/>
                </a:solidFill>
              </a:rPr>
              <a:t>Promoción de la participación ciudadana en el control de la gestión gubernamental y la fiscalización ciudadana al ejercicio de la función pública.</a:t>
            </a:r>
          </a:p>
          <a:p>
            <a:r>
              <a:rPr lang="es-SV" altLang="es-SV" dirty="0">
                <a:solidFill>
                  <a:schemeClr val="tx1"/>
                </a:solidFill>
              </a:rPr>
              <a:t>Modernizar la organización de la información pública.</a:t>
            </a:r>
          </a:p>
          <a:p>
            <a:r>
              <a:rPr lang="es-SV" altLang="es-SV" dirty="0">
                <a:solidFill>
                  <a:schemeClr val="tx1"/>
                </a:solidFill>
              </a:rPr>
              <a:t>Promover la eficiencia de las instituciones públicas.</a:t>
            </a:r>
          </a:p>
        </p:txBody>
      </p:sp>
      <p:sp>
        <p:nvSpPr>
          <p:cNvPr id="267" name="Google Shape;267;p21"/>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1361</Words>
  <Application>Microsoft Office PowerPoint</Application>
  <PresentationFormat>Presentación en pantalla (16:9)</PresentationFormat>
  <Paragraphs>174</Paragraphs>
  <Slides>30</Slides>
  <Notes>26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Nixie One</vt:lpstr>
      <vt:lpstr>Varela Round</vt:lpstr>
      <vt:lpstr>Wingdings</vt:lpstr>
      <vt:lpstr>Puck template</vt:lpstr>
      <vt:lpstr>Ley de Acceso a la Información Pública (LAIP)</vt:lpstr>
      <vt:lpstr>Contenido</vt:lpstr>
      <vt:lpstr>Antecedentes del acceso a la información</vt:lpstr>
      <vt:lpstr>Presentación de PowerPoint</vt:lpstr>
      <vt:lpstr>Presentación de PowerPoint</vt:lpstr>
      <vt:lpstr>Presentación de PowerPoint</vt:lpstr>
      <vt:lpstr>Presentación de PowerPoint</vt:lpstr>
      <vt:lpstr>Ley de Acceso a la Información Pública</vt:lpstr>
      <vt:lpstr>LAIP</vt:lpstr>
      <vt:lpstr>Presentación de PowerPoint</vt:lpstr>
      <vt:lpstr>Want big impact? Use big image.</vt:lpstr>
      <vt:lpstr>Presentación de PowerPoint</vt:lpstr>
      <vt:lpstr>Presentación de PowerPoint</vt:lpstr>
      <vt:lpstr>Video resumen</vt:lpstr>
      <vt:lpstr>Presentación de PowerPoint</vt:lpstr>
      <vt:lpstr>Tipos de información</vt:lpstr>
      <vt:lpstr>Presentación de PowerPoint</vt:lpstr>
      <vt:lpstr>Presentación de PowerPoint</vt:lpstr>
      <vt:lpstr>Presentación de PowerPoint</vt:lpstr>
      <vt:lpstr>Información reservada</vt:lpstr>
      <vt:lpstr>Presentación de PowerPoint</vt:lpstr>
      <vt:lpstr>Maps</vt:lpstr>
      <vt:lpstr>89,526,124</vt:lpstr>
      <vt:lpstr>89,526,124$</vt:lpstr>
      <vt:lpstr>Our process is easy</vt:lpstr>
      <vt:lpstr>Let’s review some concepts</vt:lpstr>
      <vt:lpstr>Presentación de PowerPoint</vt:lpstr>
      <vt:lpstr>Cómo solicitar información ante los entes obligados </vt:lpstr>
      <vt:lpstr>Presentación de PowerPoint</vt:lpstr>
      <vt:lpstr>Presentation design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 de Acceso a la Información Pública (LAIP)</dc:title>
  <dc:creator>Mariam Alfaro</dc:creator>
  <cp:lastModifiedBy>Mariam Alfaro</cp:lastModifiedBy>
  <cp:revision>13</cp:revision>
  <dcterms:modified xsi:type="dcterms:W3CDTF">2020-01-22T00:17:51Z</dcterms:modified>
</cp:coreProperties>
</file>