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93" r:id="rId9"/>
    <p:sldId id="274" r:id="rId10"/>
    <p:sldId id="273" r:id="rId11"/>
    <p:sldId id="276" r:id="rId12"/>
    <p:sldId id="262" r:id="rId13"/>
    <p:sldId id="294" r:id="rId14"/>
    <p:sldId id="271" r:id="rId15"/>
    <p:sldId id="263" r:id="rId16"/>
    <p:sldId id="264" r:id="rId17"/>
    <p:sldId id="265" r:id="rId18"/>
    <p:sldId id="295" r:id="rId19"/>
    <p:sldId id="266" r:id="rId20"/>
    <p:sldId id="267" r:id="rId21"/>
    <p:sldId id="268" r:id="rId22"/>
    <p:sldId id="296" r:id="rId23"/>
    <p:sldId id="269" r:id="rId24"/>
    <p:sldId id="277" r:id="rId25"/>
    <p:sldId id="297" r:id="rId26"/>
    <p:sldId id="278" r:id="rId27"/>
    <p:sldId id="279" r:id="rId28"/>
    <p:sldId id="298" r:id="rId29"/>
    <p:sldId id="280" r:id="rId30"/>
    <p:sldId id="281" r:id="rId31"/>
    <p:sldId id="299" r:id="rId32"/>
    <p:sldId id="286" r:id="rId33"/>
    <p:sldId id="300" r:id="rId34"/>
    <p:sldId id="301" r:id="rId35"/>
    <p:sldId id="287" r:id="rId36"/>
    <p:sldId id="291" r:id="rId37"/>
    <p:sldId id="292" r:id="rId38"/>
    <p:sldId id="284" r:id="rId39"/>
    <p:sldId id="290" r:id="rId40"/>
  </p:sldIdLst>
  <p:sldSz cx="16238538" cy="9134475"/>
  <p:notesSz cx="6834188" cy="9979025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7">
          <p15:clr>
            <a:srgbClr val="A4A3A4"/>
          </p15:clr>
        </p15:guide>
        <p15:guide id="2" pos="51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8BA"/>
    <a:srgbClr val="E9E551"/>
    <a:srgbClr val="51BDD3"/>
    <a:srgbClr val="81CFDF"/>
    <a:srgbClr val="CCF155"/>
    <a:srgbClr val="9BCCDD"/>
    <a:srgbClr val="9FC7D1"/>
    <a:srgbClr val="69C6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540" y="54"/>
      </p:cViewPr>
      <p:guideLst>
        <p:guide orient="horz" pos="2877"/>
        <p:guide pos="51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ABCF13-C30B-48BA-A55C-0373F15DBD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90F0C845-C1E1-4950-83E2-5F74AF40328A}">
      <dgm:prSet phldrT="[Texto]" custT="1"/>
      <dgm:spPr/>
      <dgm:t>
        <a:bodyPr/>
        <a:lstStyle/>
        <a:p>
          <a:pPr algn="just"/>
          <a:r>
            <a:rPr lang="es-SV" sz="2400" b="1" dirty="0">
              <a:solidFill>
                <a:schemeClr val="tx1"/>
              </a:solidFill>
            </a:rPr>
            <a:t>JUNTA DIRECTIVA (6</a:t>
          </a:r>
          <a:r>
            <a:rPr lang="es-ES" sz="2400" b="1" dirty="0">
              <a:solidFill>
                <a:schemeClr val="tx1"/>
              </a:solidFill>
            </a:rPr>
            <a:t> sesiones ordinarias y 1 extraordinaria)</a:t>
          </a:r>
          <a:endParaRPr lang="es-SV" sz="2400" b="1" dirty="0">
            <a:solidFill>
              <a:schemeClr val="tx1"/>
            </a:solidFill>
          </a:endParaRPr>
        </a:p>
      </dgm:t>
    </dgm:pt>
    <dgm:pt modelId="{4015CC24-D0EE-43B5-94E0-1D2E0093F925}" type="parTrans" cxnId="{1FB66207-3B82-4D5E-860E-2A3EACFDC635}">
      <dgm:prSet/>
      <dgm:spPr/>
      <dgm:t>
        <a:bodyPr/>
        <a:lstStyle/>
        <a:p>
          <a:endParaRPr lang="es-SV"/>
        </a:p>
      </dgm:t>
    </dgm:pt>
    <dgm:pt modelId="{E1A5F74D-BFF7-4EBB-92E1-FF3DC328F7E1}" type="sibTrans" cxnId="{1FB66207-3B82-4D5E-860E-2A3EACFDC635}">
      <dgm:prSet/>
      <dgm:spPr/>
      <dgm:t>
        <a:bodyPr/>
        <a:lstStyle/>
        <a:p>
          <a:endParaRPr lang="es-SV"/>
        </a:p>
      </dgm:t>
    </dgm:pt>
    <dgm:pt modelId="{86C81FD1-6591-41AF-A077-D19BFCDFF082}">
      <dgm:prSet phldrT="[Texto]" custT="1"/>
      <dgm:spPr/>
      <dgm:t>
        <a:bodyPr/>
        <a:lstStyle/>
        <a:p>
          <a:r>
            <a:rPr lang="es-ES" sz="2400" dirty="0"/>
            <a:t>Consejo Nacional de la Persona Joven-CONAPEJ (2015-2017</a:t>
          </a:r>
          <a:r>
            <a:rPr lang="es-ES" sz="2400" dirty="0" smtClean="0"/>
            <a:t>):  Juramentación </a:t>
          </a:r>
          <a:r>
            <a:rPr lang="es-ES" sz="2400" dirty="0"/>
            <a:t>miembros electos. </a:t>
          </a:r>
          <a:endParaRPr lang="es-SV" sz="2400" dirty="0"/>
        </a:p>
      </dgm:t>
    </dgm:pt>
    <dgm:pt modelId="{44830054-918F-4952-BEDB-3A7E817BA4DD}" type="parTrans" cxnId="{D768B387-7597-4007-A4C8-7B248BBB6C59}">
      <dgm:prSet/>
      <dgm:spPr/>
      <dgm:t>
        <a:bodyPr/>
        <a:lstStyle/>
        <a:p>
          <a:endParaRPr lang="es-SV"/>
        </a:p>
      </dgm:t>
    </dgm:pt>
    <dgm:pt modelId="{35515211-D916-44D8-A202-A1F8B87E40F5}" type="sibTrans" cxnId="{D768B387-7597-4007-A4C8-7B248BBB6C59}">
      <dgm:prSet/>
      <dgm:spPr/>
      <dgm:t>
        <a:bodyPr/>
        <a:lstStyle/>
        <a:p>
          <a:endParaRPr lang="es-SV"/>
        </a:p>
      </dgm:t>
    </dgm:pt>
    <dgm:pt modelId="{C7F2C016-4E4B-4EEA-BD04-81EC103D49E3}">
      <dgm:prSet phldrT="[Texto]" custT="1"/>
      <dgm:spPr/>
      <dgm:t>
        <a:bodyPr/>
        <a:lstStyle/>
        <a:p>
          <a:pPr algn="just"/>
          <a:r>
            <a:rPr lang="es-SV" sz="2400" b="1" dirty="0">
              <a:solidFill>
                <a:schemeClr val="tx1"/>
              </a:solidFill>
            </a:rPr>
            <a:t>GABINETES, CONSEJOS, MESAS</a:t>
          </a:r>
        </a:p>
      </dgm:t>
    </dgm:pt>
    <dgm:pt modelId="{0E29BCAD-ED55-4F54-AEDB-32741C3F5CF3}" type="parTrans" cxnId="{7B20698E-C9E9-4D1F-BA5C-4294576B4761}">
      <dgm:prSet/>
      <dgm:spPr/>
      <dgm:t>
        <a:bodyPr/>
        <a:lstStyle/>
        <a:p>
          <a:endParaRPr lang="es-SV"/>
        </a:p>
      </dgm:t>
    </dgm:pt>
    <dgm:pt modelId="{C47F297F-7712-4F32-9E0C-EA4663C9A08A}" type="sibTrans" cxnId="{7B20698E-C9E9-4D1F-BA5C-4294576B4761}">
      <dgm:prSet/>
      <dgm:spPr/>
      <dgm:t>
        <a:bodyPr/>
        <a:lstStyle/>
        <a:p>
          <a:endParaRPr lang="es-SV"/>
        </a:p>
      </dgm:t>
    </dgm:pt>
    <dgm:pt modelId="{AF095E81-F4D0-445D-BA8D-6099D9447960}">
      <dgm:prSet phldrT="[Texto]" custT="1"/>
      <dgm:spPr/>
      <dgm:t>
        <a:bodyPr/>
        <a:lstStyle/>
        <a:p>
          <a:r>
            <a:rPr lang="es-SV" sz="2400" dirty="0" smtClean="0"/>
            <a:t>Gabinete Social</a:t>
          </a:r>
          <a:r>
            <a:rPr lang="es-SV" sz="2400" dirty="0"/>
            <a:t>, </a:t>
          </a:r>
          <a:r>
            <a:rPr lang="es-SV" sz="2400" dirty="0" smtClean="0"/>
            <a:t> Gabinete  de </a:t>
          </a:r>
          <a:r>
            <a:rPr lang="es-ES" sz="2400" dirty="0" smtClean="0"/>
            <a:t>Gestión Departamental, Consejo Nacional </a:t>
          </a:r>
          <a:r>
            <a:rPr lang="es-SV" sz="2400" dirty="0" smtClean="0"/>
            <a:t>Seguridad Ciudadana y Convivencia, Consejo Nacional de Educación, Consejo Nacional de Sustentabilidad  Ambiental  y Vulnerabilidad (CONASAV), </a:t>
          </a:r>
          <a:r>
            <a:rPr lang="es-ES" sz="2400" dirty="0" smtClean="0"/>
            <a:t>Consejo Nacional para la Atención Integral de la Persona Migrante y su Familia, Consejo Consultivo del IDH.</a:t>
          </a:r>
          <a:endParaRPr lang="es-SV" sz="2400" dirty="0"/>
        </a:p>
      </dgm:t>
    </dgm:pt>
    <dgm:pt modelId="{B6667508-72BC-4AEE-8E51-66AEDE44A753}" type="parTrans" cxnId="{9C76F6DE-D42F-485C-8B8A-43FCA92BB74E}">
      <dgm:prSet/>
      <dgm:spPr/>
      <dgm:t>
        <a:bodyPr/>
        <a:lstStyle/>
        <a:p>
          <a:endParaRPr lang="es-SV"/>
        </a:p>
      </dgm:t>
    </dgm:pt>
    <dgm:pt modelId="{34DB984E-8DB7-4D9B-871C-8F8D99C34CF3}" type="sibTrans" cxnId="{9C76F6DE-D42F-485C-8B8A-43FCA92BB74E}">
      <dgm:prSet/>
      <dgm:spPr/>
      <dgm:t>
        <a:bodyPr/>
        <a:lstStyle/>
        <a:p>
          <a:endParaRPr lang="es-SV"/>
        </a:p>
      </dgm:t>
    </dgm:pt>
    <dgm:pt modelId="{24D2F684-E864-48A8-8BF0-3CB66B3BC704}">
      <dgm:prSet phldrT="[Texto]" custT="1"/>
      <dgm:spPr/>
      <dgm:t>
        <a:bodyPr/>
        <a:lstStyle/>
        <a:p>
          <a:r>
            <a:rPr lang="es-ES" sz="2400" dirty="0"/>
            <a:t>Presentación informes (proyectos)</a:t>
          </a:r>
          <a:endParaRPr lang="es-SV" sz="2400" dirty="0"/>
        </a:p>
      </dgm:t>
    </dgm:pt>
    <dgm:pt modelId="{87915AC4-8371-42AD-8498-10BA60B66599}" type="parTrans" cxnId="{7EC3FF53-A865-424F-9955-AA7CB391041E}">
      <dgm:prSet/>
      <dgm:spPr/>
      <dgm:t>
        <a:bodyPr/>
        <a:lstStyle/>
        <a:p>
          <a:endParaRPr lang="es-SV"/>
        </a:p>
      </dgm:t>
    </dgm:pt>
    <dgm:pt modelId="{5C989625-E78A-4EB6-AB64-9FDA1DB5230D}" type="sibTrans" cxnId="{7EC3FF53-A865-424F-9955-AA7CB391041E}">
      <dgm:prSet/>
      <dgm:spPr/>
      <dgm:t>
        <a:bodyPr/>
        <a:lstStyle/>
        <a:p>
          <a:endParaRPr lang="es-SV"/>
        </a:p>
      </dgm:t>
    </dgm:pt>
    <dgm:pt modelId="{74C9C25B-FB09-4477-841A-B506AE1421A6}">
      <dgm:prSet phldrT="[Texto]" custT="1"/>
      <dgm:spPr/>
      <dgm:t>
        <a:bodyPr/>
        <a:lstStyle/>
        <a:p>
          <a:r>
            <a:rPr lang="es-MX" sz="2400" dirty="0"/>
            <a:t>Aprobación: Plan Estratégico Institucional 2014-2019 (actualizado), Presupuesto y Plan Anual Operativo 2016.</a:t>
          </a:r>
          <a:endParaRPr lang="es-SV" sz="2400" dirty="0"/>
        </a:p>
      </dgm:t>
    </dgm:pt>
    <dgm:pt modelId="{6D25D42C-FAA3-4E3F-92C4-B59E0197A431}" type="parTrans" cxnId="{CFEC2C36-7D26-4377-96C0-0239BF1CAD8E}">
      <dgm:prSet/>
      <dgm:spPr/>
      <dgm:t>
        <a:bodyPr/>
        <a:lstStyle/>
        <a:p>
          <a:endParaRPr lang="es-SV"/>
        </a:p>
      </dgm:t>
    </dgm:pt>
    <dgm:pt modelId="{7A3FEFA0-81EA-4807-9EA2-2F95DC15BADB}" type="sibTrans" cxnId="{CFEC2C36-7D26-4377-96C0-0239BF1CAD8E}">
      <dgm:prSet/>
      <dgm:spPr/>
      <dgm:t>
        <a:bodyPr/>
        <a:lstStyle/>
        <a:p>
          <a:endParaRPr lang="es-SV"/>
        </a:p>
      </dgm:t>
    </dgm:pt>
    <dgm:pt modelId="{5C3FA7F6-586A-467B-8F0E-FFD7F70EA575}">
      <dgm:prSet phldrT="[Texto]" custT="1"/>
      <dgm:spPr/>
      <dgm:t>
        <a:bodyPr/>
        <a:lstStyle/>
        <a:p>
          <a:r>
            <a:rPr lang="es-MX" sz="2400" dirty="0"/>
            <a:t>Nombramiento de enlaces técnicos institucionales.</a:t>
          </a:r>
          <a:endParaRPr lang="es-SV" sz="2400" dirty="0"/>
        </a:p>
      </dgm:t>
    </dgm:pt>
    <dgm:pt modelId="{E6E4E074-0053-4C74-8FBE-2A95564390C4}" type="parTrans" cxnId="{55EFB87A-AF8B-4132-B2A3-7FD92AE42306}">
      <dgm:prSet/>
      <dgm:spPr/>
      <dgm:t>
        <a:bodyPr/>
        <a:lstStyle/>
        <a:p>
          <a:endParaRPr lang="es-SV"/>
        </a:p>
      </dgm:t>
    </dgm:pt>
    <dgm:pt modelId="{4BF632D6-0F46-48B1-9BD2-54C0CE082687}" type="sibTrans" cxnId="{55EFB87A-AF8B-4132-B2A3-7FD92AE42306}">
      <dgm:prSet/>
      <dgm:spPr/>
      <dgm:t>
        <a:bodyPr/>
        <a:lstStyle/>
        <a:p>
          <a:endParaRPr lang="es-SV"/>
        </a:p>
      </dgm:t>
    </dgm:pt>
    <dgm:pt modelId="{66465885-B193-4EC8-B32A-0E1F0BF70176}">
      <dgm:prSet phldrT="[Texto]" custT="1"/>
      <dgm:spPr/>
      <dgm:t>
        <a:bodyPr/>
        <a:lstStyle/>
        <a:p>
          <a:r>
            <a:rPr lang="es-ES" sz="2400" dirty="0"/>
            <a:t>Sub-Gabinete de Prevención de </a:t>
          </a:r>
          <a:r>
            <a:rPr lang="es-ES" sz="2400" dirty="0" smtClean="0"/>
            <a:t>Violencia, Mesa </a:t>
          </a:r>
          <a:r>
            <a:rPr lang="es-ES" sz="2400" dirty="0"/>
            <a:t>de Arte, Cultura, Deporte y Turismo </a:t>
          </a:r>
          <a:r>
            <a:rPr lang="es-ES" sz="2400" dirty="0" smtClean="0"/>
            <a:t>del CONAIPD, </a:t>
          </a:r>
          <a:r>
            <a:rPr lang="es-ES" sz="2400" dirty="0" smtClean="0">
              <a:solidFill>
                <a:schemeClr val="tx1"/>
              </a:solidFill>
            </a:rPr>
            <a:t>Mesa Asesora Nacional de Emprendimiento, Mesa del Sistema Nacional de Empleo</a:t>
          </a:r>
          <a:r>
            <a:rPr lang="es-ES" sz="2400" dirty="0" smtClean="0"/>
            <a:t> </a:t>
          </a:r>
          <a:r>
            <a:rPr lang="es-ES" sz="2400" dirty="0"/>
            <a:t>y Comité Cívico Nacional. </a:t>
          </a:r>
          <a:endParaRPr lang="es-SV" sz="2400" dirty="0"/>
        </a:p>
      </dgm:t>
    </dgm:pt>
    <dgm:pt modelId="{E5340381-6E35-4CC2-8A18-516B89DB470E}" type="parTrans" cxnId="{BD52832D-43CA-4170-8A3B-33C7A1E73FA7}">
      <dgm:prSet/>
      <dgm:spPr/>
      <dgm:t>
        <a:bodyPr/>
        <a:lstStyle/>
        <a:p>
          <a:endParaRPr lang="es-SV"/>
        </a:p>
      </dgm:t>
    </dgm:pt>
    <dgm:pt modelId="{D9B7FEE9-3DFA-4D49-8644-BFE932D3E636}" type="sibTrans" cxnId="{BD52832D-43CA-4170-8A3B-33C7A1E73FA7}">
      <dgm:prSet/>
      <dgm:spPr/>
      <dgm:t>
        <a:bodyPr/>
        <a:lstStyle/>
        <a:p>
          <a:endParaRPr lang="es-SV"/>
        </a:p>
      </dgm:t>
    </dgm:pt>
    <dgm:pt modelId="{8A7F6FC0-C1B1-45AA-8C7F-663F482FBFC1}">
      <dgm:prSet phldrT="[Texto]" custT="1"/>
      <dgm:spPr/>
      <dgm:t>
        <a:bodyPr/>
        <a:lstStyle/>
        <a:p>
          <a:endParaRPr lang="es-SV" sz="2400" dirty="0"/>
        </a:p>
      </dgm:t>
    </dgm:pt>
    <dgm:pt modelId="{180EC0EC-8CAD-4625-9C92-82BF176A038E}" type="parTrans" cxnId="{BF1F5D88-B339-41E4-900E-76CCC308DC6C}">
      <dgm:prSet/>
      <dgm:spPr/>
      <dgm:t>
        <a:bodyPr/>
        <a:lstStyle/>
        <a:p>
          <a:endParaRPr lang="es-AR"/>
        </a:p>
      </dgm:t>
    </dgm:pt>
    <dgm:pt modelId="{EBEEDC03-F362-4D42-96A1-5AF3852DC2A4}" type="sibTrans" cxnId="{BF1F5D88-B339-41E4-900E-76CCC308DC6C}">
      <dgm:prSet/>
      <dgm:spPr/>
      <dgm:t>
        <a:bodyPr/>
        <a:lstStyle/>
        <a:p>
          <a:endParaRPr lang="es-AR"/>
        </a:p>
      </dgm:t>
    </dgm:pt>
    <dgm:pt modelId="{DDBF7B57-9708-4F12-BC11-4230927E4BA4}">
      <dgm:prSet phldrT="[Texto]" custT="1"/>
      <dgm:spPr/>
      <dgm:t>
        <a:bodyPr/>
        <a:lstStyle/>
        <a:p>
          <a:endParaRPr lang="es-SV" sz="2400" dirty="0"/>
        </a:p>
      </dgm:t>
    </dgm:pt>
    <dgm:pt modelId="{4529B063-81CD-4B33-A910-4A7F7BC2EF7C}" type="parTrans" cxnId="{D4BD6EE4-8F43-4B11-9B95-C84B2B47A549}">
      <dgm:prSet/>
      <dgm:spPr/>
      <dgm:t>
        <a:bodyPr/>
        <a:lstStyle/>
        <a:p>
          <a:endParaRPr lang="es-SV"/>
        </a:p>
      </dgm:t>
    </dgm:pt>
    <dgm:pt modelId="{7AB23403-899D-4CF9-A6E3-A1830C817339}" type="sibTrans" cxnId="{D4BD6EE4-8F43-4B11-9B95-C84B2B47A549}">
      <dgm:prSet/>
      <dgm:spPr/>
      <dgm:t>
        <a:bodyPr/>
        <a:lstStyle/>
        <a:p>
          <a:endParaRPr lang="es-SV"/>
        </a:p>
      </dgm:t>
    </dgm:pt>
    <dgm:pt modelId="{E3485B36-C060-4742-A5A8-96256DC4D0DE}">
      <dgm:prSet phldrT="[Texto]" custT="1"/>
      <dgm:spPr/>
      <dgm:t>
        <a:bodyPr/>
        <a:lstStyle/>
        <a:p>
          <a:endParaRPr lang="es-SV" sz="2400" dirty="0"/>
        </a:p>
      </dgm:t>
    </dgm:pt>
    <dgm:pt modelId="{64A047AF-29D1-4517-9274-6C1C01ECE9FC}" type="parTrans" cxnId="{9161485D-3DBA-4208-B649-FC0EB2678997}">
      <dgm:prSet/>
      <dgm:spPr/>
      <dgm:t>
        <a:bodyPr/>
        <a:lstStyle/>
        <a:p>
          <a:endParaRPr lang="es-SV"/>
        </a:p>
      </dgm:t>
    </dgm:pt>
    <dgm:pt modelId="{C46ECBFD-28B3-43C3-86DE-46C91250858B}" type="sibTrans" cxnId="{9161485D-3DBA-4208-B649-FC0EB2678997}">
      <dgm:prSet/>
      <dgm:spPr/>
      <dgm:t>
        <a:bodyPr/>
        <a:lstStyle/>
        <a:p>
          <a:endParaRPr lang="es-SV"/>
        </a:p>
      </dgm:t>
    </dgm:pt>
    <dgm:pt modelId="{935AAA2C-6C25-4591-BA5D-5F93A898B5E7}">
      <dgm:prSet phldrT="[Texto]" custT="1"/>
      <dgm:spPr/>
      <dgm:t>
        <a:bodyPr/>
        <a:lstStyle/>
        <a:p>
          <a:endParaRPr lang="es-SV" sz="2400" dirty="0"/>
        </a:p>
      </dgm:t>
    </dgm:pt>
    <dgm:pt modelId="{CD422CBC-CC9D-4A9F-9FD7-0CD5E88C5560}" type="parTrans" cxnId="{7BCA6486-F267-4024-9CA5-EEEACBC33032}">
      <dgm:prSet/>
      <dgm:spPr/>
      <dgm:t>
        <a:bodyPr/>
        <a:lstStyle/>
        <a:p>
          <a:endParaRPr lang="es-SV"/>
        </a:p>
      </dgm:t>
    </dgm:pt>
    <dgm:pt modelId="{FF147FCB-366F-4EB5-8980-63D47AF984A8}" type="sibTrans" cxnId="{7BCA6486-F267-4024-9CA5-EEEACBC33032}">
      <dgm:prSet/>
      <dgm:spPr/>
      <dgm:t>
        <a:bodyPr/>
        <a:lstStyle/>
        <a:p>
          <a:endParaRPr lang="es-SV"/>
        </a:p>
      </dgm:t>
    </dgm:pt>
    <dgm:pt modelId="{9A3977F2-AD5B-4B95-9B03-3EAE48482705}">
      <dgm:prSet phldrT="[Texto]" custT="1"/>
      <dgm:spPr/>
      <dgm:t>
        <a:bodyPr/>
        <a:lstStyle/>
        <a:p>
          <a:endParaRPr lang="es-SV" sz="1800" dirty="0"/>
        </a:p>
      </dgm:t>
    </dgm:pt>
    <dgm:pt modelId="{E5D3710C-30D4-493B-9BAD-5286FEE27448}" type="parTrans" cxnId="{40D96EAD-406F-47FA-ABA4-C55CBAF6EACF}">
      <dgm:prSet/>
      <dgm:spPr/>
      <dgm:t>
        <a:bodyPr/>
        <a:lstStyle/>
        <a:p>
          <a:endParaRPr lang="es-SV"/>
        </a:p>
      </dgm:t>
    </dgm:pt>
    <dgm:pt modelId="{D7092B52-3893-4BD9-8935-CA07005089F7}" type="sibTrans" cxnId="{40D96EAD-406F-47FA-ABA4-C55CBAF6EACF}">
      <dgm:prSet/>
      <dgm:spPr/>
      <dgm:t>
        <a:bodyPr/>
        <a:lstStyle/>
        <a:p>
          <a:endParaRPr lang="es-SV"/>
        </a:p>
      </dgm:t>
    </dgm:pt>
    <dgm:pt modelId="{64EEA1DE-1DE3-4E33-802C-B8ABDDD04959}" type="pres">
      <dgm:prSet presAssocID="{9DABCF13-C30B-48BA-A55C-0373F15DBD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0F211BE6-517F-4403-BFBE-06D55741B988}" type="pres">
      <dgm:prSet presAssocID="{90F0C845-C1E1-4950-83E2-5F74AF40328A}" presName="parentText" presStyleLbl="node1" presStyleIdx="0" presStyleCnt="2" custScaleY="329945" custLinFactNeighborX="-1022" custLinFactNeighborY="-27195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40BF707-173A-4307-A163-41409E1E282E}" type="pres">
      <dgm:prSet presAssocID="{90F0C845-C1E1-4950-83E2-5F74AF40328A}" presName="childText" presStyleLbl="revTx" presStyleIdx="0" presStyleCnt="2" custScaleY="154978" custLinFactY="-8929" custLinFactNeighborY="-10000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EA77C15-5066-4823-A4B5-5EA0044CE4C4}" type="pres">
      <dgm:prSet presAssocID="{C7F2C016-4E4B-4EEA-BD04-81EC103D49E3}" presName="parentText" presStyleLbl="node1" presStyleIdx="1" presStyleCnt="2" custScaleY="190996" custLinFactNeighborX="385" custLinFactNeighborY="43371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9E8C082-2837-49D2-B252-715E0F8FA922}" type="pres">
      <dgm:prSet presAssocID="{C7F2C016-4E4B-4EEA-BD04-81EC103D49E3}" presName="childText" presStyleLbl="revTx" presStyleIdx="1" presStyleCnt="2" custScaleY="289186" custLinFactY="9962" custLinFactNeighborY="10000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244B187E-12AD-42C6-8D25-C808502E5205}" type="presOf" srcId="{8A7F6FC0-C1B1-45AA-8C7F-663F482FBFC1}" destId="{89E8C082-2837-49D2-B252-715E0F8FA922}" srcOrd="0" destOrd="3" presId="urn:microsoft.com/office/officeart/2005/8/layout/vList2"/>
    <dgm:cxn modelId="{10509BA8-B908-4AB8-8D94-F68A1B0BEAC8}" type="presOf" srcId="{74C9C25B-FB09-4477-841A-B506AE1421A6}" destId="{240BF707-173A-4307-A163-41409E1E282E}" srcOrd="0" destOrd="3" presId="urn:microsoft.com/office/officeart/2005/8/layout/vList2"/>
    <dgm:cxn modelId="{051A551B-7762-4E20-B520-B64939ABC8B1}" type="presOf" srcId="{24D2F684-E864-48A8-8BF0-3CB66B3BC704}" destId="{240BF707-173A-4307-A163-41409E1E282E}" srcOrd="0" destOrd="2" presId="urn:microsoft.com/office/officeart/2005/8/layout/vList2"/>
    <dgm:cxn modelId="{BF1F5D88-B339-41E4-900E-76CCC308DC6C}" srcId="{C7F2C016-4E4B-4EEA-BD04-81EC103D49E3}" destId="{8A7F6FC0-C1B1-45AA-8C7F-663F482FBFC1}" srcOrd="3" destOrd="0" parTransId="{180EC0EC-8CAD-4625-9C92-82BF176A038E}" sibTransId="{EBEEDC03-F362-4D42-96A1-5AF3852DC2A4}"/>
    <dgm:cxn modelId="{7B44CA87-49C4-49B0-A80E-FCF61C6D1886}" type="presOf" srcId="{E3485B36-C060-4742-A5A8-96256DC4D0DE}" destId="{89E8C082-2837-49D2-B252-715E0F8FA922}" srcOrd="0" destOrd="1" presId="urn:microsoft.com/office/officeart/2005/8/layout/vList2"/>
    <dgm:cxn modelId="{40D96EAD-406F-47FA-ABA4-C55CBAF6EACF}" srcId="{C7F2C016-4E4B-4EEA-BD04-81EC103D49E3}" destId="{9A3977F2-AD5B-4B95-9B03-3EAE48482705}" srcOrd="0" destOrd="0" parTransId="{E5D3710C-30D4-493B-9BAD-5286FEE27448}" sibTransId="{D7092B52-3893-4BD9-8935-CA07005089F7}"/>
    <dgm:cxn modelId="{B20B54B7-0081-4E12-BBF7-EBEA60D0EEF0}" type="presOf" srcId="{9A3977F2-AD5B-4B95-9B03-3EAE48482705}" destId="{89E8C082-2837-49D2-B252-715E0F8FA922}" srcOrd="0" destOrd="0" presId="urn:microsoft.com/office/officeart/2005/8/layout/vList2"/>
    <dgm:cxn modelId="{D4BD6EE4-8F43-4B11-9B95-C84B2B47A549}" srcId="{90F0C845-C1E1-4950-83E2-5F74AF40328A}" destId="{DDBF7B57-9708-4F12-BC11-4230927E4BA4}" srcOrd="5" destOrd="0" parTransId="{4529B063-81CD-4B33-A910-4A7F7BC2EF7C}" sibTransId="{7AB23403-899D-4CF9-A6E3-A1830C817339}"/>
    <dgm:cxn modelId="{7BCA6486-F267-4024-9CA5-EEEACBC33032}" srcId="{90F0C845-C1E1-4950-83E2-5F74AF40328A}" destId="{935AAA2C-6C25-4591-BA5D-5F93A898B5E7}" srcOrd="0" destOrd="0" parTransId="{CD422CBC-CC9D-4A9F-9FD7-0CD5E88C5560}" sibTransId="{FF147FCB-366F-4EB5-8980-63D47AF984A8}"/>
    <dgm:cxn modelId="{BD52832D-43CA-4170-8A3B-33C7A1E73FA7}" srcId="{C7F2C016-4E4B-4EEA-BD04-81EC103D49E3}" destId="{66465885-B193-4EC8-B32A-0E1F0BF70176}" srcOrd="4" destOrd="0" parTransId="{E5340381-6E35-4CC2-8A18-516B89DB470E}" sibTransId="{D9B7FEE9-3DFA-4D49-8644-BFE932D3E636}"/>
    <dgm:cxn modelId="{D768B387-7597-4007-A4C8-7B248BBB6C59}" srcId="{90F0C845-C1E1-4950-83E2-5F74AF40328A}" destId="{86C81FD1-6591-41AF-A077-D19BFCDFF082}" srcOrd="1" destOrd="0" parTransId="{44830054-918F-4952-BEDB-3A7E817BA4DD}" sibTransId="{35515211-D916-44D8-A202-A1F8B87E40F5}"/>
    <dgm:cxn modelId="{7B20698E-C9E9-4D1F-BA5C-4294576B4761}" srcId="{9DABCF13-C30B-48BA-A55C-0373F15DBD05}" destId="{C7F2C016-4E4B-4EEA-BD04-81EC103D49E3}" srcOrd="1" destOrd="0" parTransId="{0E29BCAD-ED55-4F54-AEDB-32741C3F5CF3}" sibTransId="{C47F297F-7712-4F32-9E0C-EA4663C9A08A}"/>
    <dgm:cxn modelId="{C7BDB9C5-2E5B-49F6-AF02-A8BA3A97EE04}" type="presOf" srcId="{5C3FA7F6-586A-467B-8F0E-FFD7F70EA575}" destId="{240BF707-173A-4307-A163-41409E1E282E}" srcOrd="0" destOrd="4" presId="urn:microsoft.com/office/officeart/2005/8/layout/vList2"/>
    <dgm:cxn modelId="{CFEC2C36-7D26-4377-96C0-0239BF1CAD8E}" srcId="{90F0C845-C1E1-4950-83E2-5F74AF40328A}" destId="{74C9C25B-FB09-4477-841A-B506AE1421A6}" srcOrd="3" destOrd="0" parTransId="{6D25D42C-FAA3-4E3F-92C4-B59E0197A431}" sibTransId="{7A3FEFA0-81EA-4807-9EA2-2F95DC15BADB}"/>
    <dgm:cxn modelId="{9C76F6DE-D42F-485C-8B8A-43FCA92BB74E}" srcId="{C7F2C016-4E4B-4EEA-BD04-81EC103D49E3}" destId="{AF095E81-F4D0-445D-BA8D-6099D9447960}" srcOrd="2" destOrd="0" parTransId="{B6667508-72BC-4AEE-8E51-66AEDE44A753}" sibTransId="{34DB984E-8DB7-4D9B-871C-8F8D99C34CF3}"/>
    <dgm:cxn modelId="{55EFB87A-AF8B-4132-B2A3-7FD92AE42306}" srcId="{90F0C845-C1E1-4950-83E2-5F74AF40328A}" destId="{5C3FA7F6-586A-467B-8F0E-FFD7F70EA575}" srcOrd="4" destOrd="0" parTransId="{E6E4E074-0053-4C74-8FBE-2A95564390C4}" sibTransId="{4BF632D6-0F46-48B1-9BD2-54C0CE082687}"/>
    <dgm:cxn modelId="{1FB66207-3B82-4D5E-860E-2A3EACFDC635}" srcId="{9DABCF13-C30B-48BA-A55C-0373F15DBD05}" destId="{90F0C845-C1E1-4950-83E2-5F74AF40328A}" srcOrd="0" destOrd="0" parTransId="{4015CC24-D0EE-43B5-94E0-1D2E0093F925}" sibTransId="{E1A5F74D-BFF7-4EBB-92E1-FF3DC328F7E1}"/>
    <dgm:cxn modelId="{7EC3FF53-A865-424F-9955-AA7CB391041E}" srcId="{90F0C845-C1E1-4950-83E2-5F74AF40328A}" destId="{24D2F684-E864-48A8-8BF0-3CB66B3BC704}" srcOrd="2" destOrd="0" parTransId="{87915AC4-8371-42AD-8498-10BA60B66599}" sibTransId="{5C989625-E78A-4EB6-AB64-9FDA1DB5230D}"/>
    <dgm:cxn modelId="{7340A7D7-EF8F-431E-B1B4-D2B248E81B26}" type="presOf" srcId="{9DABCF13-C30B-48BA-A55C-0373F15DBD05}" destId="{64EEA1DE-1DE3-4E33-802C-B8ABDDD04959}" srcOrd="0" destOrd="0" presId="urn:microsoft.com/office/officeart/2005/8/layout/vList2"/>
    <dgm:cxn modelId="{FCE4A4B0-93CB-4ADF-85F3-BBBF8CFD3489}" type="presOf" srcId="{90F0C845-C1E1-4950-83E2-5F74AF40328A}" destId="{0F211BE6-517F-4403-BFBE-06D55741B988}" srcOrd="0" destOrd="0" presId="urn:microsoft.com/office/officeart/2005/8/layout/vList2"/>
    <dgm:cxn modelId="{5F472418-074D-4405-A60A-54ED7F6BE782}" type="presOf" srcId="{AF095E81-F4D0-445D-BA8D-6099D9447960}" destId="{89E8C082-2837-49D2-B252-715E0F8FA922}" srcOrd="0" destOrd="2" presId="urn:microsoft.com/office/officeart/2005/8/layout/vList2"/>
    <dgm:cxn modelId="{2D23B2B5-F138-4E7B-B708-686213B15FFA}" type="presOf" srcId="{66465885-B193-4EC8-B32A-0E1F0BF70176}" destId="{89E8C082-2837-49D2-B252-715E0F8FA922}" srcOrd="0" destOrd="4" presId="urn:microsoft.com/office/officeart/2005/8/layout/vList2"/>
    <dgm:cxn modelId="{9161485D-3DBA-4208-B649-FC0EB2678997}" srcId="{C7F2C016-4E4B-4EEA-BD04-81EC103D49E3}" destId="{E3485B36-C060-4742-A5A8-96256DC4D0DE}" srcOrd="1" destOrd="0" parTransId="{64A047AF-29D1-4517-9274-6C1C01ECE9FC}" sibTransId="{C46ECBFD-28B3-43C3-86DE-46C91250858B}"/>
    <dgm:cxn modelId="{A4DFF4AD-B9F4-462E-B077-8B825BDD56F9}" type="presOf" srcId="{86C81FD1-6591-41AF-A077-D19BFCDFF082}" destId="{240BF707-173A-4307-A163-41409E1E282E}" srcOrd="0" destOrd="1" presId="urn:microsoft.com/office/officeart/2005/8/layout/vList2"/>
    <dgm:cxn modelId="{C0DA583F-F410-48FA-9233-E0583101CC31}" type="presOf" srcId="{C7F2C016-4E4B-4EEA-BD04-81EC103D49E3}" destId="{3EA77C15-5066-4823-A4B5-5EA0044CE4C4}" srcOrd="0" destOrd="0" presId="urn:microsoft.com/office/officeart/2005/8/layout/vList2"/>
    <dgm:cxn modelId="{99AB8BAA-7723-448F-A663-253126C4C99D}" type="presOf" srcId="{DDBF7B57-9708-4F12-BC11-4230927E4BA4}" destId="{240BF707-173A-4307-A163-41409E1E282E}" srcOrd="0" destOrd="5" presId="urn:microsoft.com/office/officeart/2005/8/layout/vList2"/>
    <dgm:cxn modelId="{E87D6910-213C-4668-B365-A1B19A84874D}" type="presOf" srcId="{935AAA2C-6C25-4591-BA5D-5F93A898B5E7}" destId="{240BF707-173A-4307-A163-41409E1E282E}" srcOrd="0" destOrd="0" presId="urn:microsoft.com/office/officeart/2005/8/layout/vList2"/>
    <dgm:cxn modelId="{DDD18963-76A1-4F8A-B926-A5A6AFE168A5}" type="presParOf" srcId="{64EEA1DE-1DE3-4E33-802C-B8ABDDD04959}" destId="{0F211BE6-517F-4403-BFBE-06D55741B988}" srcOrd="0" destOrd="0" presId="urn:microsoft.com/office/officeart/2005/8/layout/vList2"/>
    <dgm:cxn modelId="{F3BC6209-2D75-40A5-92F5-C00457F49D62}" type="presParOf" srcId="{64EEA1DE-1DE3-4E33-802C-B8ABDDD04959}" destId="{240BF707-173A-4307-A163-41409E1E282E}" srcOrd="1" destOrd="0" presId="urn:microsoft.com/office/officeart/2005/8/layout/vList2"/>
    <dgm:cxn modelId="{1050A27A-1C70-47C5-8DD1-A7064946BC24}" type="presParOf" srcId="{64EEA1DE-1DE3-4E33-802C-B8ABDDD04959}" destId="{3EA77C15-5066-4823-A4B5-5EA0044CE4C4}" srcOrd="2" destOrd="0" presId="urn:microsoft.com/office/officeart/2005/8/layout/vList2"/>
    <dgm:cxn modelId="{43559893-63DE-4289-B978-9E28A6A369FB}" type="presParOf" srcId="{64EEA1DE-1DE3-4E33-802C-B8ABDDD04959}" destId="{89E8C082-2837-49D2-B252-715E0F8FA92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0C3580-FC8D-4CAB-8F24-8A2AC6F91795}" type="doc">
      <dgm:prSet loTypeId="urn:microsoft.com/office/officeart/2005/8/layout/vList5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69032C8C-6CDC-4D39-85AB-F0EFF8B83F9F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Migración y Juventud </a:t>
          </a:r>
        </a:p>
      </dgm:t>
    </dgm:pt>
    <dgm:pt modelId="{D146A906-0166-4C7C-8BBB-8CCD86AB49BF}" type="parTrans" cxnId="{D57EB64E-E0C4-4F1E-9D8E-996473913F4C}">
      <dgm:prSet/>
      <dgm:spPr/>
      <dgm:t>
        <a:bodyPr/>
        <a:lstStyle/>
        <a:p>
          <a:endParaRPr lang="es-ES"/>
        </a:p>
      </dgm:t>
    </dgm:pt>
    <dgm:pt modelId="{9ACEC478-7CDF-405D-A36D-C71E3189BE4D}" type="sibTrans" cxnId="{D57EB64E-E0C4-4F1E-9D8E-996473913F4C}">
      <dgm:prSet/>
      <dgm:spPr/>
      <dgm:t>
        <a:bodyPr/>
        <a:lstStyle/>
        <a:p>
          <a:endParaRPr lang="es-ES"/>
        </a:p>
      </dgm:t>
    </dgm:pt>
    <dgm:pt modelId="{20E4CCC8-76CA-4017-96BB-68424C14F119}">
      <dgm:prSet phldrT="[Texto]" custT="1"/>
      <dgm:spPr/>
      <dgm:t>
        <a:bodyPr/>
        <a:lstStyle/>
        <a:p>
          <a:pPr algn="just"/>
          <a:r>
            <a:rPr lang="es-ES" sz="2400" dirty="0" smtClean="0"/>
            <a:t>Tres campamentos de formación de formadores: Módulo Migración y Juventud. Participaron: 40 mujeres y 34 hombres y 67% tenían entre 15 a 29 años.</a:t>
          </a:r>
          <a:endParaRPr lang="es-ES" sz="2400" dirty="0"/>
        </a:p>
      </dgm:t>
    </dgm:pt>
    <dgm:pt modelId="{C69901B2-55DA-4F56-A811-789918F077C6}" type="parTrans" cxnId="{64D0B294-00AE-461E-9422-D64471586F2C}">
      <dgm:prSet/>
      <dgm:spPr/>
      <dgm:t>
        <a:bodyPr/>
        <a:lstStyle/>
        <a:p>
          <a:endParaRPr lang="es-ES"/>
        </a:p>
      </dgm:t>
    </dgm:pt>
    <dgm:pt modelId="{3AD1D2AC-43D0-488C-932A-E2F1D19AC6B8}" type="sibTrans" cxnId="{64D0B294-00AE-461E-9422-D64471586F2C}">
      <dgm:prSet/>
      <dgm:spPr/>
      <dgm:t>
        <a:bodyPr/>
        <a:lstStyle/>
        <a:p>
          <a:endParaRPr lang="es-ES"/>
        </a:p>
      </dgm:t>
    </dgm:pt>
    <dgm:pt modelId="{6AC15318-7429-4498-82CB-2BB5945A9B8C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Espacios para la Promoción de los Derechos a la Educación</a:t>
          </a:r>
        </a:p>
      </dgm:t>
    </dgm:pt>
    <dgm:pt modelId="{F1074B9F-E9E8-4285-9CAD-4C6BABA010B2}" type="parTrans" cxnId="{06ADA37C-A139-447A-B0A8-18AFC9605B31}">
      <dgm:prSet/>
      <dgm:spPr/>
      <dgm:t>
        <a:bodyPr/>
        <a:lstStyle/>
        <a:p>
          <a:endParaRPr lang="es-ES"/>
        </a:p>
      </dgm:t>
    </dgm:pt>
    <dgm:pt modelId="{45E47E78-6173-4EFD-8268-52422B2830C7}" type="sibTrans" cxnId="{06ADA37C-A139-447A-B0A8-18AFC9605B31}">
      <dgm:prSet/>
      <dgm:spPr/>
      <dgm:t>
        <a:bodyPr/>
        <a:lstStyle/>
        <a:p>
          <a:endParaRPr lang="es-ES"/>
        </a:p>
      </dgm:t>
    </dgm:pt>
    <dgm:pt modelId="{98C38AF6-FDD0-4F32-A41D-45E3870DFE64}">
      <dgm:prSet phldrT="[Texto]" custT="1"/>
      <dgm:spPr/>
      <dgm:t>
        <a:bodyPr/>
        <a:lstStyle/>
        <a:p>
          <a:pPr algn="just"/>
          <a:r>
            <a:rPr lang="es-ES" sz="2400" dirty="0" smtClean="0"/>
            <a:t> Comisión Departamental de Educación</a:t>
          </a:r>
          <a:endParaRPr lang="es-ES" sz="2400" dirty="0"/>
        </a:p>
      </dgm:t>
    </dgm:pt>
    <dgm:pt modelId="{D45CC26E-89C7-4497-94C6-5CFE5CEEB98E}" type="parTrans" cxnId="{FD40C096-F241-4C2F-9F49-1C565E0775DF}">
      <dgm:prSet/>
      <dgm:spPr/>
      <dgm:t>
        <a:bodyPr/>
        <a:lstStyle/>
        <a:p>
          <a:endParaRPr lang="es-ES"/>
        </a:p>
      </dgm:t>
    </dgm:pt>
    <dgm:pt modelId="{E88D7701-D9E1-48F8-875B-D4506FF9440E}" type="sibTrans" cxnId="{FD40C096-F241-4C2F-9F49-1C565E0775DF}">
      <dgm:prSet/>
      <dgm:spPr/>
      <dgm:t>
        <a:bodyPr/>
        <a:lstStyle/>
        <a:p>
          <a:endParaRPr lang="es-ES"/>
        </a:p>
      </dgm:t>
    </dgm:pt>
    <dgm:pt modelId="{E41E40A9-F4DE-435B-81D7-D92BA407FA5D}">
      <dgm:prSet phldrT="[Texto]" custT="1"/>
      <dgm:spPr/>
      <dgm:t>
        <a:bodyPr/>
        <a:lstStyle/>
        <a:p>
          <a:r>
            <a:rPr lang="es-ES" sz="2400" dirty="0" smtClean="0"/>
            <a:t>Mesa Oportunidades Educativas</a:t>
          </a:r>
          <a:endParaRPr lang="es-AR" sz="2400" dirty="0"/>
        </a:p>
      </dgm:t>
    </dgm:pt>
    <dgm:pt modelId="{28178459-5A30-4F1A-8659-DC911964BB09}" type="parTrans" cxnId="{69E4F18F-587B-4134-9826-F252F484BDE6}">
      <dgm:prSet/>
      <dgm:spPr/>
      <dgm:t>
        <a:bodyPr/>
        <a:lstStyle/>
        <a:p>
          <a:endParaRPr lang="es-AR"/>
        </a:p>
      </dgm:t>
    </dgm:pt>
    <dgm:pt modelId="{3FF6E4C7-E4B4-479B-9BB6-645A5AC85F67}" type="sibTrans" cxnId="{69E4F18F-587B-4134-9826-F252F484BDE6}">
      <dgm:prSet/>
      <dgm:spPr/>
      <dgm:t>
        <a:bodyPr/>
        <a:lstStyle/>
        <a:p>
          <a:endParaRPr lang="es-AR"/>
        </a:p>
      </dgm:t>
    </dgm:pt>
    <dgm:pt modelId="{4D0876A4-D844-424C-8167-A90A0F515A37}">
      <dgm:prSet phldrT="[Texto]" custT="1"/>
      <dgm:spPr/>
      <dgm:t>
        <a:bodyPr/>
        <a:lstStyle/>
        <a:p>
          <a:r>
            <a:rPr lang="es-ES" sz="2400" dirty="0" smtClean="0"/>
            <a:t>Mesa de Educación y Convivencia</a:t>
          </a:r>
          <a:endParaRPr lang="es-AR" sz="2400" dirty="0"/>
        </a:p>
      </dgm:t>
    </dgm:pt>
    <dgm:pt modelId="{1F0D0278-37D9-4EEF-B760-898BF819C3F4}" type="parTrans" cxnId="{FA00A543-D0D7-436E-9598-85E5634342BB}">
      <dgm:prSet/>
      <dgm:spPr/>
      <dgm:t>
        <a:bodyPr/>
        <a:lstStyle/>
        <a:p>
          <a:endParaRPr lang="es-AR"/>
        </a:p>
      </dgm:t>
    </dgm:pt>
    <dgm:pt modelId="{C1608AF4-B369-4D92-9BFD-8DD11C0A89C0}" type="sibTrans" cxnId="{FA00A543-D0D7-436E-9598-85E5634342BB}">
      <dgm:prSet/>
      <dgm:spPr/>
      <dgm:t>
        <a:bodyPr/>
        <a:lstStyle/>
        <a:p>
          <a:endParaRPr lang="es-AR"/>
        </a:p>
      </dgm:t>
    </dgm:pt>
    <dgm:pt modelId="{9473B343-B60B-4221-9313-34331E42E62D}">
      <dgm:prSet phldrT="[Texto]" custT="1"/>
      <dgm:spPr/>
      <dgm:t>
        <a:bodyPr/>
        <a:lstStyle/>
        <a:p>
          <a:r>
            <a:rPr lang="es-ES" sz="2400" dirty="0" smtClean="0"/>
            <a:t>Mesa Común para todos y todas: Proyecto Creación de la Universidad Nacional “Padre Rutilio Grande”</a:t>
          </a:r>
          <a:endParaRPr lang="es-AR" sz="2400" dirty="0"/>
        </a:p>
      </dgm:t>
    </dgm:pt>
    <dgm:pt modelId="{6D606F3F-FAE6-46D4-B4A1-B5BF61EB6CEE}" type="parTrans" cxnId="{35C4DDE0-1B14-4129-8383-E826CFA5BEEE}">
      <dgm:prSet/>
      <dgm:spPr/>
      <dgm:t>
        <a:bodyPr/>
        <a:lstStyle/>
        <a:p>
          <a:endParaRPr lang="es-AR"/>
        </a:p>
      </dgm:t>
    </dgm:pt>
    <dgm:pt modelId="{4FA6D2AC-5EEB-4F4D-BEB0-EC3A100433CB}" type="sibTrans" cxnId="{35C4DDE0-1B14-4129-8383-E826CFA5BEEE}">
      <dgm:prSet/>
      <dgm:spPr/>
      <dgm:t>
        <a:bodyPr/>
        <a:lstStyle/>
        <a:p>
          <a:endParaRPr lang="es-AR"/>
        </a:p>
      </dgm:t>
    </dgm:pt>
    <dgm:pt modelId="{E64BD059-900A-47A0-A796-A27260302B43}" type="pres">
      <dgm:prSet presAssocID="{630C3580-FC8D-4CAB-8F24-8A2AC6F917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0C09869C-DA02-477E-BB4D-1CA2B45FBE1A}" type="pres">
      <dgm:prSet presAssocID="{69032C8C-6CDC-4D39-85AB-F0EFF8B83F9F}" presName="linNode" presStyleCnt="0"/>
      <dgm:spPr/>
    </dgm:pt>
    <dgm:pt modelId="{782B85E0-7148-4945-B995-F897F695B94C}" type="pres">
      <dgm:prSet presAssocID="{69032C8C-6CDC-4D39-85AB-F0EFF8B83F9F}" presName="parentText" presStyleLbl="node1" presStyleIdx="0" presStyleCnt="2" custScaleX="67106" custScaleY="27056" custLinFactNeighborX="-1936" custLinFactNeighborY="368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6D570E0-3B3C-4E6F-BD3B-F4352A3AF39C}" type="pres">
      <dgm:prSet presAssocID="{69032C8C-6CDC-4D39-85AB-F0EFF8B83F9F}" presName="descendantText" presStyleLbl="alignAccFollowNode1" presStyleIdx="0" presStyleCnt="2" custScaleX="77843" custScaleY="41829" custLinFactNeighborX="199" custLinFactNeighborY="29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C65850B-EFBB-49F3-A343-6392A2C59B32}" type="pres">
      <dgm:prSet presAssocID="{9ACEC478-7CDF-405D-A36D-C71E3189BE4D}" presName="sp" presStyleCnt="0"/>
      <dgm:spPr/>
    </dgm:pt>
    <dgm:pt modelId="{268CB1DF-0B5B-4916-BC14-B7B064B022E4}" type="pres">
      <dgm:prSet presAssocID="{6AC15318-7429-4498-82CB-2BB5945A9B8C}" presName="linNode" presStyleCnt="0"/>
      <dgm:spPr/>
    </dgm:pt>
    <dgm:pt modelId="{A4530F1F-7484-4ABF-AAF1-44A2122973E3}" type="pres">
      <dgm:prSet presAssocID="{6AC15318-7429-4498-82CB-2BB5945A9B8C}" presName="parentText" presStyleLbl="node1" presStyleIdx="1" presStyleCnt="2" custScaleX="66375" custScaleY="29477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B9ACF724-49DA-4108-93C6-1BD03853D759}" type="pres">
      <dgm:prSet presAssocID="{6AC15318-7429-4498-82CB-2BB5945A9B8C}" presName="descendantText" presStyleLbl="alignAccFollowNode1" presStyleIdx="1" presStyleCnt="2" custScaleX="73618" custScaleY="61102" custLinFactNeighborX="-503" custLinFactNeighborY="280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237204DF-B66C-4BF5-848A-44DEAB672D3C}" type="presOf" srcId="{69032C8C-6CDC-4D39-85AB-F0EFF8B83F9F}" destId="{782B85E0-7148-4945-B995-F897F695B94C}" srcOrd="0" destOrd="0" presId="urn:microsoft.com/office/officeart/2005/8/layout/vList5"/>
    <dgm:cxn modelId="{933FE53B-8DB9-496D-A7C6-E55780B588F4}" type="presOf" srcId="{E41E40A9-F4DE-435B-81D7-D92BA407FA5D}" destId="{B9ACF724-49DA-4108-93C6-1BD03853D759}" srcOrd="0" destOrd="1" presId="urn:microsoft.com/office/officeart/2005/8/layout/vList5"/>
    <dgm:cxn modelId="{DC2818F1-8579-4C72-8F15-DD242585A69B}" type="presOf" srcId="{6AC15318-7429-4498-82CB-2BB5945A9B8C}" destId="{A4530F1F-7484-4ABF-AAF1-44A2122973E3}" srcOrd="0" destOrd="0" presId="urn:microsoft.com/office/officeart/2005/8/layout/vList5"/>
    <dgm:cxn modelId="{06ADA37C-A139-447A-B0A8-18AFC9605B31}" srcId="{630C3580-FC8D-4CAB-8F24-8A2AC6F91795}" destId="{6AC15318-7429-4498-82CB-2BB5945A9B8C}" srcOrd="1" destOrd="0" parTransId="{F1074B9F-E9E8-4285-9CAD-4C6BABA010B2}" sibTransId="{45E47E78-6173-4EFD-8268-52422B2830C7}"/>
    <dgm:cxn modelId="{35C4DDE0-1B14-4129-8383-E826CFA5BEEE}" srcId="{6AC15318-7429-4498-82CB-2BB5945A9B8C}" destId="{9473B343-B60B-4221-9313-34331E42E62D}" srcOrd="3" destOrd="0" parTransId="{6D606F3F-FAE6-46D4-B4A1-B5BF61EB6CEE}" sibTransId="{4FA6D2AC-5EEB-4F4D-BEB0-EC3A100433CB}"/>
    <dgm:cxn modelId="{FA00A543-D0D7-436E-9598-85E5634342BB}" srcId="{6AC15318-7429-4498-82CB-2BB5945A9B8C}" destId="{4D0876A4-D844-424C-8167-A90A0F515A37}" srcOrd="2" destOrd="0" parTransId="{1F0D0278-37D9-4EEF-B760-898BF819C3F4}" sibTransId="{C1608AF4-B369-4D92-9BFD-8DD11C0A89C0}"/>
    <dgm:cxn modelId="{96747BB7-063D-429B-8BBF-864CED21CE40}" type="presOf" srcId="{20E4CCC8-76CA-4017-96BB-68424C14F119}" destId="{66D570E0-3B3C-4E6F-BD3B-F4352A3AF39C}" srcOrd="0" destOrd="0" presId="urn:microsoft.com/office/officeart/2005/8/layout/vList5"/>
    <dgm:cxn modelId="{FD40C096-F241-4C2F-9F49-1C565E0775DF}" srcId="{6AC15318-7429-4498-82CB-2BB5945A9B8C}" destId="{98C38AF6-FDD0-4F32-A41D-45E3870DFE64}" srcOrd="0" destOrd="0" parTransId="{D45CC26E-89C7-4497-94C6-5CFE5CEEB98E}" sibTransId="{E88D7701-D9E1-48F8-875B-D4506FF9440E}"/>
    <dgm:cxn modelId="{D57EB64E-E0C4-4F1E-9D8E-996473913F4C}" srcId="{630C3580-FC8D-4CAB-8F24-8A2AC6F91795}" destId="{69032C8C-6CDC-4D39-85AB-F0EFF8B83F9F}" srcOrd="0" destOrd="0" parTransId="{D146A906-0166-4C7C-8BBB-8CCD86AB49BF}" sibTransId="{9ACEC478-7CDF-405D-A36D-C71E3189BE4D}"/>
    <dgm:cxn modelId="{B20FF2C3-B8FE-4C0C-B514-D7D082000CB1}" type="presOf" srcId="{9473B343-B60B-4221-9313-34331E42E62D}" destId="{B9ACF724-49DA-4108-93C6-1BD03853D759}" srcOrd="0" destOrd="3" presId="urn:microsoft.com/office/officeart/2005/8/layout/vList5"/>
    <dgm:cxn modelId="{4C82062F-6AF8-4416-AEA3-A14DE8606F4D}" type="presOf" srcId="{4D0876A4-D844-424C-8167-A90A0F515A37}" destId="{B9ACF724-49DA-4108-93C6-1BD03853D759}" srcOrd="0" destOrd="2" presId="urn:microsoft.com/office/officeart/2005/8/layout/vList5"/>
    <dgm:cxn modelId="{9A85F89A-571D-4CEA-9A7F-4CDA47C6AC53}" type="presOf" srcId="{98C38AF6-FDD0-4F32-A41D-45E3870DFE64}" destId="{B9ACF724-49DA-4108-93C6-1BD03853D759}" srcOrd="0" destOrd="0" presId="urn:microsoft.com/office/officeart/2005/8/layout/vList5"/>
    <dgm:cxn modelId="{69E4F18F-587B-4134-9826-F252F484BDE6}" srcId="{6AC15318-7429-4498-82CB-2BB5945A9B8C}" destId="{E41E40A9-F4DE-435B-81D7-D92BA407FA5D}" srcOrd="1" destOrd="0" parTransId="{28178459-5A30-4F1A-8659-DC911964BB09}" sibTransId="{3FF6E4C7-E4B4-479B-9BB6-645A5AC85F67}"/>
    <dgm:cxn modelId="{8A55811C-B440-458C-8C51-9D8B58D6CA8C}" type="presOf" srcId="{630C3580-FC8D-4CAB-8F24-8A2AC6F91795}" destId="{E64BD059-900A-47A0-A796-A27260302B43}" srcOrd="0" destOrd="0" presId="urn:microsoft.com/office/officeart/2005/8/layout/vList5"/>
    <dgm:cxn modelId="{64D0B294-00AE-461E-9422-D64471586F2C}" srcId="{69032C8C-6CDC-4D39-85AB-F0EFF8B83F9F}" destId="{20E4CCC8-76CA-4017-96BB-68424C14F119}" srcOrd="0" destOrd="0" parTransId="{C69901B2-55DA-4F56-A811-789918F077C6}" sibTransId="{3AD1D2AC-43D0-488C-932A-E2F1D19AC6B8}"/>
    <dgm:cxn modelId="{24D1669E-FD9D-4C5D-97E7-BBB2C7E08D70}" type="presParOf" srcId="{E64BD059-900A-47A0-A796-A27260302B43}" destId="{0C09869C-DA02-477E-BB4D-1CA2B45FBE1A}" srcOrd="0" destOrd="0" presId="urn:microsoft.com/office/officeart/2005/8/layout/vList5"/>
    <dgm:cxn modelId="{901E5FBA-5CF9-4F5E-A485-D6C17204D2FC}" type="presParOf" srcId="{0C09869C-DA02-477E-BB4D-1CA2B45FBE1A}" destId="{782B85E0-7148-4945-B995-F897F695B94C}" srcOrd="0" destOrd="0" presId="urn:microsoft.com/office/officeart/2005/8/layout/vList5"/>
    <dgm:cxn modelId="{08998D98-EE42-4C97-A1CA-C99E78966C8E}" type="presParOf" srcId="{0C09869C-DA02-477E-BB4D-1CA2B45FBE1A}" destId="{66D570E0-3B3C-4E6F-BD3B-F4352A3AF39C}" srcOrd="1" destOrd="0" presId="urn:microsoft.com/office/officeart/2005/8/layout/vList5"/>
    <dgm:cxn modelId="{767EB315-819D-42E5-B096-E0DB66628CE1}" type="presParOf" srcId="{E64BD059-900A-47A0-A796-A27260302B43}" destId="{AC65850B-EFBB-49F3-A343-6392A2C59B32}" srcOrd="1" destOrd="0" presId="urn:microsoft.com/office/officeart/2005/8/layout/vList5"/>
    <dgm:cxn modelId="{F4D16CE2-A94A-4227-99FF-D0D303CD8F08}" type="presParOf" srcId="{E64BD059-900A-47A0-A796-A27260302B43}" destId="{268CB1DF-0B5B-4916-BC14-B7B064B022E4}" srcOrd="2" destOrd="0" presId="urn:microsoft.com/office/officeart/2005/8/layout/vList5"/>
    <dgm:cxn modelId="{589B7394-A863-4D9A-8599-05D65406C6DE}" type="presParOf" srcId="{268CB1DF-0B5B-4916-BC14-B7B064B022E4}" destId="{A4530F1F-7484-4ABF-AAF1-44A2122973E3}" srcOrd="0" destOrd="0" presId="urn:microsoft.com/office/officeart/2005/8/layout/vList5"/>
    <dgm:cxn modelId="{2D5E95E8-2F84-49BC-B598-B2E4B9DE2239}" type="presParOf" srcId="{268CB1DF-0B5B-4916-BC14-B7B064B022E4}" destId="{B9ACF724-49DA-4108-93C6-1BD03853D75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3E2F02-03D9-49D6-B1AB-45727054E66E}" type="doc">
      <dgm:prSet loTypeId="urn:microsoft.com/office/officeart/2005/8/layout/hList1" loCatId="list" qsTypeId="urn:microsoft.com/office/officeart/2005/8/quickstyle/3d2" qsCatId="3D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36DB927F-1040-493F-B7AB-0F6409C5E7F3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400" b="1" dirty="0">
              <a:solidFill>
                <a:schemeClr val="tx1"/>
              </a:solidFill>
            </a:rPr>
            <a:t>Fortalecimiento a Consejos Municipales de Prevención de la Violencia</a:t>
          </a:r>
          <a:endParaRPr lang="es-SV" sz="2400" dirty="0">
            <a:solidFill>
              <a:schemeClr val="tx1"/>
            </a:solidFill>
          </a:endParaRP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dirty="0"/>
        </a:p>
      </dgm:t>
    </dgm:pt>
    <dgm:pt modelId="{CB53D412-3DCC-4614-A573-A295C298AFE3}" type="parTrans" cxnId="{367E959B-98E1-4BD1-AFB0-AFA1247F03DF}">
      <dgm:prSet/>
      <dgm:spPr/>
      <dgm:t>
        <a:bodyPr/>
        <a:lstStyle/>
        <a:p>
          <a:endParaRPr lang="es-ES"/>
        </a:p>
      </dgm:t>
    </dgm:pt>
    <dgm:pt modelId="{191176AE-9A59-4DAE-8128-8A7E398F1CD9}" type="sibTrans" cxnId="{367E959B-98E1-4BD1-AFB0-AFA1247F03DF}">
      <dgm:prSet/>
      <dgm:spPr/>
      <dgm:t>
        <a:bodyPr/>
        <a:lstStyle/>
        <a:p>
          <a:endParaRPr lang="es-ES"/>
        </a:p>
      </dgm:t>
    </dgm:pt>
    <dgm:pt modelId="{0F4CF277-9344-4C20-AE9C-957606F74BEA}">
      <dgm:prSet phldrT="[Texto]" custT="1"/>
      <dgm:spPr/>
      <dgm:t>
        <a:bodyPr/>
        <a:lstStyle/>
        <a:p>
          <a:pPr algn="just"/>
          <a:r>
            <a:rPr lang="es-ES" sz="1800" b="1" dirty="0" smtClean="0"/>
            <a:t> </a:t>
          </a:r>
          <a:r>
            <a:rPr lang="es-ES" sz="2400" dirty="0" smtClean="0"/>
            <a:t>INJUVE tiene representación en 31 CMPV.  Y brinda: orientación, asesoramiento, capacitación.</a:t>
          </a:r>
          <a:endParaRPr lang="es-ES" sz="2400" dirty="0"/>
        </a:p>
      </dgm:t>
    </dgm:pt>
    <dgm:pt modelId="{85CE7AA3-BA5B-4719-856A-98D8E3D42860}" type="parTrans" cxnId="{FF70B5AA-D2F0-4B83-A2FB-39083D6EEB4F}">
      <dgm:prSet/>
      <dgm:spPr/>
      <dgm:t>
        <a:bodyPr/>
        <a:lstStyle/>
        <a:p>
          <a:endParaRPr lang="es-ES"/>
        </a:p>
      </dgm:t>
    </dgm:pt>
    <dgm:pt modelId="{1C598BFF-2C85-4348-8014-A78A06957D18}" type="sibTrans" cxnId="{FF70B5AA-D2F0-4B83-A2FB-39083D6EEB4F}">
      <dgm:prSet/>
      <dgm:spPr/>
      <dgm:t>
        <a:bodyPr/>
        <a:lstStyle/>
        <a:p>
          <a:endParaRPr lang="es-ES"/>
        </a:p>
      </dgm:t>
    </dgm:pt>
    <dgm:pt modelId="{5712204B-12BA-4726-A2D5-C6027824973B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400" b="1" dirty="0">
              <a:solidFill>
                <a:schemeClr val="tx1"/>
              </a:solidFill>
            </a:rPr>
            <a:t>Intercambio de </a:t>
          </a:r>
          <a:r>
            <a:rPr lang="es-ES" sz="2400" b="1" dirty="0" smtClean="0">
              <a:solidFill>
                <a:schemeClr val="tx1"/>
              </a:solidFill>
            </a:rPr>
            <a:t>Experiencias: Políticas </a:t>
          </a:r>
          <a:r>
            <a:rPr lang="es-ES" sz="2400" b="1" dirty="0">
              <a:solidFill>
                <a:schemeClr val="tx1"/>
              </a:solidFill>
            </a:rPr>
            <a:t>Municipales de Juventud </a:t>
          </a:r>
          <a:endParaRPr lang="es-SV" sz="2400" b="1" dirty="0">
            <a:solidFill>
              <a:schemeClr val="tx1"/>
            </a:solidFill>
          </a:endParaRPr>
        </a:p>
        <a:p>
          <a:pPr marL="0"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dirty="0"/>
        </a:p>
      </dgm:t>
    </dgm:pt>
    <dgm:pt modelId="{544F9841-172F-4DC4-AD81-B26EBE992542}" type="parTrans" cxnId="{57773FEA-9882-4265-9F27-F642BD2DCD5C}">
      <dgm:prSet/>
      <dgm:spPr/>
      <dgm:t>
        <a:bodyPr/>
        <a:lstStyle/>
        <a:p>
          <a:endParaRPr lang="es-ES"/>
        </a:p>
      </dgm:t>
    </dgm:pt>
    <dgm:pt modelId="{4CBA600D-CF0D-4C1F-BAD8-C84818FDA47A}" type="sibTrans" cxnId="{57773FEA-9882-4265-9F27-F642BD2DCD5C}">
      <dgm:prSet/>
      <dgm:spPr/>
      <dgm:t>
        <a:bodyPr/>
        <a:lstStyle/>
        <a:p>
          <a:endParaRPr lang="es-ES"/>
        </a:p>
      </dgm:t>
    </dgm:pt>
    <dgm:pt modelId="{57B1301B-52A6-411B-ADC0-D3A8D8D4887A}">
      <dgm:prSet phldrT="[Texto]" custT="1"/>
      <dgm:spPr/>
      <dgm:t>
        <a:bodyPr/>
        <a:lstStyle/>
        <a:p>
          <a:pPr algn="just"/>
          <a:r>
            <a:rPr lang="es-ES" sz="2400" dirty="0" smtClean="0"/>
            <a:t>Un intercambio con 18 alcaldías municipales, </a:t>
          </a:r>
          <a:r>
            <a:rPr lang="es-ES" sz="2400" dirty="0" smtClean="0"/>
            <a:t>116 </a:t>
          </a:r>
          <a:r>
            <a:rPr lang="es-ES" sz="2400" dirty="0" smtClean="0"/>
            <a:t>representantes.</a:t>
          </a:r>
          <a:endParaRPr lang="es-ES" sz="2400" dirty="0"/>
        </a:p>
      </dgm:t>
    </dgm:pt>
    <dgm:pt modelId="{2BCB4BEB-9A83-48F1-AFCD-AC4D52B60648}" type="parTrans" cxnId="{AED2A32E-1B84-4998-9675-EF20B96C0CCD}">
      <dgm:prSet/>
      <dgm:spPr/>
      <dgm:t>
        <a:bodyPr/>
        <a:lstStyle/>
        <a:p>
          <a:endParaRPr lang="es-ES"/>
        </a:p>
      </dgm:t>
    </dgm:pt>
    <dgm:pt modelId="{849833C3-347A-446E-BEFA-1C33D470B533}" type="sibTrans" cxnId="{AED2A32E-1B84-4998-9675-EF20B96C0CCD}">
      <dgm:prSet/>
      <dgm:spPr/>
      <dgm:t>
        <a:bodyPr/>
        <a:lstStyle/>
        <a:p>
          <a:endParaRPr lang="es-ES"/>
        </a:p>
      </dgm:t>
    </dgm:pt>
    <dgm:pt modelId="{FD7B552C-A75E-457B-A8A0-E799D50243DD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400" b="1" dirty="0">
              <a:solidFill>
                <a:schemeClr val="tx1"/>
              </a:solidFill>
            </a:rPr>
            <a:t>Fortalecimiento a organizaciones comunitarias  </a:t>
          </a:r>
          <a:endParaRPr lang="es-SV" sz="2400" b="1" dirty="0">
            <a:solidFill>
              <a:schemeClr val="tx1"/>
            </a:solidFill>
          </a:endParaRPr>
        </a:p>
        <a:p>
          <a:pPr marL="0"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dirty="0"/>
        </a:p>
      </dgm:t>
    </dgm:pt>
    <dgm:pt modelId="{34E7C94F-A6B4-44E6-97BB-FDA8F0935E61}" type="parTrans" cxnId="{16400882-345F-464F-A39E-DBB6038EE670}">
      <dgm:prSet/>
      <dgm:spPr/>
      <dgm:t>
        <a:bodyPr/>
        <a:lstStyle/>
        <a:p>
          <a:endParaRPr lang="es-ES"/>
        </a:p>
      </dgm:t>
    </dgm:pt>
    <dgm:pt modelId="{D5F364AB-62AE-442D-81F9-0A320EF074D7}" type="sibTrans" cxnId="{16400882-345F-464F-A39E-DBB6038EE670}">
      <dgm:prSet/>
      <dgm:spPr/>
      <dgm:t>
        <a:bodyPr/>
        <a:lstStyle/>
        <a:p>
          <a:endParaRPr lang="es-ES"/>
        </a:p>
      </dgm:t>
    </dgm:pt>
    <dgm:pt modelId="{F31EF106-1B9E-43D4-9FBC-F83AE04BBBBB}">
      <dgm:prSet phldrT="[Texto]" custT="1"/>
      <dgm:spPr/>
      <dgm:t>
        <a:bodyPr/>
        <a:lstStyle/>
        <a:p>
          <a:r>
            <a:rPr lang="es-ES" sz="2400" dirty="0" smtClean="0"/>
            <a:t>Apoyo a 33 comunidades (25 municipios), elaboración de 33 diagnósticos comunitarios (9 actualizados) y 32 planes de acción comunitaria. </a:t>
          </a:r>
          <a:endParaRPr lang="es-ES" sz="2400" dirty="0"/>
        </a:p>
      </dgm:t>
    </dgm:pt>
    <dgm:pt modelId="{3F017C07-E693-450C-AC09-54FE189E6808}" type="parTrans" cxnId="{B3E21CC3-A884-4A14-BFA3-D93EF31A935D}">
      <dgm:prSet/>
      <dgm:spPr/>
      <dgm:t>
        <a:bodyPr/>
        <a:lstStyle/>
        <a:p>
          <a:endParaRPr lang="es-ES"/>
        </a:p>
      </dgm:t>
    </dgm:pt>
    <dgm:pt modelId="{BD8D405F-835D-4340-9569-FDC20BD2C212}" type="sibTrans" cxnId="{B3E21CC3-A884-4A14-BFA3-D93EF31A935D}">
      <dgm:prSet/>
      <dgm:spPr/>
      <dgm:t>
        <a:bodyPr/>
        <a:lstStyle/>
        <a:p>
          <a:endParaRPr lang="es-ES"/>
        </a:p>
      </dgm:t>
    </dgm:pt>
    <dgm:pt modelId="{568F9236-ABB7-40FB-B054-FFF078E7315D}">
      <dgm:prSet phldrT="[Texto]" custT="1"/>
      <dgm:spPr/>
      <dgm:t>
        <a:bodyPr/>
        <a:lstStyle/>
        <a:p>
          <a:pPr algn="just"/>
          <a:r>
            <a:rPr lang="es-ES" sz="2400" dirty="0" smtClean="0"/>
            <a:t>33 CMPV recibieron donaciones. Monto: $19,022.30</a:t>
          </a:r>
          <a:endParaRPr lang="es-ES" sz="2400" dirty="0"/>
        </a:p>
      </dgm:t>
    </dgm:pt>
    <dgm:pt modelId="{AF2E9408-0803-4F72-886B-DC94EEB5D0A8}" type="parTrans" cxnId="{41C53A8C-E9D2-4D16-9DD1-5C6CC3116ADA}">
      <dgm:prSet/>
      <dgm:spPr/>
      <dgm:t>
        <a:bodyPr/>
        <a:lstStyle/>
        <a:p>
          <a:endParaRPr lang="es-AR"/>
        </a:p>
      </dgm:t>
    </dgm:pt>
    <dgm:pt modelId="{6C3DC422-216E-40FC-B9A7-CE65863673E2}" type="sibTrans" cxnId="{41C53A8C-E9D2-4D16-9DD1-5C6CC3116ADA}">
      <dgm:prSet/>
      <dgm:spPr/>
      <dgm:t>
        <a:bodyPr/>
        <a:lstStyle/>
        <a:p>
          <a:endParaRPr lang="es-AR"/>
        </a:p>
      </dgm:t>
    </dgm:pt>
    <dgm:pt modelId="{401F1BA9-6588-413F-A7EF-20A2FD0D7715}">
      <dgm:prSet phldrT="[Texto]" custT="1"/>
      <dgm:spPr/>
      <dgm:t>
        <a:bodyPr/>
        <a:lstStyle/>
        <a:p>
          <a:r>
            <a:rPr lang="es-ES" sz="2400" dirty="0" smtClean="0"/>
            <a:t>30 comunidades recibieron donación. Monto: $73,324.01</a:t>
          </a:r>
          <a:endParaRPr lang="es-ES" sz="2400" dirty="0"/>
        </a:p>
      </dgm:t>
    </dgm:pt>
    <dgm:pt modelId="{3BD37A0D-B2FA-40EF-B1FD-09453BABAFC5}" type="parTrans" cxnId="{0DDF8D22-6FB6-4BD6-A155-527294B9B63B}">
      <dgm:prSet/>
      <dgm:spPr/>
      <dgm:t>
        <a:bodyPr/>
        <a:lstStyle/>
        <a:p>
          <a:endParaRPr lang="es-AR"/>
        </a:p>
      </dgm:t>
    </dgm:pt>
    <dgm:pt modelId="{6ACB8A00-E066-4E81-ADC6-ABA3399FA675}" type="sibTrans" cxnId="{0DDF8D22-6FB6-4BD6-A155-527294B9B63B}">
      <dgm:prSet/>
      <dgm:spPr/>
      <dgm:t>
        <a:bodyPr/>
        <a:lstStyle/>
        <a:p>
          <a:endParaRPr lang="es-AR"/>
        </a:p>
      </dgm:t>
    </dgm:pt>
    <dgm:pt modelId="{4262A64D-5A04-4DEB-B5A2-091F578395A8}" type="pres">
      <dgm:prSet presAssocID="{943E2F02-03D9-49D6-B1AB-45727054E6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78E279F6-D424-4192-A864-CDE1058838DE}" type="pres">
      <dgm:prSet presAssocID="{36DB927F-1040-493F-B7AB-0F6409C5E7F3}" presName="composite" presStyleCnt="0"/>
      <dgm:spPr/>
    </dgm:pt>
    <dgm:pt modelId="{9D9FD083-ADAC-4153-99A7-B743DDAB3AE2}" type="pres">
      <dgm:prSet presAssocID="{36DB927F-1040-493F-B7AB-0F6409C5E7F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429DBEC-5D8C-406D-9579-F6BB5F6E853D}" type="pres">
      <dgm:prSet presAssocID="{36DB927F-1040-493F-B7AB-0F6409C5E7F3}" presName="desTx" presStyleLbl="alignAccFollowNode1" presStyleIdx="0" presStyleCnt="3" custLinFactNeighborY="-83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E0A5D18D-52E4-4177-A9EB-FEF666D3EA39}" type="pres">
      <dgm:prSet presAssocID="{191176AE-9A59-4DAE-8128-8A7E398F1CD9}" presName="space" presStyleCnt="0"/>
      <dgm:spPr/>
    </dgm:pt>
    <dgm:pt modelId="{CC340E01-A7B1-4AED-BC66-A5CDF5EF1989}" type="pres">
      <dgm:prSet presAssocID="{5712204B-12BA-4726-A2D5-C6027824973B}" presName="composite" presStyleCnt="0"/>
      <dgm:spPr/>
    </dgm:pt>
    <dgm:pt modelId="{69ED5A82-699A-4660-A8BC-DC0CB1A34638}" type="pres">
      <dgm:prSet presAssocID="{5712204B-12BA-4726-A2D5-C6027824973B}" presName="parTx" presStyleLbl="alignNode1" presStyleIdx="1" presStyleCnt="3" custLinFactNeighborX="-6776" custLinFactNeighborY="-43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00EA311-FBCE-4ED4-B032-21B44F736455}" type="pres">
      <dgm:prSet presAssocID="{5712204B-12BA-4726-A2D5-C6027824973B}" presName="desTx" presStyleLbl="alignAccFollowNode1" presStyleIdx="1" presStyleCnt="3" custLinFactNeighborX="-8623" custLinFactNeighborY="13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2378F15-8791-4DD4-AC4B-A53F0F5F5859}" type="pres">
      <dgm:prSet presAssocID="{4CBA600D-CF0D-4C1F-BAD8-C84818FDA47A}" presName="space" presStyleCnt="0"/>
      <dgm:spPr/>
    </dgm:pt>
    <dgm:pt modelId="{5C23136C-6FA0-416A-9ABC-6B7595D6DE85}" type="pres">
      <dgm:prSet presAssocID="{FD7B552C-A75E-457B-A8A0-E799D50243DD}" presName="composite" presStyleCnt="0"/>
      <dgm:spPr/>
    </dgm:pt>
    <dgm:pt modelId="{E1B66794-5B35-4AA1-936A-51120D1AA49D}" type="pres">
      <dgm:prSet presAssocID="{FD7B552C-A75E-457B-A8A0-E799D50243DD}" presName="parTx" presStyleLbl="alignNode1" presStyleIdx="2" presStyleCnt="3" custLinFactNeighborX="-19076" custLinFactNeighborY="-49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00B235D-F890-468D-ACA5-1B138B23C1A7}" type="pres">
      <dgm:prSet presAssocID="{FD7B552C-A75E-457B-A8A0-E799D50243DD}" presName="desTx" presStyleLbl="alignAccFollowNode1" presStyleIdx="2" presStyleCnt="3" custLinFactNeighborX="-20131" custLinFactNeighborY="-2927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6B1D8C14-242B-4415-B9BA-211F2084B2CC}" type="presOf" srcId="{F31EF106-1B9E-43D4-9FBC-F83AE04BBBBB}" destId="{F00B235D-F890-468D-ACA5-1B138B23C1A7}" srcOrd="0" destOrd="0" presId="urn:microsoft.com/office/officeart/2005/8/layout/hList1"/>
    <dgm:cxn modelId="{FF70B5AA-D2F0-4B83-A2FB-39083D6EEB4F}" srcId="{36DB927F-1040-493F-B7AB-0F6409C5E7F3}" destId="{0F4CF277-9344-4C20-AE9C-957606F74BEA}" srcOrd="0" destOrd="0" parTransId="{85CE7AA3-BA5B-4719-856A-98D8E3D42860}" sibTransId="{1C598BFF-2C85-4348-8014-A78A06957D18}"/>
    <dgm:cxn modelId="{B3E21CC3-A884-4A14-BFA3-D93EF31A935D}" srcId="{FD7B552C-A75E-457B-A8A0-E799D50243DD}" destId="{F31EF106-1B9E-43D4-9FBC-F83AE04BBBBB}" srcOrd="0" destOrd="0" parTransId="{3F017C07-E693-450C-AC09-54FE189E6808}" sibTransId="{BD8D405F-835D-4340-9569-FDC20BD2C212}"/>
    <dgm:cxn modelId="{F8718D90-9271-4059-9926-B37331457466}" type="presOf" srcId="{401F1BA9-6588-413F-A7EF-20A2FD0D7715}" destId="{F00B235D-F890-468D-ACA5-1B138B23C1A7}" srcOrd="0" destOrd="1" presId="urn:microsoft.com/office/officeart/2005/8/layout/hList1"/>
    <dgm:cxn modelId="{71006EAD-08F9-44D5-9EC8-9904C4044F74}" type="presOf" srcId="{FD7B552C-A75E-457B-A8A0-E799D50243DD}" destId="{E1B66794-5B35-4AA1-936A-51120D1AA49D}" srcOrd="0" destOrd="0" presId="urn:microsoft.com/office/officeart/2005/8/layout/hList1"/>
    <dgm:cxn modelId="{16400882-345F-464F-A39E-DBB6038EE670}" srcId="{943E2F02-03D9-49D6-B1AB-45727054E66E}" destId="{FD7B552C-A75E-457B-A8A0-E799D50243DD}" srcOrd="2" destOrd="0" parTransId="{34E7C94F-A6B4-44E6-97BB-FDA8F0935E61}" sibTransId="{D5F364AB-62AE-442D-81F9-0A320EF074D7}"/>
    <dgm:cxn modelId="{A9F3F92D-FA62-4EF1-8197-6FB624B4B682}" type="presOf" srcId="{36DB927F-1040-493F-B7AB-0F6409C5E7F3}" destId="{9D9FD083-ADAC-4153-99A7-B743DDAB3AE2}" srcOrd="0" destOrd="0" presId="urn:microsoft.com/office/officeart/2005/8/layout/hList1"/>
    <dgm:cxn modelId="{367E959B-98E1-4BD1-AFB0-AFA1247F03DF}" srcId="{943E2F02-03D9-49D6-B1AB-45727054E66E}" destId="{36DB927F-1040-493F-B7AB-0F6409C5E7F3}" srcOrd="0" destOrd="0" parTransId="{CB53D412-3DCC-4614-A573-A295C298AFE3}" sibTransId="{191176AE-9A59-4DAE-8128-8A7E398F1CD9}"/>
    <dgm:cxn modelId="{0D0F3E37-4893-4124-A5E9-AD500006E2AA}" type="presOf" srcId="{568F9236-ABB7-40FB-B054-FFF078E7315D}" destId="{F429DBEC-5D8C-406D-9579-F6BB5F6E853D}" srcOrd="0" destOrd="1" presId="urn:microsoft.com/office/officeart/2005/8/layout/hList1"/>
    <dgm:cxn modelId="{5F8A37C7-AA54-4C6B-9E72-87FF3E39D756}" type="presOf" srcId="{5712204B-12BA-4726-A2D5-C6027824973B}" destId="{69ED5A82-699A-4660-A8BC-DC0CB1A34638}" srcOrd="0" destOrd="0" presId="urn:microsoft.com/office/officeart/2005/8/layout/hList1"/>
    <dgm:cxn modelId="{0DDF8D22-6FB6-4BD6-A155-527294B9B63B}" srcId="{FD7B552C-A75E-457B-A8A0-E799D50243DD}" destId="{401F1BA9-6588-413F-A7EF-20A2FD0D7715}" srcOrd="1" destOrd="0" parTransId="{3BD37A0D-B2FA-40EF-B1FD-09453BABAFC5}" sibTransId="{6ACB8A00-E066-4E81-ADC6-ABA3399FA675}"/>
    <dgm:cxn modelId="{AED2A32E-1B84-4998-9675-EF20B96C0CCD}" srcId="{5712204B-12BA-4726-A2D5-C6027824973B}" destId="{57B1301B-52A6-411B-ADC0-D3A8D8D4887A}" srcOrd="0" destOrd="0" parTransId="{2BCB4BEB-9A83-48F1-AFCD-AC4D52B60648}" sibTransId="{849833C3-347A-446E-BEFA-1C33D470B533}"/>
    <dgm:cxn modelId="{41C53A8C-E9D2-4D16-9DD1-5C6CC3116ADA}" srcId="{36DB927F-1040-493F-B7AB-0F6409C5E7F3}" destId="{568F9236-ABB7-40FB-B054-FFF078E7315D}" srcOrd="1" destOrd="0" parTransId="{AF2E9408-0803-4F72-886B-DC94EEB5D0A8}" sibTransId="{6C3DC422-216E-40FC-B9A7-CE65863673E2}"/>
    <dgm:cxn modelId="{242B5B27-40C7-4A03-B121-352DF74C3BEB}" type="presOf" srcId="{57B1301B-52A6-411B-ADC0-D3A8D8D4887A}" destId="{400EA311-FBCE-4ED4-B032-21B44F736455}" srcOrd="0" destOrd="0" presId="urn:microsoft.com/office/officeart/2005/8/layout/hList1"/>
    <dgm:cxn modelId="{B38A897B-67B7-44EA-9B63-3FFC4A1921D2}" type="presOf" srcId="{0F4CF277-9344-4C20-AE9C-957606F74BEA}" destId="{F429DBEC-5D8C-406D-9579-F6BB5F6E853D}" srcOrd="0" destOrd="0" presId="urn:microsoft.com/office/officeart/2005/8/layout/hList1"/>
    <dgm:cxn modelId="{57773FEA-9882-4265-9F27-F642BD2DCD5C}" srcId="{943E2F02-03D9-49D6-B1AB-45727054E66E}" destId="{5712204B-12BA-4726-A2D5-C6027824973B}" srcOrd="1" destOrd="0" parTransId="{544F9841-172F-4DC4-AD81-B26EBE992542}" sibTransId="{4CBA600D-CF0D-4C1F-BAD8-C84818FDA47A}"/>
    <dgm:cxn modelId="{1DD8E417-05EB-4121-A73F-5B4DD0ABB361}" type="presOf" srcId="{943E2F02-03D9-49D6-B1AB-45727054E66E}" destId="{4262A64D-5A04-4DEB-B5A2-091F578395A8}" srcOrd="0" destOrd="0" presId="urn:microsoft.com/office/officeart/2005/8/layout/hList1"/>
    <dgm:cxn modelId="{C6832CB4-27AA-47F2-8337-CFAD3F4D1567}" type="presParOf" srcId="{4262A64D-5A04-4DEB-B5A2-091F578395A8}" destId="{78E279F6-D424-4192-A864-CDE1058838DE}" srcOrd="0" destOrd="0" presId="urn:microsoft.com/office/officeart/2005/8/layout/hList1"/>
    <dgm:cxn modelId="{5882CE80-9E3C-481B-8109-BF16F84D8578}" type="presParOf" srcId="{78E279F6-D424-4192-A864-CDE1058838DE}" destId="{9D9FD083-ADAC-4153-99A7-B743DDAB3AE2}" srcOrd="0" destOrd="0" presId="urn:microsoft.com/office/officeart/2005/8/layout/hList1"/>
    <dgm:cxn modelId="{AB0C1299-6697-447B-A9EB-009C6536FCBE}" type="presParOf" srcId="{78E279F6-D424-4192-A864-CDE1058838DE}" destId="{F429DBEC-5D8C-406D-9579-F6BB5F6E853D}" srcOrd="1" destOrd="0" presId="urn:microsoft.com/office/officeart/2005/8/layout/hList1"/>
    <dgm:cxn modelId="{DEB4C4FB-49F8-47E9-BE99-D58F55AFEFE2}" type="presParOf" srcId="{4262A64D-5A04-4DEB-B5A2-091F578395A8}" destId="{E0A5D18D-52E4-4177-A9EB-FEF666D3EA39}" srcOrd="1" destOrd="0" presId="urn:microsoft.com/office/officeart/2005/8/layout/hList1"/>
    <dgm:cxn modelId="{E96F5321-8E2E-491B-B80E-6756EE032731}" type="presParOf" srcId="{4262A64D-5A04-4DEB-B5A2-091F578395A8}" destId="{CC340E01-A7B1-4AED-BC66-A5CDF5EF1989}" srcOrd="2" destOrd="0" presId="urn:microsoft.com/office/officeart/2005/8/layout/hList1"/>
    <dgm:cxn modelId="{4F6ACDE1-9167-4EEF-B3E2-CB7EBE58FDBD}" type="presParOf" srcId="{CC340E01-A7B1-4AED-BC66-A5CDF5EF1989}" destId="{69ED5A82-699A-4660-A8BC-DC0CB1A34638}" srcOrd="0" destOrd="0" presId="urn:microsoft.com/office/officeart/2005/8/layout/hList1"/>
    <dgm:cxn modelId="{F25EFD04-1047-4194-8CBC-4D70DD5C4704}" type="presParOf" srcId="{CC340E01-A7B1-4AED-BC66-A5CDF5EF1989}" destId="{400EA311-FBCE-4ED4-B032-21B44F736455}" srcOrd="1" destOrd="0" presId="urn:microsoft.com/office/officeart/2005/8/layout/hList1"/>
    <dgm:cxn modelId="{7167D007-4803-4951-AEE4-0ECF542714E7}" type="presParOf" srcId="{4262A64D-5A04-4DEB-B5A2-091F578395A8}" destId="{02378F15-8791-4DD4-AC4B-A53F0F5F5859}" srcOrd="3" destOrd="0" presId="urn:microsoft.com/office/officeart/2005/8/layout/hList1"/>
    <dgm:cxn modelId="{D186AA96-FFBF-44DD-AA62-1B0F23A28909}" type="presParOf" srcId="{4262A64D-5A04-4DEB-B5A2-091F578395A8}" destId="{5C23136C-6FA0-416A-9ABC-6B7595D6DE85}" srcOrd="4" destOrd="0" presId="urn:microsoft.com/office/officeart/2005/8/layout/hList1"/>
    <dgm:cxn modelId="{9876D042-BF5A-4CCE-8025-95032A466C8B}" type="presParOf" srcId="{5C23136C-6FA0-416A-9ABC-6B7595D6DE85}" destId="{E1B66794-5B35-4AA1-936A-51120D1AA49D}" srcOrd="0" destOrd="0" presId="urn:microsoft.com/office/officeart/2005/8/layout/hList1"/>
    <dgm:cxn modelId="{8F0D468C-95BD-4FF8-B7D4-02D8479742D8}" type="presParOf" srcId="{5C23136C-6FA0-416A-9ABC-6B7595D6DE85}" destId="{F00B235D-F890-468D-ACA5-1B138B23C1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4FC26CA-E4CA-4B22-B304-8CF4958B038F}" type="doc">
      <dgm:prSet loTypeId="urn:microsoft.com/office/officeart/2005/8/layout/hList1" loCatId="list" qsTypeId="urn:microsoft.com/office/officeart/2005/8/quickstyle/3d2" qsCatId="3D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2B11363A-1C4B-4B20-A305-6D25B38FD796}">
      <dgm:prSet phldrT="[Texto]" custT="1"/>
      <dgm:spPr/>
      <dgm:t>
        <a:bodyPr/>
        <a:lstStyle/>
        <a:p>
          <a:r>
            <a:rPr lang="es-ES" sz="2400" b="1" i="0" dirty="0" smtClean="0">
              <a:solidFill>
                <a:schemeClr val="tx1"/>
              </a:solidFill>
            </a:rPr>
            <a:t>Comité </a:t>
          </a:r>
          <a:r>
            <a:rPr lang="es-ES" sz="2400" b="1" i="0" dirty="0">
              <a:solidFill>
                <a:schemeClr val="tx1"/>
              </a:solidFill>
            </a:rPr>
            <a:t>de Convivencia Juvenil </a:t>
          </a:r>
        </a:p>
      </dgm:t>
    </dgm:pt>
    <dgm:pt modelId="{C7E6A936-649A-48E7-B114-2889355F448D}" type="parTrans" cxnId="{CF6C3574-24CF-40EF-AFC7-17A002B83238}">
      <dgm:prSet/>
      <dgm:spPr/>
      <dgm:t>
        <a:bodyPr/>
        <a:lstStyle/>
        <a:p>
          <a:endParaRPr lang="es-ES"/>
        </a:p>
      </dgm:t>
    </dgm:pt>
    <dgm:pt modelId="{3AFEA3FF-0328-459A-AF71-9E0AC77FAA7D}" type="sibTrans" cxnId="{CF6C3574-24CF-40EF-AFC7-17A002B83238}">
      <dgm:prSet/>
      <dgm:spPr/>
      <dgm:t>
        <a:bodyPr/>
        <a:lstStyle/>
        <a:p>
          <a:endParaRPr lang="es-ES"/>
        </a:p>
      </dgm:t>
    </dgm:pt>
    <dgm:pt modelId="{B174E89C-1041-4A99-B79D-5B5F6AA31158}">
      <dgm:prSet phldrT="[Texto]" custT="1"/>
      <dgm:spPr/>
      <dgm:t>
        <a:bodyPr/>
        <a:lstStyle/>
        <a:p>
          <a:pPr algn="l"/>
          <a:endParaRPr lang="es-ES" sz="1800" dirty="0"/>
        </a:p>
      </dgm:t>
    </dgm:pt>
    <dgm:pt modelId="{A2F1EF98-55B6-4EB6-8CCF-FD2DEB954065}" type="parTrans" cxnId="{57D9781C-94C8-447C-8132-0AFB4F9E8723}">
      <dgm:prSet/>
      <dgm:spPr/>
      <dgm:t>
        <a:bodyPr/>
        <a:lstStyle/>
        <a:p>
          <a:endParaRPr lang="es-ES"/>
        </a:p>
      </dgm:t>
    </dgm:pt>
    <dgm:pt modelId="{8A5A701E-D9FC-400F-B9CE-C0219E343CE7}" type="sibTrans" cxnId="{57D9781C-94C8-447C-8132-0AFB4F9E8723}">
      <dgm:prSet/>
      <dgm:spPr/>
      <dgm:t>
        <a:bodyPr/>
        <a:lstStyle/>
        <a:p>
          <a:endParaRPr lang="es-ES"/>
        </a:p>
      </dgm:t>
    </dgm:pt>
    <dgm:pt modelId="{F866F6C9-CFEF-46C6-9643-98D9E028CAA3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Convivencia Familiar y Comunitaria </a:t>
          </a:r>
        </a:p>
      </dgm:t>
    </dgm:pt>
    <dgm:pt modelId="{698F28F1-CA11-482D-9442-7EA021F30035}" type="parTrans" cxnId="{9091E9C9-B2FC-4693-8F38-135273106A36}">
      <dgm:prSet/>
      <dgm:spPr/>
      <dgm:t>
        <a:bodyPr/>
        <a:lstStyle/>
        <a:p>
          <a:endParaRPr lang="es-ES"/>
        </a:p>
      </dgm:t>
    </dgm:pt>
    <dgm:pt modelId="{308C5212-2287-4061-811C-2C816254AACC}" type="sibTrans" cxnId="{9091E9C9-B2FC-4693-8F38-135273106A36}">
      <dgm:prSet/>
      <dgm:spPr/>
      <dgm:t>
        <a:bodyPr/>
        <a:lstStyle/>
        <a:p>
          <a:endParaRPr lang="es-ES"/>
        </a:p>
      </dgm:t>
    </dgm:pt>
    <dgm:pt modelId="{EC220478-13D5-4E1C-9AFE-A6D36A759166}">
      <dgm:prSet phldrT="[Texto]"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ES" sz="1800" dirty="0"/>
        </a:p>
      </dgm:t>
    </dgm:pt>
    <dgm:pt modelId="{1B17B8F9-8973-4FF4-9F66-FD3998C73524}" type="parTrans" cxnId="{190C2EE7-0425-49B9-8046-5DD712EE387F}">
      <dgm:prSet/>
      <dgm:spPr/>
      <dgm:t>
        <a:bodyPr/>
        <a:lstStyle/>
        <a:p>
          <a:endParaRPr lang="es-ES"/>
        </a:p>
      </dgm:t>
    </dgm:pt>
    <dgm:pt modelId="{9BE1E5F1-9B1E-4172-9163-685BC5120A61}" type="sibTrans" cxnId="{190C2EE7-0425-49B9-8046-5DD712EE387F}">
      <dgm:prSet/>
      <dgm:spPr/>
      <dgm:t>
        <a:bodyPr/>
        <a:lstStyle/>
        <a:p>
          <a:endParaRPr lang="es-ES"/>
        </a:p>
      </dgm:t>
    </dgm:pt>
    <dgm:pt modelId="{89ABE58E-97E6-475E-8018-E2992B66AFE4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Plan El Salvador Seguro </a:t>
          </a:r>
        </a:p>
      </dgm:t>
    </dgm:pt>
    <dgm:pt modelId="{D828B6CA-5FB5-41F2-ADC2-80D80E3EAC03}" type="parTrans" cxnId="{1B5A36B8-30E6-4D11-B413-D39E8E55A383}">
      <dgm:prSet/>
      <dgm:spPr/>
      <dgm:t>
        <a:bodyPr/>
        <a:lstStyle/>
        <a:p>
          <a:endParaRPr lang="es-ES"/>
        </a:p>
      </dgm:t>
    </dgm:pt>
    <dgm:pt modelId="{0B8E27D6-D927-424D-A2DC-1ADD0D18219C}" type="sibTrans" cxnId="{1B5A36B8-30E6-4D11-B413-D39E8E55A383}">
      <dgm:prSet/>
      <dgm:spPr/>
      <dgm:t>
        <a:bodyPr/>
        <a:lstStyle/>
        <a:p>
          <a:endParaRPr lang="es-ES"/>
        </a:p>
      </dgm:t>
    </dgm:pt>
    <dgm:pt modelId="{87767C28-E1C6-41E7-B778-41A71DC1322C}">
      <dgm:prSet phldrT="[Texto]" custT="1"/>
      <dgm:spPr/>
      <dgm:t>
        <a:bodyPr/>
        <a:lstStyle/>
        <a:p>
          <a:pPr algn="l"/>
          <a:endParaRPr lang="es-ES" sz="1800" dirty="0"/>
        </a:p>
      </dgm:t>
    </dgm:pt>
    <dgm:pt modelId="{92E62EBE-EC54-4C29-B6EC-576647F4C1CF}" type="parTrans" cxnId="{301F9710-93D0-4C87-ADA6-97D3AA5990C1}">
      <dgm:prSet/>
      <dgm:spPr/>
      <dgm:t>
        <a:bodyPr/>
        <a:lstStyle/>
        <a:p>
          <a:endParaRPr lang="es-ES"/>
        </a:p>
      </dgm:t>
    </dgm:pt>
    <dgm:pt modelId="{9A85C5B4-A3EE-41A0-B8D0-1C257316EBE8}" type="sibTrans" cxnId="{301F9710-93D0-4C87-ADA6-97D3AA5990C1}">
      <dgm:prSet/>
      <dgm:spPr/>
      <dgm:t>
        <a:bodyPr/>
        <a:lstStyle/>
        <a:p>
          <a:endParaRPr lang="es-ES"/>
        </a:p>
      </dgm:t>
    </dgm:pt>
    <dgm:pt modelId="{ECBA51EC-964F-4870-90D9-4F3685EE98F9}">
      <dgm:prSet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dirty="0" smtClean="0"/>
            <a:t> </a:t>
          </a:r>
          <a:r>
            <a:rPr lang="es-ES" sz="2400" dirty="0" smtClean="0"/>
            <a:t>Festivales, convivios, encuentros con participaron 8, 355 personas.</a:t>
          </a:r>
          <a:endParaRPr lang="es-ES" sz="2400" b="1" dirty="0"/>
        </a:p>
      </dgm:t>
    </dgm:pt>
    <dgm:pt modelId="{AB3C8BA1-3C4F-4E6D-A519-9ED4903C9510}" type="parTrans" cxnId="{2A4C1BB3-2198-40A5-AFCE-75FDAF63BFC3}">
      <dgm:prSet/>
      <dgm:spPr/>
      <dgm:t>
        <a:bodyPr/>
        <a:lstStyle/>
        <a:p>
          <a:endParaRPr lang="es-ES"/>
        </a:p>
      </dgm:t>
    </dgm:pt>
    <dgm:pt modelId="{8341635C-6B79-4783-801D-0F60E2DFC8F7}" type="sibTrans" cxnId="{2A4C1BB3-2198-40A5-AFCE-75FDAF63BFC3}">
      <dgm:prSet/>
      <dgm:spPr/>
      <dgm:t>
        <a:bodyPr/>
        <a:lstStyle/>
        <a:p>
          <a:endParaRPr lang="es-ES"/>
        </a:p>
      </dgm:t>
    </dgm:pt>
    <dgm:pt modelId="{42F4139A-B3A0-4D4F-8346-AEB388637B45}">
      <dgm:prSet custT="1"/>
      <dgm:spPr/>
      <dgm:t>
        <a:bodyPr/>
        <a:lstStyle/>
        <a:p>
          <a:pPr algn="just"/>
          <a:r>
            <a:rPr lang="es-MX" sz="2400" dirty="0" smtClean="0"/>
            <a:t>13 </a:t>
          </a:r>
          <a:r>
            <a:rPr lang="es-MX" sz="2400" dirty="0"/>
            <a:t>talleres de capacitación a </a:t>
          </a:r>
          <a:r>
            <a:rPr lang="es-MX" sz="2400" dirty="0" smtClean="0"/>
            <a:t>CMPV </a:t>
          </a:r>
          <a:endParaRPr lang="es-MX" sz="2400" dirty="0"/>
        </a:p>
      </dgm:t>
    </dgm:pt>
    <dgm:pt modelId="{11A0E70D-9701-4845-AFAD-362BE8B51FBD}" type="parTrans" cxnId="{49B11A78-29CF-422E-B26C-277C76F31382}">
      <dgm:prSet/>
      <dgm:spPr/>
      <dgm:t>
        <a:bodyPr/>
        <a:lstStyle/>
        <a:p>
          <a:endParaRPr lang="es-ES"/>
        </a:p>
      </dgm:t>
    </dgm:pt>
    <dgm:pt modelId="{F8ED02E7-7BC4-4968-9CF6-57FED9EB9029}" type="sibTrans" cxnId="{49B11A78-29CF-422E-B26C-277C76F31382}">
      <dgm:prSet/>
      <dgm:spPr/>
      <dgm:t>
        <a:bodyPr/>
        <a:lstStyle/>
        <a:p>
          <a:endParaRPr lang="es-ES"/>
        </a:p>
      </dgm:t>
    </dgm:pt>
    <dgm:pt modelId="{5C8478C7-150E-4864-9D53-834579E2284A}">
      <dgm:prSet phldrT="[Texto]" custT="1"/>
      <dgm:spPr/>
      <dgm:t>
        <a:bodyPr/>
        <a:lstStyle/>
        <a:p>
          <a:pPr algn="just"/>
          <a:r>
            <a:rPr lang="es-ES" sz="2400" dirty="0" smtClean="0"/>
            <a:t> 1,662 jóvenes en 9 CJ  han sido capacitados en diferentes temáticas.</a:t>
          </a:r>
          <a:r>
            <a:rPr lang="es-ES" sz="2400" b="1" dirty="0" smtClean="0"/>
            <a:t> </a:t>
          </a:r>
          <a:endParaRPr lang="es-ES" sz="2400" dirty="0"/>
        </a:p>
      </dgm:t>
    </dgm:pt>
    <dgm:pt modelId="{1DBE0685-6005-4A78-8028-3FE1DC6411D6}" type="parTrans" cxnId="{5971E505-48C7-4453-8984-13AD9AC3DCDC}">
      <dgm:prSet/>
      <dgm:spPr/>
      <dgm:t>
        <a:bodyPr/>
        <a:lstStyle/>
        <a:p>
          <a:endParaRPr lang="es-AR"/>
        </a:p>
      </dgm:t>
    </dgm:pt>
    <dgm:pt modelId="{7A8A71A1-8CFE-461F-B63F-60B30E72C7A4}" type="sibTrans" cxnId="{5971E505-48C7-4453-8984-13AD9AC3DCDC}">
      <dgm:prSet/>
      <dgm:spPr/>
      <dgm:t>
        <a:bodyPr/>
        <a:lstStyle/>
        <a:p>
          <a:endParaRPr lang="es-AR"/>
        </a:p>
      </dgm:t>
    </dgm:pt>
    <dgm:pt modelId="{B0D246EC-643C-495D-AB65-05B42674691D}">
      <dgm:prSet custT="1"/>
      <dgm:spPr/>
      <dgm:t>
        <a:bodyPr/>
        <a:lstStyle/>
        <a:p>
          <a:pPr algn="just"/>
          <a:r>
            <a:rPr lang="es-MX" sz="2400" dirty="0" smtClean="0"/>
            <a:t>18 </a:t>
          </a:r>
          <a:r>
            <a:rPr lang="es-MX" sz="2400" dirty="0"/>
            <a:t>acciones para dinamizar espacios </a:t>
          </a:r>
          <a:r>
            <a:rPr lang="es-MX" sz="2400" dirty="0" smtClean="0"/>
            <a:t>públicos</a:t>
          </a:r>
          <a:endParaRPr lang="es-MX" sz="2400" dirty="0"/>
        </a:p>
      </dgm:t>
    </dgm:pt>
    <dgm:pt modelId="{94C92E25-FF9C-4390-9C12-58F6AAC8C664}" type="parTrans" cxnId="{C4B74D2C-A5A2-41DB-AF1E-336418891B9A}">
      <dgm:prSet/>
      <dgm:spPr/>
      <dgm:t>
        <a:bodyPr/>
        <a:lstStyle/>
        <a:p>
          <a:endParaRPr lang="es-AR"/>
        </a:p>
      </dgm:t>
    </dgm:pt>
    <dgm:pt modelId="{15651E58-9E52-48E4-A7D1-0ADA4F94F54A}" type="sibTrans" cxnId="{C4B74D2C-A5A2-41DB-AF1E-336418891B9A}">
      <dgm:prSet/>
      <dgm:spPr/>
      <dgm:t>
        <a:bodyPr/>
        <a:lstStyle/>
        <a:p>
          <a:endParaRPr lang="es-AR"/>
        </a:p>
      </dgm:t>
    </dgm:pt>
    <dgm:pt modelId="{C9E0A963-9D49-44B5-936D-F7E2D9DD8E9E}">
      <dgm:prSet custT="1"/>
      <dgm:spPr/>
      <dgm:t>
        <a:bodyPr/>
        <a:lstStyle/>
        <a:p>
          <a:pPr algn="just"/>
          <a:r>
            <a:rPr lang="es-MX" sz="2400" dirty="0" smtClean="0"/>
            <a:t>24 </a:t>
          </a:r>
          <a:r>
            <a:rPr lang="es-MX" sz="2400" dirty="0"/>
            <a:t>actividades de uso del tiempo </a:t>
          </a:r>
          <a:r>
            <a:rPr lang="es-MX" sz="2400" dirty="0" smtClean="0"/>
            <a:t>libre</a:t>
          </a:r>
          <a:endParaRPr lang="es-MX" sz="2400" dirty="0"/>
        </a:p>
      </dgm:t>
    </dgm:pt>
    <dgm:pt modelId="{9C339817-8DA6-4A51-8AEB-2E2320D8D24A}" type="parTrans" cxnId="{BA40BDB6-4E65-4726-BB26-21226C48991B}">
      <dgm:prSet/>
      <dgm:spPr/>
      <dgm:t>
        <a:bodyPr/>
        <a:lstStyle/>
        <a:p>
          <a:endParaRPr lang="es-AR"/>
        </a:p>
      </dgm:t>
    </dgm:pt>
    <dgm:pt modelId="{AABD631F-2CE0-4F57-A1DA-23C68C58B9E3}" type="sibTrans" cxnId="{BA40BDB6-4E65-4726-BB26-21226C48991B}">
      <dgm:prSet/>
      <dgm:spPr/>
      <dgm:t>
        <a:bodyPr/>
        <a:lstStyle/>
        <a:p>
          <a:endParaRPr lang="es-AR"/>
        </a:p>
      </dgm:t>
    </dgm:pt>
    <dgm:pt modelId="{C45D1DA8-F1CB-4F84-8C89-C7D6DC83235E}">
      <dgm:prSet custT="1"/>
      <dgm:spPr/>
      <dgm:t>
        <a:bodyPr/>
        <a:lstStyle/>
        <a:p>
          <a:pPr algn="just"/>
          <a:r>
            <a:rPr lang="es-MX" sz="2400" dirty="0" smtClean="0"/>
            <a:t>12 </a:t>
          </a:r>
          <a:r>
            <a:rPr lang="es-MX" sz="2400" dirty="0"/>
            <a:t>acciones para trasformar </a:t>
          </a:r>
          <a:r>
            <a:rPr lang="es-MX" sz="2400" dirty="0" smtClean="0"/>
            <a:t>las relaciones positivamente </a:t>
          </a:r>
          <a:r>
            <a:rPr lang="es-MX" sz="2400" dirty="0"/>
            <a:t>entre hombres y mujeres</a:t>
          </a:r>
          <a:r>
            <a:rPr lang="es-MX" sz="1800" dirty="0"/>
            <a:t>.</a:t>
          </a:r>
        </a:p>
      </dgm:t>
    </dgm:pt>
    <dgm:pt modelId="{400E3454-6305-4A5E-86D1-302871D1957C}" type="parTrans" cxnId="{D147FD3D-BE11-4D69-BFDD-4DC3143E3B70}">
      <dgm:prSet/>
      <dgm:spPr/>
      <dgm:t>
        <a:bodyPr/>
        <a:lstStyle/>
        <a:p>
          <a:endParaRPr lang="es-AR"/>
        </a:p>
      </dgm:t>
    </dgm:pt>
    <dgm:pt modelId="{C763986D-7B64-4835-A230-ABFE53E4DF8D}" type="sibTrans" cxnId="{D147FD3D-BE11-4D69-BFDD-4DC3143E3B70}">
      <dgm:prSet/>
      <dgm:spPr/>
      <dgm:t>
        <a:bodyPr/>
        <a:lstStyle/>
        <a:p>
          <a:endParaRPr lang="es-AR"/>
        </a:p>
      </dgm:t>
    </dgm:pt>
    <dgm:pt modelId="{1CDC72C3-C689-4461-9D8C-98234B329609}">
      <dgm:prSet custT="1"/>
      <dgm:spPr/>
      <dgm:t>
        <a:bodyPr/>
        <a:lstStyle/>
        <a:p>
          <a:pPr algn="just"/>
          <a:r>
            <a:rPr lang="es-MX" sz="2400" dirty="0" smtClean="0"/>
            <a:t>57 acciones para fortalecer capacidades en jóvenes.</a:t>
          </a:r>
          <a:endParaRPr lang="es-MX" sz="2400" dirty="0"/>
        </a:p>
      </dgm:t>
    </dgm:pt>
    <dgm:pt modelId="{7AC7F5E4-1C17-48E3-969E-A2FDE0680336}" type="parTrans" cxnId="{933580ED-53C0-41A0-93C5-2BA72E7372C4}">
      <dgm:prSet/>
      <dgm:spPr/>
      <dgm:t>
        <a:bodyPr/>
        <a:lstStyle/>
        <a:p>
          <a:endParaRPr lang="es-SV"/>
        </a:p>
      </dgm:t>
    </dgm:pt>
    <dgm:pt modelId="{7CB41100-6FE7-4CBE-B84F-87E0EF3D0A46}" type="sibTrans" cxnId="{933580ED-53C0-41A0-93C5-2BA72E7372C4}">
      <dgm:prSet/>
      <dgm:spPr/>
      <dgm:t>
        <a:bodyPr/>
        <a:lstStyle/>
        <a:p>
          <a:endParaRPr lang="es-SV"/>
        </a:p>
      </dgm:t>
    </dgm:pt>
    <dgm:pt modelId="{D58D064C-0C34-4436-8EC9-4BAD53CA0E19}" type="pres">
      <dgm:prSet presAssocID="{64FC26CA-E4CA-4B22-B304-8CF4958B03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CC3AE9A2-1FEC-44F5-A963-370DA68C0230}" type="pres">
      <dgm:prSet presAssocID="{2B11363A-1C4B-4B20-A305-6D25B38FD796}" presName="composite" presStyleCnt="0"/>
      <dgm:spPr/>
    </dgm:pt>
    <dgm:pt modelId="{A2E71A5E-7023-4384-8242-CE67BD5E0DF6}" type="pres">
      <dgm:prSet presAssocID="{2B11363A-1C4B-4B20-A305-6D25B38FD79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58F2CD6-4E89-4E0A-89AF-C467B77FA8C5}" type="pres">
      <dgm:prSet presAssocID="{2B11363A-1C4B-4B20-A305-6D25B38FD796}" presName="desTx" presStyleLbl="alignAccFollowNode1" presStyleIdx="0" presStyleCnt="3" custScaleX="86168" custScaleY="58091" custLinFactNeighborX="-1847" custLinFactNeighborY="-19707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077011B-DD2C-4040-A7F9-C51BFCD5E654}" type="pres">
      <dgm:prSet presAssocID="{3AFEA3FF-0328-459A-AF71-9E0AC77FAA7D}" presName="space" presStyleCnt="0"/>
      <dgm:spPr/>
    </dgm:pt>
    <dgm:pt modelId="{49D36A87-78F9-4230-A4E7-F3208A0BDFC3}" type="pres">
      <dgm:prSet presAssocID="{F866F6C9-CFEF-46C6-9643-98D9E028CAA3}" presName="composite" presStyleCnt="0"/>
      <dgm:spPr/>
    </dgm:pt>
    <dgm:pt modelId="{A86AA7C4-497B-4243-ACFA-C853B869272C}" type="pres">
      <dgm:prSet presAssocID="{F866F6C9-CFEF-46C6-9643-98D9E028CAA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5B26DC8-F5DC-41E5-80F3-784A56127978}" type="pres">
      <dgm:prSet presAssocID="{F866F6C9-CFEF-46C6-9643-98D9E028CAA3}" presName="desTx" presStyleLbl="alignAccFollowNode1" presStyleIdx="1" presStyleCnt="3" custScaleX="87963" custScaleY="65565" custLinFactNeighborX="-2956" custLinFactNeighborY="-17452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88A4940-0797-44DA-808B-3AA407411A31}" type="pres">
      <dgm:prSet presAssocID="{308C5212-2287-4061-811C-2C816254AACC}" presName="space" presStyleCnt="0"/>
      <dgm:spPr/>
    </dgm:pt>
    <dgm:pt modelId="{CC4E9F0B-6F8F-462A-98D0-B18B6085120D}" type="pres">
      <dgm:prSet presAssocID="{89ABE58E-97E6-475E-8018-E2992B66AFE4}" presName="composite" presStyleCnt="0"/>
      <dgm:spPr/>
    </dgm:pt>
    <dgm:pt modelId="{1F9E3AFC-7217-4F00-9DFC-C58636B48CC9}" type="pres">
      <dgm:prSet presAssocID="{89ABE58E-97E6-475E-8018-E2992B66AFE4}" presName="parTx" presStyleLbl="alignNode1" presStyleIdx="2" presStyleCnt="3" custLinFactNeighborY="129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BA98A3B-431C-4F34-8A65-C17D03063814}" type="pres">
      <dgm:prSet presAssocID="{89ABE58E-97E6-475E-8018-E2992B66AFE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C4B74D2C-A5A2-41DB-AF1E-336418891B9A}" srcId="{89ABE58E-97E6-475E-8018-E2992B66AFE4}" destId="{B0D246EC-643C-495D-AB65-05B42674691D}" srcOrd="2" destOrd="0" parTransId="{94C92E25-FF9C-4390-9C12-58F6AAC8C664}" sibTransId="{15651E58-9E52-48E4-A7D1-0ADA4F94F54A}"/>
    <dgm:cxn modelId="{E3848F70-7D00-4568-B682-021CF0F59434}" type="presOf" srcId="{5C8478C7-150E-4864-9D53-834579E2284A}" destId="{458F2CD6-4E89-4E0A-89AF-C467B77FA8C5}" srcOrd="0" destOrd="1" presId="urn:microsoft.com/office/officeart/2005/8/layout/hList1"/>
    <dgm:cxn modelId="{D6A0FFFB-755F-464D-90D6-E99095AB57AB}" type="presOf" srcId="{C45D1DA8-F1CB-4F84-8C89-C7D6DC83235E}" destId="{3BA98A3B-431C-4F34-8A65-C17D03063814}" srcOrd="0" destOrd="5" presId="urn:microsoft.com/office/officeart/2005/8/layout/hList1"/>
    <dgm:cxn modelId="{57D9781C-94C8-447C-8132-0AFB4F9E8723}" srcId="{2B11363A-1C4B-4B20-A305-6D25B38FD796}" destId="{B174E89C-1041-4A99-B79D-5B5F6AA31158}" srcOrd="0" destOrd="0" parTransId="{A2F1EF98-55B6-4EB6-8CCF-FD2DEB954065}" sibTransId="{8A5A701E-D9FC-400F-B9CE-C0219E343CE7}"/>
    <dgm:cxn modelId="{1B5A36B8-30E6-4D11-B413-D39E8E55A383}" srcId="{64FC26CA-E4CA-4B22-B304-8CF4958B038F}" destId="{89ABE58E-97E6-475E-8018-E2992B66AFE4}" srcOrd="2" destOrd="0" parTransId="{D828B6CA-5FB5-41F2-ADC2-80D80E3EAC03}" sibTransId="{0B8E27D6-D927-424D-A2DC-1ADD0D18219C}"/>
    <dgm:cxn modelId="{933580ED-53C0-41A0-93C5-2BA72E7372C4}" srcId="{89ABE58E-97E6-475E-8018-E2992B66AFE4}" destId="{1CDC72C3-C689-4461-9D8C-98234B329609}" srcOrd="4" destOrd="0" parTransId="{7AC7F5E4-1C17-48E3-969E-A2FDE0680336}" sibTransId="{7CB41100-6FE7-4CBE-B84F-87E0EF3D0A46}"/>
    <dgm:cxn modelId="{2A4C1BB3-2198-40A5-AFCE-75FDAF63BFC3}" srcId="{F866F6C9-CFEF-46C6-9643-98D9E028CAA3}" destId="{ECBA51EC-964F-4870-90D9-4F3685EE98F9}" srcOrd="1" destOrd="0" parTransId="{AB3C8BA1-3C4F-4E6D-A519-9ED4903C9510}" sibTransId="{8341635C-6B79-4783-801D-0F60E2DFC8F7}"/>
    <dgm:cxn modelId="{D44C07AB-8713-44A8-8115-ADBFF9D9CA98}" type="presOf" srcId="{42F4139A-B3A0-4D4F-8346-AEB388637B45}" destId="{3BA98A3B-431C-4F34-8A65-C17D03063814}" srcOrd="0" destOrd="1" presId="urn:microsoft.com/office/officeart/2005/8/layout/hList1"/>
    <dgm:cxn modelId="{301F9710-93D0-4C87-ADA6-97D3AA5990C1}" srcId="{89ABE58E-97E6-475E-8018-E2992B66AFE4}" destId="{87767C28-E1C6-41E7-B778-41A71DC1322C}" srcOrd="0" destOrd="0" parTransId="{92E62EBE-EC54-4C29-B6EC-576647F4C1CF}" sibTransId="{9A85C5B4-A3EE-41A0-B8D0-1C257316EBE8}"/>
    <dgm:cxn modelId="{D147FD3D-BE11-4D69-BFDD-4DC3143E3B70}" srcId="{89ABE58E-97E6-475E-8018-E2992B66AFE4}" destId="{C45D1DA8-F1CB-4F84-8C89-C7D6DC83235E}" srcOrd="5" destOrd="0" parTransId="{400E3454-6305-4A5E-86D1-302871D1957C}" sibTransId="{C763986D-7B64-4835-A230-ABFE53E4DF8D}"/>
    <dgm:cxn modelId="{41053EFE-2086-4C9B-8E6F-5FA47C57D71B}" type="presOf" srcId="{87767C28-E1C6-41E7-B778-41A71DC1322C}" destId="{3BA98A3B-431C-4F34-8A65-C17D03063814}" srcOrd="0" destOrd="0" presId="urn:microsoft.com/office/officeart/2005/8/layout/hList1"/>
    <dgm:cxn modelId="{5971E505-48C7-4453-8984-13AD9AC3DCDC}" srcId="{2B11363A-1C4B-4B20-A305-6D25B38FD796}" destId="{5C8478C7-150E-4864-9D53-834579E2284A}" srcOrd="1" destOrd="0" parTransId="{1DBE0685-6005-4A78-8028-3FE1DC6411D6}" sibTransId="{7A8A71A1-8CFE-461F-B63F-60B30E72C7A4}"/>
    <dgm:cxn modelId="{81EB7E3E-016E-42C7-B4B9-DBC397B5966A}" type="presOf" srcId="{B0D246EC-643C-495D-AB65-05B42674691D}" destId="{3BA98A3B-431C-4F34-8A65-C17D03063814}" srcOrd="0" destOrd="2" presId="urn:microsoft.com/office/officeart/2005/8/layout/hList1"/>
    <dgm:cxn modelId="{49B11A78-29CF-422E-B26C-277C76F31382}" srcId="{89ABE58E-97E6-475E-8018-E2992B66AFE4}" destId="{42F4139A-B3A0-4D4F-8346-AEB388637B45}" srcOrd="1" destOrd="0" parTransId="{11A0E70D-9701-4845-AFAD-362BE8B51FBD}" sibTransId="{F8ED02E7-7BC4-4968-9CF6-57FED9EB9029}"/>
    <dgm:cxn modelId="{9DD90096-666F-4BC5-9882-F7F11B1DB0EA}" type="presOf" srcId="{64FC26CA-E4CA-4B22-B304-8CF4958B038F}" destId="{D58D064C-0C34-4436-8EC9-4BAD53CA0E19}" srcOrd="0" destOrd="0" presId="urn:microsoft.com/office/officeart/2005/8/layout/hList1"/>
    <dgm:cxn modelId="{EAE82AE8-132D-40F9-A2F1-1FA8E88E0FA5}" type="presOf" srcId="{ECBA51EC-964F-4870-90D9-4F3685EE98F9}" destId="{95B26DC8-F5DC-41E5-80F3-784A56127978}" srcOrd="0" destOrd="1" presId="urn:microsoft.com/office/officeart/2005/8/layout/hList1"/>
    <dgm:cxn modelId="{9091E9C9-B2FC-4693-8F38-135273106A36}" srcId="{64FC26CA-E4CA-4B22-B304-8CF4958B038F}" destId="{F866F6C9-CFEF-46C6-9643-98D9E028CAA3}" srcOrd="1" destOrd="0" parTransId="{698F28F1-CA11-482D-9442-7EA021F30035}" sibTransId="{308C5212-2287-4061-811C-2C816254AACC}"/>
    <dgm:cxn modelId="{227F7164-95BA-425E-B6A6-815A9BBD14A9}" type="presOf" srcId="{C9E0A963-9D49-44B5-936D-F7E2D9DD8E9E}" destId="{3BA98A3B-431C-4F34-8A65-C17D03063814}" srcOrd="0" destOrd="3" presId="urn:microsoft.com/office/officeart/2005/8/layout/hList1"/>
    <dgm:cxn modelId="{E8D8092E-41D1-4552-AE3C-56655946981B}" type="presOf" srcId="{2B11363A-1C4B-4B20-A305-6D25B38FD796}" destId="{A2E71A5E-7023-4384-8242-CE67BD5E0DF6}" srcOrd="0" destOrd="0" presId="urn:microsoft.com/office/officeart/2005/8/layout/hList1"/>
    <dgm:cxn modelId="{F004A7C8-5892-4E7E-9BE0-988C27B18328}" type="presOf" srcId="{EC220478-13D5-4E1C-9AFE-A6D36A759166}" destId="{95B26DC8-F5DC-41E5-80F3-784A56127978}" srcOrd="0" destOrd="0" presId="urn:microsoft.com/office/officeart/2005/8/layout/hList1"/>
    <dgm:cxn modelId="{AC975F2B-33A2-4CFA-9945-0BAAE9026C2A}" type="presOf" srcId="{B174E89C-1041-4A99-B79D-5B5F6AA31158}" destId="{458F2CD6-4E89-4E0A-89AF-C467B77FA8C5}" srcOrd="0" destOrd="0" presId="urn:microsoft.com/office/officeart/2005/8/layout/hList1"/>
    <dgm:cxn modelId="{190C2EE7-0425-49B9-8046-5DD712EE387F}" srcId="{F866F6C9-CFEF-46C6-9643-98D9E028CAA3}" destId="{EC220478-13D5-4E1C-9AFE-A6D36A759166}" srcOrd="0" destOrd="0" parTransId="{1B17B8F9-8973-4FF4-9F66-FD3998C73524}" sibTransId="{9BE1E5F1-9B1E-4172-9163-685BC5120A61}"/>
    <dgm:cxn modelId="{8B20EBC3-BF24-43C0-B6E0-1C031A5F34A2}" type="presOf" srcId="{1CDC72C3-C689-4461-9D8C-98234B329609}" destId="{3BA98A3B-431C-4F34-8A65-C17D03063814}" srcOrd="0" destOrd="4" presId="urn:microsoft.com/office/officeart/2005/8/layout/hList1"/>
    <dgm:cxn modelId="{CF6C3574-24CF-40EF-AFC7-17A002B83238}" srcId="{64FC26CA-E4CA-4B22-B304-8CF4958B038F}" destId="{2B11363A-1C4B-4B20-A305-6D25B38FD796}" srcOrd="0" destOrd="0" parTransId="{C7E6A936-649A-48E7-B114-2889355F448D}" sibTransId="{3AFEA3FF-0328-459A-AF71-9E0AC77FAA7D}"/>
    <dgm:cxn modelId="{BA40BDB6-4E65-4726-BB26-21226C48991B}" srcId="{89ABE58E-97E6-475E-8018-E2992B66AFE4}" destId="{C9E0A963-9D49-44B5-936D-F7E2D9DD8E9E}" srcOrd="3" destOrd="0" parTransId="{9C339817-8DA6-4A51-8AEB-2E2320D8D24A}" sibTransId="{AABD631F-2CE0-4F57-A1DA-23C68C58B9E3}"/>
    <dgm:cxn modelId="{6FF613EF-F09E-47A2-9F5A-C36EA0B3A28C}" type="presOf" srcId="{F866F6C9-CFEF-46C6-9643-98D9E028CAA3}" destId="{A86AA7C4-497B-4243-ACFA-C853B869272C}" srcOrd="0" destOrd="0" presId="urn:microsoft.com/office/officeart/2005/8/layout/hList1"/>
    <dgm:cxn modelId="{1E48D347-CE86-432D-91DF-FD1F46814952}" type="presOf" srcId="{89ABE58E-97E6-475E-8018-E2992B66AFE4}" destId="{1F9E3AFC-7217-4F00-9DFC-C58636B48CC9}" srcOrd="0" destOrd="0" presId="urn:microsoft.com/office/officeart/2005/8/layout/hList1"/>
    <dgm:cxn modelId="{AC1924E5-5679-4A82-94F7-8526F28505FE}" type="presParOf" srcId="{D58D064C-0C34-4436-8EC9-4BAD53CA0E19}" destId="{CC3AE9A2-1FEC-44F5-A963-370DA68C0230}" srcOrd="0" destOrd="0" presId="urn:microsoft.com/office/officeart/2005/8/layout/hList1"/>
    <dgm:cxn modelId="{7CC6492D-1623-42C9-99F7-78E5E0CFBB61}" type="presParOf" srcId="{CC3AE9A2-1FEC-44F5-A963-370DA68C0230}" destId="{A2E71A5E-7023-4384-8242-CE67BD5E0DF6}" srcOrd="0" destOrd="0" presId="urn:microsoft.com/office/officeart/2005/8/layout/hList1"/>
    <dgm:cxn modelId="{E947817F-785C-4C45-88EB-B0E418234181}" type="presParOf" srcId="{CC3AE9A2-1FEC-44F5-A963-370DA68C0230}" destId="{458F2CD6-4E89-4E0A-89AF-C467B77FA8C5}" srcOrd="1" destOrd="0" presId="urn:microsoft.com/office/officeart/2005/8/layout/hList1"/>
    <dgm:cxn modelId="{FB7C97B1-0193-4992-9E2E-01906BC5FA3E}" type="presParOf" srcId="{D58D064C-0C34-4436-8EC9-4BAD53CA0E19}" destId="{F077011B-DD2C-4040-A7F9-C51BFCD5E654}" srcOrd="1" destOrd="0" presId="urn:microsoft.com/office/officeart/2005/8/layout/hList1"/>
    <dgm:cxn modelId="{71385FDE-60EE-4400-9159-35197FC03F43}" type="presParOf" srcId="{D58D064C-0C34-4436-8EC9-4BAD53CA0E19}" destId="{49D36A87-78F9-4230-A4E7-F3208A0BDFC3}" srcOrd="2" destOrd="0" presId="urn:microsoft.com/office/officeart/2005/8/layout/hList1"/>
    <dgm:cxn modelId="{8E91C7F5-0C53-4272-9DD5-51FA1BD95A40}" type="presParOf" srcId="{49D36A87-78F9-4230-A4E7-F3208A0BDFC3}" destId="{A86AA7C4-497B-4243-ACFA-C853B869272C}" srcOrd="0" destOrd="0" presId="urn:microsoft.com/office/officeart/2005/8/layout/hList1"/>
    <dgm:cxn modelId="{98971A0F-AFF6-4E9E-941B-8C547D25C43F}" type="presParOf" srcId="{49D36A87-78F9-4230-A4E7-F3208A0BDFC3}" destId="{95B26DC8-F5DC-41E5-80F3-784A56127978}" srcOrd="1" destOrd="0" presId="urn:microsoft.com/office/officeart/2005/8/layout/hList1"/>
    <dgm:cxn modelId="{B61F2DE5-D3AB-4669-9097-84AA69D5318C}" type="presParOf" srcId="{D58D064C-0C34-4436-8EC9-4BAD53CA0E19}" destId="{188A4940-0797-44DA-808B-3AA407411A31}" srcOrd="3" destOrd="0" presId="urn:microsoft.com/office/officeart/2005/8/layout/hList1"/>
    <dgm:cxn modelId="{D5E5D5DB-B2F7-45B3-A3CE-94129CEB4A6E}" type="presParOf" srcId="{D58D064C-0C34-4436-8EC9-4BAD53CA0E19}" destId="{CC4E9F0B-6F8F-462A-98D0-B18B6085120D}" srcOrd="4" destOrd="0" presId="urn:microsoft.com/office/officeart/2005/8/layout/hList1"/>
    <dgm:cxn modelId="{E283458A-645E-4BAE-A0FD-F7D3C7BF3FAF}" type="presParOf" srcId="{CC4E9F0B-6F8F-462A-98D0-B18B6085120D}" destId="{1F9E3AFC-7217-4F00-9DFC-C58636B48CC9}" srcOrd="0" destOrd="0" presId="urn:microsoft.com/office/officeart/2005/8/layout/hList1"/>
    <dgm:cxn modelId="{E4CBF5BC-92BF-403E-BA59-58CFBEF20C71}" type="presParOf" srcId="{CC4E9F0B-6F8F-462A-98D0-B18B6085120D}" destId="{3BA98A3B-431C-4F34-8A65-C17D0306381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54741C8-B7A1-4B23-95E9-46BE3CA2BB6B}" type="doc">
      <dgm:prSet loTypeId="urn:microsoft.com/office/officeart/2005/8/layout/hList1" loCatId="list" qsTypeId="urn:microsoft.com/office/officeart/2005/8/quickstyle/3d2" qsCatId="3D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E11D1D43-D1DA-4F71-95C9-0D1E416F42D1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Rehabilitación, Recuperación y Adecuación de Espacios </a:t>
          </a:r>
        </a:p>
      </dgm:t>
    </dgm:pt>
    <dgm:pt modelId="{8B5A2C86-DBDD-4906-A946-CD83BDA78F6F}" type="parTrans" cxnId="{15B040B6-A74F-4171-A775-70E430E1399E}">
      <dgm:prSet/>
      <dgm:spPr/>
      <dgm:t>
        <a:bodyPr/>
        <a:lstStyle/>
        <a:p>
          <a:endParaRPr lang="es-ES"/>
        </a:p>
      </dgm:t>
    </dgm:pt>
    <dgm:pt modelId="{6D2F07B2-9BAA-480C-BF38-BD5C43CCAEC3}" type="sibTrans" cxnId="{15B040B6-A74F-4171-A775-70E430E1399E}">
      <dgm:prSet/>
      <dgm:spPr/>
      <dgm:t>
        <a:bodyPr/>
        <a:lstStyle/>
        <a:p>
          <a:endParaRPr lang="es-ES"/>
        </a:p>
      </dgm:t>
    </dgm:pt>
    <dgm:pt modelId="{AB4D090A-0C71-46D3-B586-0E6EB2175115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Rescate de Espacios Comunitarios </a:t>
          </a:r>
        </a:p>
      </dgm:t>
    </dgm:pt>
    <dgm:pt modelId="{4043C614-C24C-4974-BDFA-EDC351D9C3E7}" type="parTrans" cxnId="{26825B1F-B431-4CF9-80F7-3B6DE87692FE}">
      <dgm:prSet/>
      <dgm:spPr/>
      <dgm:t>
        <a:bodyPr/>
        <a:lstStyle/>
        <a:p>
          <a:endParaRPr lang="es-ES"/>
        </a:p>
      </dgm:t>
    </dgm:pt>
    <dgm:pt modelId="{4BF640EF-8A7C-44F1-96DE-7EBA5713FA85}" type="sibTrans" cxnId="{26825B1F-B431-4CF9-80F7-3B6DE87692FE}">
      <dgm:prSet/>
      <dgm:spPr/>
      <dgm:t>
        <a:bodyPr/>
        <a:lstStyle/>
        <a:p>
          <a:endParaRPr lang="es-ES"/>
        </a:p>
      </dgm:t>
    </dgm:pt>
    <dgm:pt modelId="{D8EAFB03-C8F2-4994-8E09-A41A91CEF41F}">
      <dgm:prSet phldrT="[Texto]" custT="1"/>
      <dgm:spPr/>
      <dgm:t>
        <a:bodyPr/>
        <a:lstStyle/>
        <a:p>
          <a:pPr algn="l"/>
          <a:endParaRPr lang="es-ES" sz="1800" dirty="0"/>
        </a:p>
      </dgm:t>
    </dgm:pt>
    <dgm:pt modelId="{C012BEB8-5EED-4631-A26E-03F742FBFDA5}" type="parTrans" cxnId="{7FE01E88-1E5B-4E82-9042-DD525B12E4B9}">
      <dgm:prSet/>
      <dgm:spPr/>
      <dgm:t>
        <a:bodyPr/>
        <a:lstStyle/>
        <a:p>
          <a:endParaRPr lang="es-ES"/>
        </a:p>
      </dgm:t>
    </dgm:pt>
    <dgm:pt modelId="{6C34CCB9-C6FC-423A-8B3F-6BF8775A617D}" type="sibTrans" cxnId="{7FE01E88-1E5B-4E82-9042-DD525B12E4B9}">
      <dgm:prSet/>
      <dgm:spPr/>
      <dgm:t>
        <a:bodyPr/>
        <a:lstStyle/>
        <a:p>
          <a:endParaRPr lang="es-ES"/>
        </a:p>
      </dgm:t>
    </dgm:pt>
    <dgm:pt modelId="{E2321457-550D-4A05-B016-4FFD9EAA083B}">
      <dgm:prSet phldrT="[Texto]" custT="1"/>
      <dgm:spPr/>
      <dgm:t>
        <a:bodyPr/>
        <a:lstStyle/>
        <a:p>
          <a:pPr algn="just"/>
          <a:r>
            <a:rPr lang="es-SV" sz="2400" dirty="0" smtClean="0"/>
            <a:t>Más de 150 acciones de recuperación de espacios en CJ y comunidades.</a:t>
          </a:r>
          <a:endParaRPr lang="es-ES" sz="2400" dirty="0"/>
        </a:p>
      </dgm:t>
    </dgm:pt>
    <dgm:pt modelId="{4E641FA9-81D9-4EFC-8FF2-7CBE10D6EE73}" type="parTrans" cxnId="{A0B5DB9D-6D7D-4FAB-BA5F-B78C1623F8E5}">
      <dgm:prSet/>
      <dgm:spPr/>
      <dgm:t>
        <a:bodyPr/>
        <a:lstStyle/>
        <a:p>
          <a:endParaRPr lang="es-ES"/>
        </a:p>
      </dgm:t>
    </dgm:pt>
    <dgm:pt modelId="{5F2DE6D8-AC2D-4862-89B0-D420F08C6211}" type="sibTrans" cxnId="{A0B5DB9D-6D7D-4FAB-BA5F-B78C1623F8E5}">
      <dgm:prSet/>
      <dgm:spPr/>
      <dgm:t>
        <a:bodyPr/>
        <a:lstStyle/>
        <a:p>
          <a:endParaRPr lang="es-ES"/>
        </a:p>
      </dgm:t>
    </dgm:pt>
    <dgm:pt modelId="{315659F9-8574-44FF-AEE2-F7B9B8A6B04C}">
      <dgm:prSet phldrT="[Texto]" custT="1"/>
      <dgm:spPr/>
      <dgm:t>
        <a:bodyPr/>
        <a:lstStyle/>
        <a:p>
          <a:pPr algn="just"/>
          <a:r>
            <a:rPr lang="es-SV" sz="2400" dirty="0" smtClean="0"/>
            <a:t>Remodelación  de CJ de Berlín (</a:t>
          </a:r>
          <a:r>
            <a:rPr lang="es-ES" sz="2400" dirty="0" smtClean="0"/>
            <a:t>$262,335.36),</a:t>
          </a:r>
          <a:endParaRPr lang="es-ES" sz="2400" dirty="0"/>
        </a:p>
      </dgm:t>
    </dgm:pt>
    <dgm:pt modelId="{017A6DE6-FA57-42C0-90E6-A50BAE7529FB}" type="sibTrans" cxnId="{A2FF7BFF-D08D-4A13-A0BE-3769B6578A52}">
      <dgm:prSet/>
      <dgm:spPr/>
      <dgm:t>
        <a:bodyPr/>
        <a:lstStyle/>
        <a:p>
          <a:endParaRPr lang="es-ES"/>
        </a:p>
      </dgm:t>
    </dgm:pt>
    <dgm:pt modelId="{AD5382DA-FAAC-4BDC-A2E7-374E8A4C47CC}" type="parTrans" cxnId="{A2FF7BFF-D08D-4A13-A0BE-3769B6578A52}">
      <dgm:prSet/>
      <dgm:spPr/>
      <dgm:t>
        <a:bodyPr/>
        <a:lstStyle/>
        <a:p>
          <a:endParaRPr lang="es-ES"/>
        </a:p>
      </dgm:t>
    </dgm:pt>
    <dgm:pt modelId="{1AEAE43C-C65A-4850-B419-6CAFF6CA9593}">
      <dgm:prSet phldrT="[Texto]" custT="1"/>
      <dgm:spPr/>
      <dgm:t>
        <a:bodyPr/>
        <a:lstStyle/>
        <a:p>
          <a:pPr algn="l"/>
          <a:endParaRPr lang="es-ES" sz="1800" dirty="0"/>
        </a:p>
      </dgm:t>
    </dgm:pt>
    <dgm:pt modelId="{E0A5824D-C3AD-439E-B884-3F81728BBB74}" type="sibTrans" cxnId="{77179C19-CE58-45C8-AAD1-2DD01699D11A}">
      <dgm:prSet/>
      <dgm:spPr/>
      <dgm:t>
        <a:bodyPr/>
        <a:lstStyle/>
        <a:p>
          <a:endParaRPr lang="es-ES"/>
        </a:p>
      </dgm:t>
    </dgm:pt>
    <dgm:pt modelId="{8670E97E-B567-4642-8FE1-B80900F6857A}" type="parTrans" cxnId="{77179C19-CE58-45C8-AAD1-2DD01699D11A}">
      <dgm:prSet/>
      <dgm:spPr/>
      <dgm:t>
        <a:bodyPr/>
        <a:lstStyle/>
        <a:p>
          <a:endParaRPr lang="es-ES"/>
        </a:p>
      </dgm:t>
    </dgm:pt>
    <dgm:pt modelId="{C34F4E3A-59DE-42B8-B76E-AE0488B54E77}">
      <dgm:prSet phldrT="[Texto]" custT="1"/>
      <dgm:spPr/>
      <dgm:t>
        <a:bodyPr/>
        <a:lstStyle/>
        <a:p>
          <a:pPr algn="just"/>
          <a:r>
            <a:rPr lang="es-ES" sz="2400" dirty="0" smtClean="0"/>
            <a:t>Remodelación  del </a:t>
          </a:r>
          <a:r>
            <a:rPr lang="es-SV" sz="2400" dirty="0" smtClean="0"/>
            <a:t>CJ San Francisco Gotera (</a:t>
          </a:r>
          <a:r>
            <a:rPr lang="es-ES" sz="2400" dirty="0" smtClean="0"/>
            <a:t>$ 300, 000.00)</a:t>
          </a:r>
          <a:endParaRPr lang="es-ES" sz="2400" dirty="0"/>
        </a:p>
      </dgm:t>
    </dgm:pt>
    <dgm:pt modelId="{4E3E789A-C2E8-4AC6-814F-392725F9A6BE}" type="parTrans" cxnId="{D167F9B5-BF31-4BF1-91F4-01942CD1E096}">
      <dgm:prSet/>
      <dgm:spPr/>
      <dgm:t>
        <a:bodyPr/>
        <a:lstStyle/>
        <a:p>
          <a:endParaRPr lang="es-AR"/>
        </a:p>
      </dgm:t>
    </dgm:pt>
    <dgm:pt modelId="{CF7F8C92-9E77-4763-9F4E-8B8C2ED7BF32}" type="sibTrans" cxnId="{D167F9B5-BF31-4BF1-91F4-01942CD1E096}">
      <dgm:prSet/>
      <dgm:spPr/>
      <dgm:t>
        <a:bodyPr/>
        <a:lstStyle/>
        <a:p>
          <a:endParaRPr lang="es-AR"/>
        </a:p>
      </dgm:t>
    </dgm:pt>
    <dgm:pt modelId="{424B6950-DBCD-45B6-AA92-C6D3F1C53A99}">
      <dgm:prSet phldrT="[Texto]" custT="1"/>
      <dgm:spPr/>
      <dgm:t>
        <a:bodyPr/>
        <a:lstStyle/>
        <a:p>
          <a:pPr algn="just"/>
          <a:r>
            <a:rPr lang="es-SV" sz="2400" dirty="0" smtClean="0"/>
            <a:t>Construcción espacio municipal de </a:t>
          </a:r>
          <a:r>
            <a:rPr lang="es-SV" sz="2400" dirty="0" err="1" smtClean="0"/>
            <a:t>Jiquilísco</a:t>
          </a:r>
          <a:r>
            <a:rPr lang="es-SV" sz="2400" dirty="0" smtClean="0"/>
            <a:t>  (</a:t>
          </a:r>
          <a:r>
            <a:rPr lang="es-ES" sz="2400" dirty="0" smtClean="0"/>
            <a:t>$209,567.01)</a:t>
          </a:r>
          <a:r>
            <a:rPr lang="es-SV" sz="2400" b="1" dirty="0" smtClean="0"/>
            <a:t> </a:t>
          </a:r>
          <a:endParaRPr lang="es-ES" sz="2400" dirty="0"/>
        </a:p>
      </dgm:t>
    </dgm:pt>
    <dgm:pt modelId="{97B89757-D5C7-4F98-AF59-4A0958702680}" type="parTrans" cxnId="{871B4A69-3DC9-40A0-8BD6-A65B9C8610B0}">
      <dgm:prSet/>
      <dgm:spPr/>
      <dgm:t>
        <a:bodyPr/>
        <a:lstStyle/>
        <a:p>
          <a:endParaRPr lang="es-AR"/>
        </a:p>
      </dgm:t>
    </dgm:pt>
    <dgm:pt modelId="{91FD71F9-C468-41E0-845D-CDBC3838B780}" type="sibTrans" cxnId="{871B4A69-3DC9-40A0-8BD6-A65B9C8610B0}">
      <dgm:prSet/>
      <dgm:spPr/>
      <dgm:t>
        <a:bodyPr/>
        <a:lstStyle/>
        <a:p>
          <a:endParaRPr lang="es-AR"/>
        </a:p>
      </dgm:t>
    </dgm:pt>
    <dgm:pt modelId="{8F23036E-15A5-4E30-8944-36BF4E665FD7}" type="pres">
      <dgm:prSet presAssocID="{354741C8-B7A1-4B23-95E9-46BE3CA2BB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41DA7E06-D2C3-4BE7-B9B3-459369C3C626}" type="pres">
      <dgm:prSet presAssocID="{E11D1D43-D1DA-4F71-95C9-0D1E416F42D1}" presName="composite" presStyleCnt="0"/>
      <dgm:spPr/>
    </dgm:pt>
    <dgm:pt modelId="{A516D446-8A69-48A0-BA02-1C886EE941DF}" type="pres">
      <dgm:prSet presAssocID="{E11D1D43-D1DA-4F71-95C9-0D1E416F42D1}" presName="parTx" presStyleLbl="alignNode1" presStyleIdx="0" presStyleCnt="2" custScaleX="76582" custScaleY="100000" custLinFactNeighborX="358" custLinFactNeighborY="-5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6681327-62C6-42C3-9E84-DF8232F73268}" type="pres">
      <dgm:prSet presAssocID="{E11D1D43-D1DA-4F71-95C9-0D1E416F42D1}" presName="desTx" presStyleLbl="alignAccFollowNode1" presStyleIdx="0" presStyleCnt="2" custScaleX="76687" custScaleY="100000" custLinFactNeighborX="530" custLinFactNeighborY="-1064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DC1D83A-43F7-4F41-8C6C-7FCBDF610D1A}" type="pres">
      <dgm:prSet presAssocID="{6D2F07B2-9BAA-480C-BF38-BD5C43CCAEC3}" presName="space" presStyleCnt="0"/>
      <dgm:spPr/>
    </dgm:pt>
    <dgm:pt modelId="{513DBDF3-094C-4509-97BC-C3243D062778}" type="pres">
      <dgm:prSet presAssocID="{AB4D090A-0C71-46D3-B586-0E6EB2175115}" presName="composite" presStyleCnt="0"/>
      <dgm:spPr/>
    </dgm:pt>
    <dgm:pt modelId="{DAA1DBA1-B9DF-4D2F-897B-1849EE075C92}" type="pres">
      <dgm:prSet presAssocID="{AB4D090A-0C71-46D3-B586-0E6EB2175115}" presName="parTx" presStyleLbl="alignNode1" presStyleIdx="1" presStyleCnt="2" custScaleX="77916" custScaleY="100000" custLinFactNeighborX="-11988" custLinFactNeighborY="-32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45AF341-D332-4CC2-A190-F3B7BC30415C}" type="pres">
      <dgm:prSet presAssocID="{AB4D090A-0C71-46D3-B586-0E6EB2175115}" presName="desTx" presStyleLbl="alignAccFollowNode1" presStyleIdx="1" presStyleCnt="2" custScaleX="63740" custScaleY="100000" custLinFactNeighborX="-13507" custLinFactNeighborY="-461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767B2231-6582-4C22-A85B-33C1421B00F4}" type="presOf" srcId="{AB4D090A-0C71-46D3-B586-0E6EB2175115}" destId="{DAA1DBA1-B9DF-4D2F-897B-1849EE075C92}" srcOrd="0" destOrd="0" presId="urn:microsoft.com/office/officeart/2005/8/layout/hList1"/>
    <dgm:cxn modelId="{495BBCFE-CF42-4132-B709-5872E790E4EA}" type="presOf" srcId="{D8EAFB03-C8F2-4994-8E09-A41A91CEF41F}" destId="{345AF341-D332-4CC2-A190-F3B7BC30415C}" srcOrd="0" destOrd="0" presId="urn:microsoft.com/office/officeart/2005/8/layout/hList1"/>
    <dgm:cxn modelId="{46C18F54-01BD-4E21-8BE8-717F6DC31190}" type="presOf" srcId="{1AEAE43C-C65A-4850-B419-6CAFF6CA9593}" destId="{76681327-62C6-42C3-9E84-DF8232F73268}" srcOrd="0" destOrd="0" presId="urn:microsoft.com/office/officeart/2005/8/layout/hList1"/>
    <dgm:cxn modelId="{22A9F913-A0EA-47B9-B320-88D1926BF991}" type="presOf" srcId="{354741C8-B7A1-4B23-95E9-46BE3CA2BB6B}" destId="{8F23036E-15A5-4E30-8944-36BF4E665FD7}" srcOrd="0" destOrd="0" presId="urn:microsoft.com/office/officeart/2005/8/layout/hList1"/>
    <dgm:cxn modelId="{77179C19-CE58-45C8-AAD1-2DD01699D11A}" srcId="{E11D1D43-D1DA-4F71-95C9-0D1E416F42D1}" destId="{1AEAE43C-C65A-4850-B419-6CAFF6CA9593}" srcOrd="0" destOrd="0" parTransId="{8670E97E-B567-4642-8FE1-B80900F6857A}" sibTransId="{E0A5824D-C3AD-439E-B884-3F81728BBB74}"/>
    <dgm:cxn modelId="{D167F9B5-BF31-4BF1-91F4-01942CD1E096}" srcId="{E11D1D43-D1DA-4F71-95C9-0D1E416F42D1}" destId="{C34F4E3A-59DE-42B8-B76E-AE0488B54E77}" srcOrd="2" destOrd="0" parTransId="{4E3E789A-C2E8-4AC6-814F-392725F9A6BE}" sibTransId="{CF7F8C92-9E77-4763-9F4E-8B8C2ED7BF32}"/>
    <dgm:cxn modelId="{871B4A69-3DC9-40A0-8BD6-A65B9C8610B0}" srcId="{E11D1D43-D1DA-4F71-95C9-0D1E416F42D1}" destId="{424B6950-DBCD-45B6-AA92-C6D3F1C53A99}" srcOrd="3" destOrd="0" parTransId="{97B89757-D5C7-4F98-AF59-4A0958702680}" sibTransId="{91FD71F9-C468-41E0-845D-CDBC3838B780}"/>
    <dgm:cxn modelId="{5DE76DE4-DDCA-4FEF-9ACA-019C1E8F018F}" type="presOf" srcId="{E2321457-550D-4A05-B016-4FFD9EAA083B}" destId="{345AF341-D332-4CC2-A190-F3B7BC30415C}" srcOrd="0" destOrd="1" presId="urn:microsoft.com/office/officeart/2005/8/layout/hList1"/>
    <dgm:cxn modelId="{26825B1F-B431-4CF9-80F7-3B6DE87692FE}" srcId="{354741C8-B7A1-4B23-95E9-46BE3CA2BB6B}" destId="{AB4D090A-0C71-46D3-B586-0E6EB2175115}" srcOrd="1" destOrd="0" parTransId="{4043C614-C24C-4974-BDFA-EDC351D9C3E7}" sibTransId="{4BF640EF-8A7C-44F1-96DE-7EBA5713FA85}"/>
    <dgm:cxn modelId="{A0B5DB9D-6D7D-4FAB-BA5F-B78C1623F8E5}" srcId="{AB4D090A-0C71-46D3-B586-0E6EB2175115}" destId="{E2321457-550D-4A05-B016-4FFD9EAA083B}" srcOrd="1" destOrd="0" parTransId="{4E641FA9-81D9-4EFC-8FF2-7CBE10D6EE73}" sibTransId="{5F2DE6D8-AC2D-4862-89B0-D420F08C6211}"/>
    <dgm:cxn modelId="{937FB368-AD62-45F5-8E6D-0DA5768361B0}" type="presOf" srcId="{E11D1D43-D1DA-4F71-95C9-0D1E416F42D1}" destId="{A516D446-8A69-48A0-BA02-1C886EE941DF}" srcOrd="0" destOrd="0" presId="urn:microsoft.com/office/officeart/2005/8/layout/hList1"/>
    <dgm:cxn modelId="{032272B8-D518-4FEF-8D36-9F58BB65DBC9}" type="presOf" srcId="{C34F4E3A-59DE-42B8-B76E-AE0488B54E77}" destId="{76681327-62C6-42C3-9E84-DF8232F73268}" srcOrd="0" destOrd="2" presId="urn:microsoft.com/office/officeart/2005/8/layout/hList1"/>
    <dgm:cxn modelId="{F17DF22D-4766-4520-8FA5-2ADC13A68B41}" type="presOf" srcId="{315659F9-8574-44FF-AEE2-F7B9B8A6B04C}" destId="{76681327-62C6-42C3-9E84-DF8232F73268}" srcOrd="0" destOrd="1" presId="urn:microsoft.com/office/officeart/2005/8/layout/hList1"/>
    <dgm:cxn modelId="{15B040B6-A74F-4171-A775-70E430E1399E}" srcId="{354741C8-B7A1-4B23-95E9-46BE3CA2BB6B}" destId="{E11D1D43-D1DA-4F71-95C9-0D1E416F42D1}" srcOrd="0" destOrd="0" parTransId="{8B5A2C86-DBDD-4906-A946-CD83BDA78F6F}" sibTransId="{6D2F07B2-9BAA-480C-BF38-BD5C43CCAEC3}"/>
    <dgm:cxn modelId="{A2FF7BFF-D08D-4A13-A0BE-3769B6578A52}" srcId="{E11D1D43-D1DA-4F71-95C9-0D1E416F42D1}" destId="{315659F9-8574-44FF-AEE2-F7B9B8A6B04C}" srcOrd="1" destOrd="0" parTransId="{AD5382DA-FAAC-4BDC-A2E7-374E8A4C47CC}" sibTransId="{017A6DE6-FA57-42C0-90E6-A50BAE7529FB}"/>
    <dgm:cxn modelId="{77DD0B27-24A5-461A-AD0D-444250D03DEB}" type="presOf" srcId="{424B6950-DBCD-45B6-AA92-C6D3F1C53A99}" destId="{76681327-62C6-42C3-9E84-DF8232F73268}" srcOrd="0" destOrd="3" presId="urn:microsoft.com/office/officeart/2005/8/layout/hList1"/>
    <dgm:cxn modelId="{7FE01E88-1E5B-4E82-9042-DD525B12E4B9}" srcId="{AB4D090A-0C71-46D3-B586-0E6EB2175115}" destId="{D8EAFB03-C8F2-4994-8E09-A41A91CEF41F}" srcOrd="0" destOrd="0" parTransId="{C012BEB8-5EED-4631-A26E-03F742FBFDA5}" sibTransId="{6C34CCB9-C6FC-423A-8B3F-6BF8775A617D}"/>
    <dgm:cxn modelId="{E39B4807-D5A8-4C03-8D76-4B2A38C85661}" type="presParOf" srcId="{8F23036E-15A5-4E30-8944-36BF4E665FD7}" destId="{41DA7E06-D2C3-4BE7-B9B3-459369C3C626}" srcOrd="0" destOrd="0" presId="urn:microsoft.com/office/officeart/2005/8/layout/hList1"/>
    <dgm:cxn modelId="{0C58E40F-758E-41D3-968C-206A8627D552}" type="presParOf" srcId="{41DA7E06-D2C3-4BE7-B9B3-459369C3C626}" destId="{A516D446-8A69-48A0-BA02-1C886EE941DF}" srcOrd="0" destOrd="0" presId="urn:microsoft.com/office/officeart/2005/8/layout/hList1"/>
    <dgm:cxn modelId="{5973EEC9-7D58-4DB6-B8E0-FC6547837215}" type="presParOf" srcId="{41DA7E06-D2C3-4BE7-B9B3-459369C3C626}" destId="{76681327-62C6-42C3-9E84-DF8232F73268}" srcOrd="1" destOrd="0" presId="urn:microsoft.com/office/officeart/2005/8/layout/hList1"/>
    <dgm:cxn modelId="{7F6A9A6F-37EE-4299-85C6-3A74D4C938A0}" type="presParOf" srcId="{8F23036E-15A5-4E30-8944-36BF4E665FD7}" destId="{6DC1D83A-43F7-4F41-8C6C-7FCBDF610D1A}" srcOrd="1" destOrd="0" presId="urn:microsoft.com/office/officeart/2005/8/layout/hList1"/>
    <dgm:cxn modelId="{8E664769-15C5-476D-BC6C-99498E4AA85A}" type="presParOf" srcId="{8F23036E-15A5-4E30-8944-36BF4E665FD7}" destId="{513DBDF3-094C-4509-97BC-C3243D062778}" srcOrd="2" destOrd="0" presId="urn:microsoft.com/office/officeart/2005/8/layout/hList1"/>
    <dgm:cxn modelId="{9421732F-A951-4A7C-B3A2-F1C9CEFAFDE0}" type="presParOf" srcId="{513DBDF3-094C-4509-97BC-C3243D062778}" destId="{DAA1DBA1-B9DF-4D2F-897B-1849EE075C92}" srcOrd="0" destOrd="0" presId="urn:microsoft.com/office/officeart/2005/8/layout/hList1"/>
    <dgm:cxn modelId="{D09F7629-E280-46A2-8B7B-C38695E0056A}" type="presParOf" srcId="{513DBDF3-094C-4509-97BC-C3243D062778}" destId="{345AF341-D332-4CC2-A190-F3B7BC30415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7B9D4DA-25B2-48E2-B717-D3F037D8D943}" type="doc">
      <dgm:prSet loTypeId="urn:microsoft.com/office/officeart/2005/8/layout/list1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8CA759D5-85E4-482B-B49C-4B5BE201B665}">
      <dgm:prSet phldrT="[Texto]" custT="1"/>
      <dgm:spPr/>
      <dgm:t>
        <a:bodyPr/>
        <a:lstStyle/>
        <a:p>
          <a:pPr algn="just"/>
          <a:r>
            <a:rPr lang="es-ES" sz="2400" b="1" dirty="0" smtClean="0"/>
            <a:t>Coordinadores Departamentales</a:t>
          </a:r>
        </a:p>
        <a:p>
          <a:pPr algn="just">
            <a:buFont typeface="Arial" panose="020B0604020202020204" pitchFamily="34" charset="0"/>
            <a:buChar char="•"/>
          </a:pPr>
          <a:r>
            <a:rPr lang="es-ES" sz="2400" b="0" dirty="0" smtClean="0"/>
            <a:t>Conformadas 7 coordinadoras: San Vicente, Usulután, San Salvador, Sonsonate, Santa Ana, Ahuachapán y La Libertad. Participación de 545 jóvenes representantes de más de 98 organizaciones juveniles. Beneficiando a 2,475 jóvenes</a:t>
          </a:r>
          <a:r>
            <a:rPr lang="es-ES" sz="2400" b="1" dirty="0" smtClean="0"/>
            <a:t>.</a:t>
          </a:r>
        </a:p>
      </dgm:t>
    </dgm:pt>
    <dgm:pt modelId="{869DDC51-9F88-4489-9B0C-7819FBF7615B}" type="parTrans" cxnId="{95A0F9B6-73A9-4F5A-AB19-339B16DCF4FD}">
      <dgm:prSet/>
      <dgm:spPr/>
      <dgm:t>
        <a:bodyPr/>
        <a:lstStyle/>
        <a:p>
          <a:endParaRPr lang="es-ES"/>
        </a:p>
      </dgm:t>
    </dgm:pt>
    <dgm:pt modelId="{9B7B6A12-9EF5-4DDC-992E-EF7ABC6CD2E4}" type="sibTrans" cxnId="{95A0F9B6-73A9-4F5A-AB19-339B16DCF4FD}">
      <dgm:prSet/>
      <dgm:spPr/>
      <dgm:t>
        <a:bodyPr/>
        <a:lstStyle/>
        <a:p>
          <a:endParaRPr lang="es-ES"/>
        </a:p>
      </dgm:t>
    </dgm:pt>
    <dgm:pt modelId="{B3897F42-C822-4937-9B93-968D96959BBB}">
      <dgm:prSet phldrT="[Texto]" custT="1"/>
      <dgm:spPr/>
      <dgm:t>
        <a:bodyPr/>
        <a:lstStyle/>
        <a:p>
          <a:pPr algn="l"/>
          <a:r>
            <a:rPr lang="es-ES" sz="2400" b="1" dirty="0" smtClean="0"/>
            <a:t>Asesoría Legal a Organizaciones Juveniles</a:t>
          </a:r>
        </a:p>
        <a:p>
          <a:pPr algn="l"/>
          <a:r>
            <a:rPr lang="es-ES" sz="2400" dirty="0" smtClean="0"/>
            <a:t>17 organizaciones juveniles legalizadas y 3 en proceso de legalización.</a:t>
          </a:r>
          <a:endParaRPr lang="es-ES" sz="2400" dirty="0"/>
        </a:p>
      </dgm:t>
    </dgm:pt>
    <dgm:pt modelId="{E3A65FB3-E256-44FA-A7D7-B2C3C4181BEE}" type="parTrans" cxnId="{06AF6F95-5499-4E7B-A330-E54F5BDD6F8B}">
      <dgm:prSet/>
      <dgm:spPr/>
      <dgm:t>
        <a:bodyPr/>
        <a:lstStyle/>
        <a:p>
          <a:endParaRPr lang="es-ES"/>
        </a:p>
      </dgm:t>
    </dgm:pt>
    <dgm:pt modelId="{B0F07A10-4B90-4949-AAFF-80F4D29F8EB6}" type="sibTrans" cxnId="{06AF6F95-5499-4E7B-A330-E54F5BDD6F8B}">
      <dgm:prSet/>
      <dgm:spPr/>
      <dgm:t>
        <a:bodyPr/>
        <a:lstStyle/>
        <a:p>
          <a:endParaRPr lang="es-ES"/>
        </a:p>
      </dgm:t>
    </dgm:pt>
    <dgm:pt modelId="{025B4D9C-3F13-4EFA-9C81-07655E39B848}">
      <dgm:prSet phldrT="[Texto]" custT="1"/>
      <dgm:spPr/>
      <dgm:t>
        <a:bodyPr/>
        <a:lstStyle/>
        <a:p>
          <a:endParaRPr lang="es-ES" sz="2400" b="1" dirty="0" smtClean="0"/>
        </a:p>
        <a:p>
          <a:r>
            <a:rPr lang="es-ES" sz="2400" b="1" dirty="0" smtClean="0"/>
            <a:t>Fortalecimiento a Organizaciones Juveniles</a:t>
          </a:r>
        </a:p>
        <a:p>
          <a:r>
            <a:rPr lang="es-ES" sz="2400" b="0" dirty="0" smtClean="0"/>
            <a:t>Fortalecidas 83 Organizaciones  y redes juveniles (37 municipios y 5 a nivel nacional). </a:t>
          </a:r>
        </a:p>
        <a:p>
          <a:endParaRPr lang="es-ES" sz="2400" b="0" dirty="0"/>
        </a:p>
      </dgm:t>
    </dgm:pt>
    <dgm:pt modelId="{25BF7DF8-9378-4680-A29F-2AF3F3DF7227}" type="sibTrans" cxnId="{E08F07ED-CCD3-411B-BB0E-195782427452}">
      <dgm:prSet/>
      <dgm:spPr/>
      <dgm:t>
        <a:bodyPr/>
        <a:lstStyle/>
        <a:p>
          <a:endParaRPr lang="es-ES"/>
        </a:p>
      </dgm:t>
    </dgm:pt>
    <dgm:pt modelId="{F42BE22D-5657-45D5-92EE-F5AF8AAFCF01}" type="parTrans" cxnId="{E08F07ED-CCD3-411B-BB0E-195782427452}">
      <dgm:prSet/>
      <dgm:spPr/>
      <dgm:t>
        <a:bodyPr/>
        <a:lstStyle/>
        <a:p>
          <a:endParaRPr lang="es-ES"/>
        </a:p>
      </dgm:t>
    </dgm:pt>
    <dgm:pt modelId="{AF0218A3-2F6D-4343-BA31-C81913DED357}" type="pres">
      <dgm:prSet presAssocID="{17B9D4DA-25B2-48E2-B717-D3F037D8D94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F3D5E645-7940-4BFB-9782-840420429256}" type="pres">
      <dgm:prSet presAssocID="{8CA759D5-85E4-482B-B49C-4B5BE201B665}" presName="parentLin" presStyleCnt="0"/>
      <dgm:spPr/>
      <dgm:t>
        <a:bodyPr/>
        <a:lstStyle/>
        <a:p>
          <a:endParaRPr lang="es-AR"/>
        </a:p>
      </dgm:t>
    </dgm:pt>
    <dgm:pt modelId="{26075706-DDE1-4B5C-BB7E-734DD03B78DA}" type="pres">
      <dgm:prSet presAssocID="{8CA759D5-85E4-482B-B49C-4B5BE201B665}" presName="parentLeftMargin" presStyleLbl="node1" presStyleIdx="0" presStyleCnt="3"/>
      <dgm:spPr/>
      <dgm:t>
        <a:bodyPr/>
        <a:lstStyle/>
        <a:p>
          <a:endParaRPr lang="es-SV"/>
        </a:p>
      </dgm:t>
    </dgm:pt>
    <dgm:pt modelId="{F0A74F6A-F0FF-4B7F-936A-408ED8ED31FE}" type="pres">
      <dgm:prSet presAssocID="{8CA759D5-85E4-482B-B49C-4B5BE201B665}" presName="parentText" presStyleLbl="node1" presStyleIdx="0" presStyleCnt="3" custScaleX="106555" custScaleY="317028" custLinFactNeighborX="-6370" custLinFactNeighborY="39228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D83100B-D1F5-472D-97A1-736D469291ED}" type="pres">
      <dgm:prSet presAssocID="{8CA759D5-85E4-482B-B49C-4B5BE201B665}" presName="negativeSpace" presStyleCnt="0"/>
      <dgm:spPr/>
      <dgm:t>
        <a:bodyPr/>
        <a:lstStyle/>
        <a:p>
          <a:endParaRPr lang="es-AR"/>
        </a:p>
      </dgm:t>
    </dgm:pt>
    <dgm:pt modelId="{F53C73C2-0B79-4236-83AA-2008E35BF88A}" type="pres">
      <dgm:prSet presAssocID="{8CA759D5-85E4-482B-B49C-4B5BE201B665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F9CDB38-DD18-443C-9744-572B86963891}" type="pres">
      <dgm:prSet presAssocID="{9B7B6A12-9EF5-4DDC-992E-EF7ABC6CD2E4}" presName="spaceBetweenRectangles" presStyleCnt="0"/>
      <dgm:spPr/>
      <dgm:t>
        <a:bodyPr/>
        <a:lstStyle/>
        <a:p>
          <a:endParaRPr lang="es-AR"/>
        </a:p>
      </dgm:t>
    </dgm:pt>
    <dgm:pt modelId="{E62454C7-BB53-47D4-A25E-E7AE8914E6EC}" type="pres">
      <dgm:prSet presAssocID="{025B4D9C-3F13-4EFA-9C81-07655E39B848}" presName="parentLin" presStyleCnt="0"/>
      <dgm:spPr/>
      <dgm:t>
        <a:bodyPr/>
        <a:lstStyle/>
        <a:p>
          <a:endParaRPr lang="es-AR"/>
        </a:p>
      </dgm:t>
    </dgm:pt>
    <dgm:pt modelId="{A1EC15F7-970B-4865-82FC-14CCC1E9AB7D}" type="pres">
      <dgm:prSet presAssocID="{025B4D9C-3F13-4EFA-9C81-07655E39B848}" presName="parentLeftMargin" presStyleLbl="node1" presStyleIdx="0" presStyleCnt="3"/>
      <dgm:spPr/>
      <dgm:t>
        <a:bodyPr/>
        <a:lstStyle/>
        <a:p>
          <a:endParaRPr lang="es-SV"/>
        </a:p>
      </dgm:t>
    </dgm:pt>
    <dgm:pt modelId="{E6A99846-53B0-4788-AFBC-C4E472144C98}" type="pres">
      <dgm:prSet presAssocID="{025B4D9C-3F13-4EFA-9C81-07655E39B848}" presName="parentText" presStyleLbl="node1" presStyleIdx="1" presStyleCnt="3" custScaleX="87135" custScaleY="200549" custLinFactNeighborX="7139" custLinFactNeighborY="-820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675686F-DD5C-4AA8-B154-A8E44D6D43F3}" type="pres">
      <dgm:prSet presAssocID="{025B4D9C-3F13-4EFA-9C81-07655E39B848}" presName="negativeSpace" presStyleCnt="0"/>
      <dgm:spPr/>
      <dgm:t>
        <a:bodyPr/>
        <a:lstStyle/>
        <a:p>
          <a:endParaRPr lang="es-AR"/>
        </a:p>
      </dgm:t>
    </dgm:pt>
    <dgm:pt modelId="{0BA6BB90-5AD2-4B70-9AA8-D13CCA26155C}" type="pres">
      <dgm:prSet presAssocID="{025B4D9C-3F13-4EFA-9C81-07655E39B848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3BA9A03-D8D6-43CA-9390-A0CD427BEC81}" type="pres">
      <dgm:prSet presAssocID="{25BF7DF8-9378-4680-A29F-2AF3F3DF7227}" presName="spaceBetweenRectangles" presStyleCnt="0"/>
      <dgm:spPr/>
      <dgm:t>
        <a:bodyPr/>
        <a:lstStyle/>
        <a:p>
          <a:endParaRPr lang="es-AR"/>
        </a:p>
      </dgm:t>
    </dgm:pt>
    <dgm:pt modelId="{7691F2BF-6D9B-44E9-95E9-6DE9209C1223}" type="pres">
      <dgm:prSet presAssocID="{B3897F42-C822-4937-9B93-968D96959BBB}" presName="parentLin" presStyleCnt="0"/>
      <dgm:spPr/>
      <dgm:t>
        <a:bodyPr/>
        <a:lstStyle/>
        <a:p>
          <a:endParaRPr lang="es-AR"/>
        </a:p>
      </dgm:t>
    </dgm:pt>
    <dgm:pt modelId="{5D49E258-9B29-47E5-BC01-28DE286666C4}" type="pres">
      <dgm:prSet presAssocID="{B3897F42-C822-4937-9B93-968D96959BBB}" presName="parentLeftMargin" presStyleLbl="node1" presStyleIdx="1" presStyleCnt="3"/>
      <dgm:spPr/>
      <dgm:t>
        <a:bodyPr/>
        <a:lstStyle/>
        <a:p>
          <a:endParaRPr lang="es-SV"/>
        </a:p>
      </dgm:t>
    </dgm:pt>
    <dgm:pt modelId="{4A9B0AEF-4664-4792-9DE3-13EDF6CD5C87}" type="pres">
      <dgm:prSet presAssocID="{B3897F42-C822-4937-9B93-968D96959BBB}" presName="parentText" presStyleLbl="node1" presStyleIdx="2" presStyleCnt="3" custScaleY="203298" custLinFactNeighborX="2251" custLinFactNeighborY="-22595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718C968-6F7E-4505-AA11-99947289BD42}" type="pres">
      <dgm:prSet presAssocID="{B3897F42-C822-4937-9B93-968D96959BBB}" presName="negativeSpace" presStyleCnt="0"/>
      <dgm:spPr/>
      <dgm:t>
        <a:bodyPr/>
        <a:lstStyle/>
        <a:p>
          <a:endParaRPr lang="es-AR"/>
        </a:p>
      </dgm:t>
    </dgm:pt>
    <dgm:pt modelId="{E5304FCE-785D-480C-8012-B7ED585E5754}" type="pres">
      <dgm:prSet presAssocID="{B3897F42-C822-4937-9B93-968D96959BBB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CBE1CD13-4C24-4F42-A80A-33837D3423F3}" type="presOf" srcId="{8CA759D5-85E4-482B-B49C-4B5BE201B665}" destId="{F0A74F6A-F0FF-4B7F-936A-408ED8ED31FE}" srcOrd="1" destOrd="0" presId="urn:microsoft.com/office/officeart/2005/8/layout/list1"/>
    <dgm:cxn modelId="{1E751CDB-5E9E-46E2-804D-1CEED12DEAE7}" type="presOf" srcId="{17B9D4DA-25B2-48E2-B717-D3F037D8D943}" destId="{AF0218A3-2F6D-4343-BA31-C81913DED357}" srcOrd="0" destOrd="0" presId="urn:microsoft.com/office/officeart/2005/8/layout/list1"/>
    <dgm:cxn modelId="{29D438F4-1921-4A15-A426-9C36FF8C217A}" type="presOf" srcId="{8CA759D5-85E4-482B-B49C-4B5BE201B665}" destId="{26075706-DDE1-4B5C-BB7E-734DD03B78DA}" srcOrd="0" destOrd="0" presId="urn:microsoft.com/office/officeart/2005/8/layout/list1"/>
    <dgm:cxn modelId="{7CC178D2-52FC-4C93-990B-88599E04630B}" type="presOf" srcId="{B3897F42-C822-4937-9B93-968D96959BBB}" destId="{5D49E258-9B29-47E5-BC01-28DE286666C4}" srcOrd="0" destOrd="0" presId="urn:microsoft.com/office/officeart/2005/8/layout/list1"/>
    <dgm:cxn modelId="{8A252739-80D2-4D52-8CD0-3D5E7ACBC18C}" type="presOf" srcId="{025B4D9C-3F13-4EFA-9C81-07655E39B848}" destId="{A1EC15F7-970B-4865-82FC-14CCC1E9AB7D}" srcOrd="0" destOrd="0" presId="urn:microsoft.com/office/officeart/2005/8/layout/list1"/>
    <dgm:cxn modelId="{06AF6F95-5499-4E7B-A330-E54F5BDD6F8B}" srcId="{17B9D4DA-25B2-48E2-B717-D3F037D8D943}" destId="{B3897F42-C822-4937-9B93-968D96959BBB}" srcOrd="2" destOrd="0" parTransId="{E3A65FB3-E256-44FA-A7D7-B2C3C4181BEE}" sibTransId="{B0F07A10-4B90-4949-AAFF-80F4D29F8EB6}"/>
    <dgm:cxn modelId="{52210E9B-0F03-4F5A-8C40-57B47C667829}" type="presOf" srcId="{025B4D9C-3F13-4EFA-9C81-07655E39B848}" destId="{E6A99846-53B0-4788-AFBC-C4E472144C98}" srcOrd="1" destOrd="0" presId="urn:microsoft.com/office/officeart/2005/8/layout/list1"/>
    <dgm:cxn modelId="{95A0F9B6-73A9-4F5A-AB19-339B16DCF4FD}" srcId="{17B9D4DA-25B2-48E2-B717-D3F037D8D943}" destId="{8CA759D5-85E4-482B-B49C-4B5BE201B665}" srcOrd="0" destOrd="0" parTransId="{869DDC51-9F88-4489-9B0C-7819FBF7615B}" sibTransId="{9B7B6A12-9EF5-4DDC-992E-EF7ABC6CD2E4}"/>
    <dgm:cxn modelId="{E08F07ED-CCD3-411B-BB0E-195782427452}" srcId="{17B9D4DA-25B2-48E2-B717-D3F037D8D943}" destId="{025B4D9C-3F13-4EFA-9C81-07655E39B848}" srcOrd="1" destOrd="0" parTransId="{F42BE22D-5657-45D5-92EE-F5AF8AAFCF01}" sibTransId="{25BF7DF8-9378-4680-A29F-2AF3F3DF7227}"/>
    <dgm:cxn modelId="{8A0B55C2-17F1-4C11-A6B8-F0FF8EC5057E}" type="presOf" srcId="{B3897F42-C822-4937-9B93-968D96959BBB}" destId="{4A9B0AEF-4664-4792-9DE3-13EDF6CD5C87}" srcOrd="1" destOrd="0" presId="urn:microsoft.com/office/officeart/2005/8/layout/list1"/>
    <dgm:cxn modelId="{CBC00621-00A1-46ED-8AE3-8766EFBCD3EF}" type="presParOf" srcId="{AF0218A3-2F6D-4343-BA31-C81913DED357}" destId="{F3D5E645-7940-4BFB-9782-840420429256}" srcOrd="0" destOrd="0" presId="urn:microsoft.com/office/officeart/2005/8/layout/list1"/>
    <dgm:cxn modelId="{C5BD8BDB-BD8C-4DFB-A8BE-82757F2EA731}" type="presParOf" srcId="{F3D5E645-7940-4BFB-9782-840420429256}" destId="{26075706-DDE1-4B5C-BB7E-734DD03B78DA}" srcOrd="0" destOrd="0" presId="urn:microsoft.com/office/officeart/2005/8/layout/list1"/>
    <dgm:cxn modelId="{9724BE01-6F73-420F-BF7F-6F2D30E08559}" type="presParOf" srcId="{F3D5E645-7940-4BFB-9782-840420429256}" destId="{F0A74F6A-F0FF-4B7F-936A-408ED8ED31FE}" srcOrd="1" destOrd="0" presId="urn:microsoft.com/office/officeart/2005/8/layout/list1"/>
    <dgm:cxn modelId="{7C419E67-FA06-46A8-BB6C-51A1936B6F9A}" type="presParOf" srcId="{AF0218A3-2F6D-4343-BA31-C81913DED357}" destId="{3D83100B-D1F5-472D-97A1-736D469291ED}" srcOrd="1" destOrd="0" presId="urn:microsoft.com/office/officeart/2005/8/layout/list1"/>
    <dgm:cxn modelId="{9B12F3EB-8208-4CFE-8DBE-31A4FBCC9B5D}" type="presParOf" srcId="{AF0218A3-2F6D-4343-BA31-C81913DED357}" destId="{F53C73C2-0B79-4236-83AA-2008E35BF88A}" srcOrd="2" destOrd="0" presId="urn:microsoft.com/office/officeart/2005/8/layout/list1"/>
    <dgm:cxn modelId="{4C0FF4D4-69F4-49B6-9275-959D328A9B50}" type="presParOf" srcId="{AF0218A3-2F6D-4343-BA31-C81913DED357}" destId="{DF9CDB38-DD18-443C-9744-572B86963891}" srcOrd="3" destOrd="0" presId="urn:microsoft.com/office/officeart/2005/8/layout/list1"/>
    <dgm:cxn modelId="{92B4150F-1765-4B83-A407-397BFADC94A3}" type="presParOf" srcId="{AF0218A3-2F6D-4343-BA31-C81913DED357}" destId="{E62454C7-BB53-47D4-A25E-E7AE8914E6EC}" srcOrd="4" destOrd="0" presId="urn:microsoft.com/office/officeart/2005/8/layout/list1"/>
    <dgm:cxn modelId="{8E3FF047-2236-477F-9D9F-16D410A680A3}" type="presParOf" srcId="{E62454C7-BB53-47D4-A25E-E7AE8914E6EC}" destId="{A1EC15F7-970B-4865-82FC-14CCC1E9AB7D}" srcOrd="0" destOrd="0" presId="urn:microsoft.com/office/officeart/2005/8/layout/list1"/>
    <dgm:cxn modelId="{0497152E-E453-467D-9FF2-4C51A8310E07}" type="presParOf" srcId="{E62454C7-BB53-47D4-A25E-E7AE8914E6EC}" destId="{E6A99846-53B0-4788-AFBC-C4E472144C98}" srcOrd="1" destOrd="0" presId="urn:microsoft.com/office/officeart/2005/8/layout/list1"/>
    <dgm:cxn modelId="{586C94F4-417B-4720-9E4C-67E93041F952}" type="presParOf" srcId="{AF0218A3-2F6D-4343-BA31-C81913DED357}" destId="{7675686F-DD5C-4AA8-B154-A8E44D6D43F3}" srcOrd="5" destOrd="0" presId="urn:microsoft.com/office/officeart/2005/8/layout/list1"/>
    <dgm:cxn modelId="{E14A3C8D-3780-4BD0-9465-8FC984013D0C}" type="presParOf" srcId="{AF0218A3-2F6D-4343-BA31-C81913DED357}" destId="{0BA6BB90-5AD2-4B70-9AA8-D13CCA26155C}" srcOrd="6" destOrd="0" presId="urn:microsoft.com/office/officeart/2005/8/layout/list1"/>
    <dgm:cxn modelId="{C7CD6AD6-E58E-4086-A677-9FE2068DD5FF}" type="presParOf" srcId="{AF0218A3-2F6D-4343-BA31-C81913DED357}" destId="{D3BA9A03-D8D6-43CA-9390-A0CD427BEC81}" srcOrd="7" destOrd="0" presId="urn:microsoft.com/office/officeart/2005/8/layout/list1"/>
    <dgm:cxn modelId="{9B9F2647-32F2-4A4C-ADA8-31D40C9B8459}" type="presParOf" srcId="{AF0218A3-2F6D-4343-BA31-C81913DED357}" destId="{7691F2BF-6D9B-44E9-95E9-6DE9209C1223}" srcOrd="8" destOrd="0" presId="urn:microsoft.com/office/officeart/2005/8/layout/list1"/>
    <dgm:cxn modelId="{C8F64B32-DAE4-4E2F-91AD-A7923860DA79}" type="presParOf" srcId="{7691F2BF-6D9B-44E9-95E9-6DE9209C1223}" destId="{5D49E258-9B29-47E5-BC01-28DE286666C4}" srcOrd="0" destOrd="0" presId="urn:microsoft.com/office/officeart/2005/8/layout/list1"/>
    <dgm:cxn modelId="{188CF530-560D-44D0-8D0E-139D6B8C9441}" type="presParOf" srcId="{7691F2BF-6D9B-44E9-95E9-6DE9209C1223}" destId="{4A9B0AEF-4664-4792-9DE3-13EDF6CD5C87}" srcOrd="1" destOrd="0" presId="urn:microsoft.com/office/officeart/2005/8/layout/list1"/>
    <dgm:cxn modelId="{24895A54-37EC-4F07-B109-80623B2D0476}" type="presParOf" srcId="{AF0218A3-2F6D-4343-BA31-C81913DED357}" destId="{1718C968-6F7E-4505-AA11-99947289BD42}" srcOrd="9" destOrd="0" presId="urn:microsoft.com/office/officeart/2005/8/layout/list1"/>
    <dgm:cxn modelId="{DE65200B-F9FA-4739-B840-454F6C079C9E}" type="presParOf" srcId="{AF0218A3-2F6D-4343-BA31-C81913DED357}" destId="{E5304FCE-785D-480C-8012-B7ED585E575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03129CE-F577-4475-AC67-48AB99A79592}" type="doc">
      <dgm:prSet loTypeId="urn:microsoft.com/office/officeart/2005/8/layout/list1" loCatId="list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28685B22-AED8-4F9C-A3A0-27468F888F9C}">
      <dgm:prSet phldrT="[Texto]" custT="1"/>
      <dgm:spPr/>
      <dgm:t>
        <a:bodyPr/>
        <a:lstStyle/>
        <a:p>
          <a:pPr algn="l"/>
          <a:r>
            <a:rPr lang="es-ES" sz="2400" b="1" dirty="0" smtClean="0"/>
            <a:t>Segundo Congreso de Juventudes Organizadas </a:t>
          </a:r>
        </a:p>
        <a:p>
          <a:pPr algn="just"/>
          <a:r>
            <a:rPr lang="es-ES" sz="2400" b="0" dirty="0" smtClean="0"/>
            <a:t>275 jóvenes representantes de 183 organizaciones juveniles,  a nivel nacional.</a:t>
          </a:r>
          <a:endParaRPr lang="es-ES" sz="2400" b="0" dirty="0"/>
        </a:p>
      </dgm:t>
    </dgm:pt>
    <dgm:pt modelId="{DFA6D3EF-F3B8-44BD-B855-69868634FED9}" type="parTrans" cxnId="{7DED7BC6-987F-43FF-BE01-F55FAA8B0EDB}">
      <dgm:prSet/>
      <dgm:spPr/>
      <dgm:t>
        <a:bodyPr/>
        <a:lstStyle/>
        <a:p>
          <a:endParaRPr lang="es-ES"/>
        </a:p>
      </dgm:t>
    </dgm:pt>
    <dgm:pt modelId="{31CD4779-CF18-4C51-9AC2-0C7F313BB8B4}" type="sibTrans" cxnId="{7DED7BC6-987F-43FF-BE01-F55FAA8B0EDB}">
      <dgm:prSet/>
      <dgm:spPr/>
      <dgm:t>
        <a:bodyPr/>
        <a:lstStyle/>
        <a:p>
          <a:endParaRPr lang="es-ES"/>
        </a:p>
      </dgm:t>
    </dgm:pt>
    <dgm:pt modelId="{2310F147-903F-4750-B522-91599DCA1544}">
      <dgm:prSet phldrT="[Texto]" custT="1"/>
      <dgm:spPr/>
      <dgm:t>
        <a:bodyPr/>
        <a:lstStyle/>
        <a:p>
          <a:pPr algn="just"/>
          <a:r>
            <a:rPr lang="es-ES" sz="2400" b="1" dirty="0" smtClean="0"/>
            <a:t>Consejo Nacional de la Persona Joven </a:t>
          </a:r>
        </a:p>
        <a:p>
          <a:pPr algn="just"/>
          <a:r>
            <a:rPr lang="es-ES" sz="2400" dirty="0" smtClean="0"/>
            <a:t>Elección de cuatro  integrantes de zona Paracentral, dos representantes de Oriente, dos de Occidente.</a:t>
          </a:r>
          <a:endParaRPr lang="es-ES" sz="2400" dirty="0"/>
        </a:p>
      </dgm:t>
    </dgm:pt>
    <dgm:pt modelId="{1A2A4659-375A-422A-A57E-8913436B6B2C}" type="parTrans" cxnId="{09CFC14A-3532-4699-91EB-DD8C9D63B6E4}">
      <dgm:prSet/>
      <dgm:spPr/>
      <dgm:t>
        <a:bodyPr/>
        <a:lstStyle/>
        <a:p>
          <a:endParaRPr lang="es-ES"/>
        </a:p>
      </dgm:t>
    </dgm:pt>
    <dgm:pt modelId="{959FB5AE-264D-4DAD-A620-E56908125EBE}" type="sibTrans" cxnId="{09CFC14A-3532-4699-91EB-DD8C9D63B6E4}">
      <dgm:prSet/>
      <dgm:spPr/>
      <dgm:t>
        <a:bodyPr/>
        <a:lstStyle/>
        <a:p>
          <a:endParaRPr lang="es-ES"/>
        </a:p>
      </dgm:t>
    </dgm:pt>
    <dgm:pt modelId="{CBF34379-5DB7-4286-802C-BD4A431BCC7C}">
      <dgm:prSet phldrT="[Texto]" custT="1"/>
      <dgm:spPr/>
      <dgm:t>
        <a:bodyPr/>
        <a:lstStyle/>
        <a:p>
          <a:pPr algn="just"/>
          <a:r>
            <a:rPr lang="es-ES" sz="2400" b="1" smtClean="0"/>
            <a:t>Encuentro </a:t>
          </a:r>
          <a:r>
            <a:rPr lang="es-ES" sz="2400" b="1" dirty="0" smtClean="0"/>
            <a:t>e Intercambio con las Juventudes </a:t>
          </a:r>
        </a:p>
        <a:p>
          <a:pPr algn="just"/>
          <a:r>
            <a:rPr lang="es-ES" sz="2400" dirty="0" smtClean="0"/>
            <a:t>Intercambio con Juventudes, participaron 60 jóvenes del Área Metropolitana de San Salvador.</a:t>
          </a:r>
          <a:endParaRPr lang="es-ES" sz="2400" dirty="0"/>
        </a:p>
      </dgm:t>
    </dgm:pt>
    <dgm:pt modelId="{2DFC63EE-E54B-44F6-A0BD-8151C4BD7F17}" type="parTrans" cxnId="{9DD097C3-1822-41DA-B3D8-D5A30EBC7A0A}">
      <dgm:prSet/>
      <dgm:spPr/>
      <dgm:t>
        <a:bodyPr/>
        <a:lstStyle/>
        <a:p>
          <a:endParaRPr lang="es-ES"/>
        </a:p>
      </dgm:t>
    </dgm:pt>
    <dgm:pt modelId="{0A120EE1-F857-42EC-9B15-A2D63F83F0CF}" type="sibTrans" cxnId="{9DD097C3-1822-41DA-B3D8-D5A30EBC7A0A}">
      <dgm:prSet/>
      <dgm:spPr/>
      <dgm:t>
        <a:bodyPr/>
        <a:lstStyle/>
        <a:p>
          <a:endParaRPr lang="es-ES"/>
        </a:p>
      </dgm:t>
    </dgm:pt>
    <dgm:pt modelId="{B17F5257-B944-4A30-B911-BED737C8B56E}">
      <dgm:prSet phldrT="[Texto]" custT="1"/>
      <dgm:spPr/>
      <dgm:t>
        <a:bodyPr/>
        <a:lstStyle/>
        <a:p>
          <a:r>
            <a:rPr lang="es-ES" sz="2400" b="1" dirty="0" smtClean="0"/>
            <a:t>Ley del Premio Nacional de Juventud</a:t>
          </a:r>
        </a:p>
        <a:p>
          <a:r>
            <a:rPr lang="es-ES" sz="2400" dirty="0" smtClean="0"/>
            <a:t>Aprobada en diciembre del 2015. </a:t>
          </a:r>
          <a:endParaRPr lang="es-ES" sz="2400" dirty="0"/>
        </a:p>
      </dgm:t>
    </dgm:pt>
    <dgm:pt modelId="{64BF91E0-C234-4E8B-8B4D-BBF5C5A00C48}" type="parTrans" cxnId="{DF74FAD4-CDC0-4B00-A3F7-2C1CA0589DBE}">
      <dgm:prSet/>
      <dgm:spPr/>
      <dgm:t>
        <a:bodyPr/>
        <a:lstStyle/>
        <a:p>
          <a:endParaRPr lang="es-AR"/>
        </a:p>
      </dgm:t>
    </dgm:pt>
    <dgm:pt modelId="{17FD60F5-8717-4A98-B075-B052F1D0FB10}" type="sibTrans" cxnId="{DF74FAD4-CDC0-4B00-A3F7-2C1CA0589DBE}">
      <dgm:prSet/>
      <dgm:spPr/>
      <dgm:t>
        <a:bodyPr/>
        <a:lstStyle/>
        <a:p>
          <a:endParaRPr lang="es-AR"/>
        </a:p>
      </dgm:t>
    </dgm:pt>
    <dgm:pt modelId="{67FAA6F8-6FD2-4F01-82AB-90BF200351DA}" type="pres">
      <dgm:prSet presAssocID="{903129CE-F577-4475-AC67-48AB99A7959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73F7B03C-8875-448B-BE51-B7A5F0904635}" type="pres">
      <dgm:prSet presAssocID="{28685B22-AED8-4F9C-A3A0-27468F888F9C}" presName="parentLin" presStyleCnt="0"/>
      <dgm:spPr/>
      <dgm:t>
        <a:bodyPr/>
        <a:lstStyle/>
        <a:p>
          <a:endParaRPr lang="es-AR"/>
        </a:p>
      </dgm:t>
    </dgm:pt>
    <dgm:pt modelId="{3E6B3C68-820F-4417-9FDE-6690CC60CCF8}" type="pres">
      <dgm:prSet presAssocID="{28685B22-AED8-4F9C-A3A0-27468F888F9C}" presName="parentLeftMargin" presStyleLbl="node1" presStyleIdx="0" presStyleCnt="4"/>
      <dgm:spPr/>
      <dgm:t>
        <a:bodyPr/>
        <a:lstStyle/>
        <a:p>
          <a:endParaRPr lang="es-SV"/>
        </a:p>
      </dgm:t>
    </dgm:pt>
    <dgm:pt modelId="{7B3F3F9B-870D-4861-A55A-A0E3DC947C8C}" type="pres">
      <dgm:prSet presAssocID="{28685B22-AED8-4F9C-A3A0-27468F888F9C}" presName="parentText" presStyleLbl="node1" presStyleIdx="0" presStyleCnt="4" custScaleX="109014" custScaleY="220703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1A7B7A3-2AC0-4D01-91A7-006D8D8ACDB4}" type="pres">
      <dgm:prSet presAssocID="{28685B22-AED8-4F9C-A3A0-27468F888F9C}" presName="negativeSpace" presStyleCnt="0"/>
      <dgm:spPr/>
      <dgm:t>
        <a:bodyPr/>
        <a:lstStyle/>
        <a:p>
          <a:endParaRPr lang="es-AR"/>
        </a:p>
      </dgm:t>
    </dgm:pt>
    <dgm:pt modelId="{F635FCBC-5375-479E-A317-75A54122EB19}" type="pres">
      <dgm:prSet presAssocID="{28685B22-AED8-4F9C-A3A0-27468F888F9C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D78A68D-8CF7-4476-B8DD-580925A6832E}" type="pres">
      <dgm:prSet presAssocID="{31CD4779-CF18-4C51-9AC2-0C7F313BB8B4}" presName="spaceBetweenRectangles" presStyleCnt="0"/>
      <dgm:spPr/>
      <dgm:t>
        <a:bodyPr/>
        <a:lstStyle/>
        <a:p>
          <a:endParaRPr lang="es-AR"/>
        </a:p>
      </dgm:t>
    </dgm:pt>
    <dgm:pt modelId="{F5A79799-68F1-4FE0-A485-BE5B42B1426C}" type="pres">
      <dgm:prSet presAssocID="{2310F147-903F-4750-B522-91599DCA1544}" presName="parentLin" presStyleCnt="0"/>
      <dgm:spPr/>
      <dgm:t>
        <a:bodyPr/>
        <a:lstStyle/>
        <a:p>
          <a:endParaRPr lang="es-AR"/>
        </a:p>
      </dgm:t>
    </dgm:pt>
    <dgm:pt modelId="{C11DA83A-5EA3-49E4-9814-9FDB94391EC4}" type="pres">
      <dgm:prSet presAssocID="{2310F147-903F-4750-B522-91599DCA1544}" presName="parentLeftMargin" presStyleLbl="node1" presStyleIdx="0" presStyleCnt="4"/>
      <dgm:spPr/>
      <dgm:t>
        <a:bodyPr/>
        <a:lstStyle/>
        <a:p>
          <a:endParaRPr lang="es-SV"/>
        </a:p>
      </dgm:t>
    </dgm:pt>
    <dgm:pt modelId="{C552840B-69B0-4706-B2D5-30965BE87729}" type="pres">
      <dgm:prSet presAssocID="{2310F147-903F-4750-B522-91599DCA1544}" presName="parentText" presStyleLbl="node1" presStyleIdx="1" presStyleCnt="4" custScaleY="189383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E3E1F077-8E9A-4191-A313-D1CFB1A053EB}" type="pres">
      <dgm:prSet presAssocID="{2310F147-903F-4750-B522-91599DCA1544}" presName="negativeSpace" presStyleCnt="0"/>
      <dgm:spPr/>
      <dgm:t>
        <a:bodyPr/>
        <a:lstStyle/>
        <a:p>
          <a:endParaRPr lang="es-AR"/>
        </a:p>
      </dgm:t>
    </dgm:pt>
    <dgm:pt modelId="{3F9BDDF4-EB42-44EE-B592-648C3869E2C8}" type="pres">
      <dgm:prSet presAssocID="{2310F147-903F-4750-B522-91599DCA1544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E6338F17-DC9A-4507-9A05-0EC016F81517}" type="pres">
      <dgm:prSet presAssocID="{959FB5AE-264D-4DAD-A620-E56908125EBE}" presName="spaceBetweenRectangles" presStyleCnt="0"/>
      <dgm:spPr/>
      <dgm:t>
        <a:bodyPr/>
        <a:lstStyle/>
        <a:p>
          <a:endParaRPr lang="es-AR"/>
        </a:p>
      </dgm:t>
    </dgm:pt>
    <dgm:pt modelId="{D8D6146D-9B3F-4A54-B632-41B78270EBD0}" type="pres">
      <dgm:prSet presAssocID="{CBF34379-5DB7-4286-802C-BD4A431BCC7C}" presName="parentLin" presStyleCnt="0"/>
      <dgm:spPr/>
      <dgm:t>
        <a:bodyPr/>
        <a:lstStyle/>
        <a:p>
          <a:endParaRPr lang="es-AR"/>
        </a:p>
      </dgm:t>
    </dgm:pt>
    <dgm:pt modelId="{5B798EEF-9D94-470F-8638-01CE591CBB01}" type="pres">
      <dgm:prSet presAssocID="{CBF34379-5DB7-4286-802C-BD4A431BCC7C}" presName="parentLeftMargin" presStyleLbl="node1" presStyleIdx="1" presStyleCnt="4"/>
      <dgm:spPr/>
      <dgm:t>
        <a:bodyPr/>
        <a:lstStyle/>
        <a:p>
          <a:endParaRPr lang="es-SV"/>
        </a:p>
      </dgm:t>
    </dgm:pt>
    <dgm:pt modelId="{7AC18AF0-26FD-4B70-8133-5C3F2752BB6F}" type="pres">
      <dgm:prSet presAssocID="{CBF34379-5DB7-4286-802C-BD4A431BCC7C}" presName="parentText" presStyleLbl="node1" presStyleIdx="2" presStyleCnt="4" custScaleY="198686" custLinFactNeighborY="-20981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EDB2E071-913E-496F-822F-5E1017E4A665}" type="pres">
      <dgm:prSet presAssocID="{CBF34379-5DB7-4286-802C-BD4A431BCC7C}" presName="negativeSpace" presStyleCnt="0"/>
      <dgm:spPr/>
      <dgm:t>
        <a:bodyPr/>
        <a:lstStyle/>
        <a:p>
          <a:endParaRPr lang="es-AR"/>
        </a:p>
      </dgm:t>
    </dgm:pt>
    <dgm:pt modelId="{C9AD8666-38C1-4869-828E-7A65AB01D00E}" type="pres">
      <dgm:prSet presAssocID="{CBF34379-5DB7-4286-802C-BD4A431BCC7C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3B01D1E9-A6E6-4121-A8B6-6D99DC98843F}" type="pres">
      <dgm:prSet presAssocID="{0A120EE1-F857-42EC-9B15-A2D63F83F0CF}" presName="spaceBetweenRectangles" presStyleCnt="0"/>
      <dgm:spPr/>
    </dgm:pt>
    <dgm:pt modelId="{E77AAF98-8B2E-4508-B997-057426506190}" type="pres">
      <dgm:prSet presAssocID="{B17F5257-B944-4A30-B911-BED737C8B56E}" presName="parentLin" presStyleCnt="0"/>
      <dgm:spPr/>
    </dgm:pt>
    <dgm:pt modelId="{038CD00B-8690-4BC9-9753-C8C8328FED28}" type="pres">
      <dgm:prSet presAssocID="{B17F5257-B944-4A30-B911-BED737C8B56E}" presName="parentLeftMargin" presStyleLbl="node1" presStyleIdx="2" presStyleCnt="4" custScaleY="56910"/>
      <dgm:spPr/>
      <dgm:t>
        <a:bodyPr/>
        <a:lstStyle/>
        <a:p>
          <a:endParaRPr lang="es-AR"/>
        </a:p>
      </dgm:t>
    </dgm:pt>
    <dgm:pt modelId="{FC4E6F61-A48C-4FF9-B89A-FAFC853BB327}" type="pres">
      <dgm:prSet presAssocID="{B17F5257-B944-4A30-B911-BED737C8B56E}" presName="parentText" presStyleLbl="node1" presStyleIdx="3" presStyleCnt="4" custScaleX="105467" custScaleY="137106" custLinFactNeighborX="2251" custLinFactNeighborY="10476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C4FF7D59-5AA5-4A32-B929-272E4E6FB40D}" type="pres">
      <dgm:prSet presAssocID="{B17F5257-B944-4A30-B911-BED737C8B56E}" presName="negativeSpace" presStyleCnt="0"/>
      <dgm:spPr/>
    </dgm:pt>
    <dgm:pt modelId="{E8814969-4D18-4B7C-A503-4E6775FB2926}" type="pres">
      <dgm:prSet presAssocID="{B17F5257-B944-4A30-B911-BED737C8B56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DD65769-947B-49C9-BFC4-4D7D36BA5E05}" type="presOf" srcId="{2310F147-903F-4750-B522-91599DCA1544}" destId="{C552840B-69B0-4706-B2D5-30965BE87729}" srcOrd="1" destOrd="0" presId="urn:microsoft.com/office/officeart/2005/8/layout/list1"/>
    <dgm:cxn modelId="{1177084B-8D30-471F-9168-1443D03478AD}" type="presOf" srcId="{B17F5257-B944-4A30-B911-BED737C8B56E}" destId="{038CD00B-8690-4BC9-9753-C8C8328FED28}" srcOrd="0" destOrd="0" presId="urn:microsoft.com/office/officeart/2005/8/layout/list1"/>
    <dgm:cxn modelId="{09CFC14A-3532-4699-91EB-DD8C9D63B6E4}" srcId="{903129CE-F577-4475-AC67-48AB99A79592}" destId="{2310F147-903F-4750-B522-91599DCA1544}" srcOrd="1" destOrd="0" parTransId="{1A2A4659-375A-422A-A57E-8913436B6B2C}" sibTransId="{959FB5AE-264D-4DAD-A620-E56908125EBE}"/>
    <dgm:cxn modelId="{9DD097C3-1822-41DA-B3D8-D5A30EBC7A0A}" srcId="{903129CE-F577-4475-AC67-48AB99A79592}" destId="{CBF34379-5DB7-4286-802C-BD4A431BCC7C}" srcOrd="2" destOrd="0" parTransId="{2DFC63EE-E54B-44F6-A0BD-8151C4BD7F17}" sibTransId="{0A120EE1-F857-42EC-9B15-A2D63F83F0CF}"/>
    <dgm:cxn modelId="{3DA03B9E-82EF-43BE-92DC-578F1C9DF8BD}" type="presOf" srcId="{2310F147-903F-4750-B522-91599DCA1544}" destId="{C11DA83A-5EA3-49E4-9814-9FDB94391EC4}" srcOrd="0" destOrd="0" presId="urn:microsoft.com/office/officeart/2005/8/layout/list1"/>
    <dgm:cxn modelId="{B121977A-6B98-495B-8FDC-815343BDF7DF}" type="presOf" srcId="{903129CE-F577-4475-AC67-48AB99A79592}" destId="{67FAA6F8-6FD2-4F01-82AB-90BF200351DA}" srcOrd="0" destOrd="0" presId="urn:microsoft.com/office/officeart/2005/8/layout/list1"/>
    <dgm:cxn modelId="{DF74FAD4-CDC0-4B00-A3F7-2C1CA0589DBE}" srcId="{903129CE-F577-4475-AC67-48AB99A79592}" destId="{B17F5257-B944-4A30-B911-BED737C8B56E}" srcOrd="3" destOrd="0" parTransId="{64BF91E0-C234-4E8B-8B4D-BBF5C5A00C48}" sibTransId="{17FD60F5-8717-4A98-B075-B052F1D0FB10}"/>
    <dgm:cxn modelId="{8B762F3D-C109-49A0-83EF-3A01479F602E}" type="presOf" srcId="{CBF34379-5DB7-4286-802C-BD4A431BCC7C}" destId="{5B798EEF-9D94-470F-8638-01CE591CBB01}" srcOrd="0" destOrd="0" presId="urn:microsoft.com/office/officeart/2005/8/layout/list1"/>
    <dgm:cxn modelId="{D4565D6B-EA7D-4558-B300-94CCECF9B651}" type="presOf" srcId="{28685B22-AED8-4F9C-A3A0-27468F888F9C}" destId="{3E6B3C68-820F-4417-9FDE-6690CC60CCF8}" srcOrd="0" destOrd="0" presId="urn:microsoft.com/office/officeart/2005/8/layout/list1"/>
    <dgm:cxn modelId="{F36CC622-0DB3-4303-B5B3-96810614D37F}" type="presOf" srcId="{B17F5257-B944-4A30-B911-BED737C8B56E}" destId="{FC4E6F61-A48C-4FF9-B89A-FAFC853BB327}" srcOrd="1" destOrd="0" presId="urn:microsoft.com/office/officeart/2005/8/layout/list1"/>
    <dgm:cxn modelId="{54E5C9AC-D519-4CBB-8F78-AE8A8163DABD}" type="presOf" srcId="{28685B22-AED8-4F9C-A3A0-27468F888F9C}" destId="{7B3F3F9B-870D-4861-A55A-A0E3DC947C8C}" srcOrd="1" destOrd="0" presId="urn:microsoft.com/office/officeart/2005/8/layout/list1"/>
    <dgm:cxn modelId="{7DED7BC6-987F-43FF-BE01-F55FAA8B0EDB}" srcId="{903129CE-F577-4475-AC67-48AB99A79592}" destId="{28685B22-AED8-4F9C-A3A0-27468F888F9C}" srcOrd="0" destOrd="0" parTransId="{DFA6D3EF-F3B8-44BD-B855-69868634FED9}" sibTransId="{31CD4779-CF18-4C51-9AC2-0C7F313BB8B4}"/>
    <dgm:cxn modelId="{D5EDD68B-593F-48F6-8547-4250DC0E80E9}" type="presOf" srcId="{CBF34379-5DB7-4286-802C-BD4A431BCC7C}" destId="{7AC18AF0-26FD-4B70-8133-5C3F2752BB6F}" srcOrd="1" destOrd="0" presId="urn:microsoft.com/office/officeart/2005/8/layout/list1"/>
    <dgm:cxn modelId="{1222B927-BE5F-444C-B736-2EF6C008BB5B}" type="presParOf" srcId="{67FAA6F8-6FD2-4F01-82AB-90BF200351DA}" destId="{73F7B03C-8875-448B-BE51-B7A5F0904635}" srcOrd="0" destOrd="0" presId="urn:microsoft.com/office/officeart/2005/8/layout/list1"/>
    <dgm:cxn modelId="{F79F1E9B-A89C-43D4-BD5A-D869C6AA799B}" type="presParOf" srcId="{73F7B03C-8875-448B-BE51-B7A5F0904635}" destId="{3E6B3C68-820F-4417-9FDE-6690CC60CCF8}" srcOrd="0" destOrd="0" presId="urn:microsoft.com/office/officeart/2005/8/layout/list1"/>
    <dgm:cxn modelId="{74B73468-04C2-41F0-A42B-4F57CE4E9EB3}" type="presParOf" srcId="{73F7B03C-8875-448B-BE51-B7A5F0904635}" destId="{7B3F3F9B-870D-4861-A55A-A0E3DC947C8C}" srcOrd="1" destOrd="0" presId="urn:microsoft.com/office/officeart/2005/8/layout/list1"/>
    <dgm:cxn modelId="{6693E614-6BC0-4B71-819C-09EAD2746D6C}" type="presParOf" srcId="{67FAA6F8-6FD2-4F01-82AB-90BF200351DA}" destId="{91A7B7A3-2AC0-4D01-91A7-006D8D8ACDB4}" srcOrd="1" destOrd="0" presId="urn:microsoft.com/office/officeart/2005/8/layout/list1"/>
    <dgm:cxn modelId="{17A5377F-F97A-43F6-B43D-237BC06CDDED}" type="presParOf" srcId="{67FAA6F8-6FD2-4F01-82AB-90BF200351DA}" destId="{F635FCBC-5375-479E-A317-75A54122EB19}" srcOrd="2" destOrd="0" presId="urn:microsoft.com/office/officeart/2005/8/layout/list1"/>
    <dgm:cxn modelId="{A2A90942-E3CE-4666-BCFC-4C33E6DA8472}" type="presParOf" srcId="{67FAA6F8-6FD2-4F01-82AB-90BF200351DA}" destId="{DD78A68D-8CF7-4476-B8DD-580925A6832E}" srcOrd="3" destOrd="0" presId="urn:microsoft.com/office/officeart/2005/8/layout/list1"/>
    <dgm:cxn modelId="{59146724-5D3F-44E1-B94A-8B9B63B1733E}" type="presParOf" srcId="{67FAA6F8-6FD2-4F01-82AB-90BF200351DA}" destId="{F5A79799-68F1-4FE0-A485-BE5B42B1426C}" srcOrd="4" destOrd="0" presId="urn:microsoft.com/office/officeart/2005/8/layout/list1"/>
    <dgm:cxn modelId="{5053F004-8DFB-4684-9C6F-3E2EEFC7CFF9}" type="presParOf" srcId="{F5A79799-68F1-4FE0-A485-BE5B42B1426C}" destId="{C11DA83A-5EA3-49E4-9814-9FDB94391EC4}" srcOrd="0" destOrd="0" presId="urn:microsoft.com/office/officeart/2005/8/layout/list1"/>
    <dgm:cxn modelId="{59648BD9-4334-48BA-BB9B-5DF5C4E384AF}" type="presParOf" srcId="{F5A79799-68F1-4FE0-A485-BE5B42B1426C}" destId="{C552840B-69B0-4706-B2D5-30965BE87729}" srcOrd="1" destOrd="0" presId="urn:microsoft.com/office/officeart/2005/8/layout/list1"/>
    <dgm:cxn modelId="{6C088345-2CBE-45E9-B675-F24605EE7A54}" type="presParOf" srcId="{67FAA6F8-6FD2-4F01-82AB-90BF200351DA}" destId="{E3E1F077-8E9A-4191-A313-D1CFB1A053EB}" srcOrd="5" destOrd="0" presId="urn:microsoft.com/office/officeart/2005/8/layout/list1"/>
    <dgm:cxn modelId="{F3673CB7-ED4C-454B-BB3A-093122FB1029}" type="presParOf" srcId="{67FAA6F8-6FD2-4F01-82AB-90BF200351DA}" destId="{3F9BDDF4-EB42-44EE-B592-648C3869E2C8}" srcOrd="6" destOrd="0" presId="urn:microsoft.com/office/officeart/2005/8/layout/list1"/>
    <dgm:cxn modelId="{09BE9644-9264-4EC8-B0C5-7015613C2CED}" type="presParOf" srcId="{67FAA6F8-6FD2-4F01-82AB-90BF200351DA}" destId="{E6338F17-DC9A-4507-9A05-0EC016F81517}" srcOrd="7" destOrd="0" presId="urn:microsoft.com/office/officeart/2005/8/layout/list1"/>
    <dgm:cxn modelId="{07077EB4-3E60-4711-823D-BC0CD2050D50}" type="presParOf" srcId="{67FAA6F8-6FD2-4F01-82AB-90BF200351DA}" destId="{D8D6146D-9B3F-4A54-B632-41B78270EBD0}" srcOrd="8" destOrd="0" presId="urn:microsoft.com/office/officeart/2005/8/layout/list1"/>
    <dgm:cxn modelId="{4FB0F177-29B6-4E1B-A868-951ACA9A23AA}" type="presParOf" srcId="{D8D6146D-9B3F-4A54-B632-41B78270EBD0}" destId="{5B798EEF-9D94-470F-8638-01CE591CBB01}" srcOrd="0" destOrd="0" presId="urn:microsoft.com/office/officeart/2005/8/layout/list1"/>
    <dgm:cxn modelId="{29146506-619A-4746-930A-9DFB80A127F2}" type="presParOf" srcId="{D8D6146D-9B3F-4A54-B632-41B78270EBD0}" destId="{7AC18AF0-26FD-4B70-8133-5C3F2752BB6F}" srcOrd="1" destOrd="0" presId="urn:microsoft.com/office/officeart/2005/8/layout/list1"/>
    <dgm:cxn modelId="{0368E2A2-9E20-4FD7-AF35-55D2D1DE6F74}" type="presParOf" srcId="{67FAA6F8-6FD2-4F01-82AB-90BF200351DA}" destId="{EDB2E071-913E-496F-822F-5E1017E4A665}" srcOrd="9" destOrd="0" presId="urn:microsoft.com/office/officeart/2005/8/layout/list1"/>
    <dgm:cxn modelId="{561157E7-7302-4C81-9163-F23D93056235}" type="presParOf" srcId="{67FAA6F8-6FD2-4F01-82AB-90BF200351DA}" destId="{C9AD8666-38C1-4869-828E-7A65AB01D00E}" srcOrd="10" destOrd="0" presId="urn:microsoft.com/office/officeart/2005/8/layout/list1"/>
    <dgm:cxn modelId="{1D9A1AF9-94CE-4EE9-9018-B83860888491}" type="presParOf" srcId="{67FAA6F8-6FD2-4F01-82AB-90BF200351DA}" destId="{3B01D1E9-A6E6-4121-A8B6-6D99DC98843F}" srcOrd="11" destOrd="0" presId="urn:microsoft.com/office/officeart/2005/8/layout/list1"/>
    <dgm:cxn modelId="{0B317250-41BD-429A-B6C6-8C1B1F293B6C}" type="presParOf" srcId="{67FAA6F8-6FD2-4F01-82AB-90BF200351DA}" destId="{E77AAF98-8B2E-4508-B997-057426506190}" srcOrd="12" destOrd="0" presId="urn:microsoft.com/office/officeart/2005/8/layout/list1"/>
    <dgm:cxn modelId="{93FCB5DB-3C84-4899-ACF6-05DB712B1F27}" type="presParOf" srcId="{E77AAF98-8B2E-4508-B997-057426506190}" destId="{038CD00B-8690-4BC9-9753-C8C8328FED28}" srcOrd="0" destOrd="0" presId="urn:microsoft.com/office/officeart/2005/8/layout/list1"/>
    <dgm:cxn modelId="{685E1244-1730-492E-A05D-1812AF3EF199}" type="presParOf" srcId="{E77AAF98-8B2E-4508-B997-057426506190}" destId="{FC4E6F61-A48C-4FF9-B89A-FAFC853BB327}" srcOrd="1" destOrd="0" presId="urn:microsoft.com/office/officeart/2005/8/layout/list1"/>
    <dgm:cxn modelId="{D5DBCC1C-C7E1-44EC-A240-F55C446EEDD7}" type="presParOf" srcId="{67FAA6F8-6FD2-4F01-82AB-90BF200351DA}" destId="{C4FF7D59-5AA5-4A32-B929-272E4E6FB40D}" srcOrd="13" destOrd="0" presId="urn:microsoft.com/office/officeart/2005/8/layout/list1"/>
    <dgm:cxn modelId="{512E3FFE-8FD4-47F1-919C-D8003420640F}" type="presParOf" srcId="{67FAA6F8-6FD2-4F01-82AB-90BF200351DA}" destId="{E8814969-4D18-4B7C-A503-4E6775FB292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876E747-0206-413C-A5ED-0165F777AB10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8AC9EFB-5BD9-4AC5-B369-0E13278B8281}">
      <dgm:prSet phldrT="[Texto]" custT="1"/>
      <dgm:spPr>
        <a:solidFill>
          <a:srgbClr val="CCF155"/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es-ES" sz="2400" b="1" dirty="0">
              <a:solidFill>
                <a:schemeClr val="tx1"/>
              </a:solidFill>
            </a:rPr>
            <a:t>FERIAS DE SERVICIOS INTEGRALES DE SALUD</a:t>
          </a:r>
        </a:p>
      </dgm:t>
    </dgm:pt>
    <dgm:pt modelId="{7373D878-68B8-4F6A-B8FD-65C9A30E258B}" type="parTrans" cxnId="{1FBFCDDE-7676-46BC-8431-3E4CB883A7BA}">
      <dgm:prSet/>
      <dgm:spPr/>
      <dgm:t>
        <a:bodyPr/>
        <a:lstStyle/>
        <a:p>
          <a:endParaRPr lang="es-ES"/>
        </a:p>
      </dgm:t>
    </dgm:pt>
    <dgm:pt modelId="{E0EC4CA2-A849-400B-B28E-9102359EF643}" type="sibTrans" cxnId="{1FBFCDDE-7676-46BC-8431-3E4CB883A7BA}">
      <dgm:prSet/>
      <dgm:spPr/>
      <dgm:t>
        <a:bodyPr/>
        <a:lstStyle/>
        <a:p>
          <a:endParaRPr lang="es-ES"/>
        </a:p>
      </dgm:t>
    </dgm:pt>
    <dgm:pt modelId="{816A536E-7747-4848-84A2-684C38D1A0CD}">
      <dgm:prSet phldrT="[Texto]" custT="1"/>
      <dgm:spPr/>
      <dgm:t>
        <a:bodyPr/>
        <a:lstStyle/>
        <a:p>
          <a:pPr algn="l">
            <a:buNone/>
          </a:pPr>
          <a:r>
            <a:rPr lang="es-SV" sz="2400" dirty="0" smtClean="0">
              <a:solidFill>
                <a:schemeClr val="tx1"/>
              </a:solidFill>
            </a:rPr>
            <a:t>16 </a:t>
          </a:r>
          <a:r>
            <a:rPr lang="es-SV" sz="2400" dirty="0">
              <a:solidFill>
                <a:schemeClr val="tx1"/>
              </a:solidFill>
            </a:rPr>
            <a:t>Ferias (FOSALUD, FUDEM, Fine Visión, </a:t>
          </a:r>
          <a:r>
            <a:rPr lang="es-SV" sz="2400" dirty="0" smtClean="0">
              <a:solidFill>
                <a:schemeClr val="tx1"/>
              </a:solidFill>
            </a:rPr>
            <a:t> estudiantes universitarios)</a:t>
          </a:r>
          <a:endParaRPr lang="es-ES" sz="2400" dirty="0">
            <a:solidFill>
              <a:schemeClr val="tx1"/>
            </a:solidFill>
          </a:endParaRPr>
        </a:p>
      </dgm:t>
    </dgm:pt>
    <dgm:pt modelId="{F013E5F7-0A76-4EAE-8865-91251BD62537}" type="parTrans" cxnId="{65F934CB-A9D1-402E-9C9D-63DA0CDD3241}">
      <dgm:prSet/>
      <dgm:spPr/>
      <dgm:t>
        <a:bodyPr/>
        <a:lstStyle/>
        <a:p>
          <a:endParaRPr lang="es-ES"/>
        </a:p>
      </dgm:t>
    </dgm:pt>
    <dgm:pt modelId="{88B3DEF8-A131-46F3-81A4-17EE527CFD59}" type="sibTrans" cxnId="{65F934CB-A9D1-402E-9C9D-63DA0CDD3241}">
      <dgm:prSet/>
      <dgm:spPr/>
      <dgm:t>
        <a:bodyPr/>
        <a:lstStyle/>
        <a:p>
          <a:endParaRPr lang="es-ES"/>
        </a:p>
      </dgm:t>
    </dgm:pt>
    <dgm:pt modelId="{CE89BC39-FA42-4599-89C2-9EA94733556C}">
      <dgm:prSet phldrT="[Texto]" custT="1"/>
      <dgm:spPr/>
      <dgm:t>
        <a:bodyPr/>
        <a:lstStyle/>
        <a:p>
          <a:pPr algn="just">
            <a:buNone/>
          </a:pPr>
          <a:r>
            <a:rPr lang="es-ES" sz="2400" dirty="0" smtClean="0">
              <a:solidFill>
                <a:schemeClr val="tx1"/>
              </a:solidFill>
            </a:rPr>
            <a:t> Talleres en centros educativos (</a:t>
          </a:r>
          <a:r>
            <a:rPr lang="es-ES" sz="2400" dirty="0" err="1" smtClean="0">
              <a:solidFill>
                <a:schemeClr val="tx1"/>
              </a:solidFill>
            </a:rPr>
            <a:t>Jiquilísco</a:t>
          </a:r>
          <a:r>
            <a:rPr lang="es-ES" sz="2400" dirty="0" smtClean="0">
              <a:solidFill>
                <a:schemeClr val="tx1"/>
              </a:solidFill>
            </a:rPr>
            <a:t>, Zacatecoluca)</a:t>
          </a:r>
        </a:p>
        <a:p>
          <a:pPr algn="just">
            <a:buNone/>
          </a:pPr>
          <a:endParaRPr lang="es-ES" sz="2400" dirty="0" smtClean="0">
            <a:solidFill>
              <a:schemeClr val="tx1"/>
            </a:solidFill>
          </a:endParaRPr>
        </a:p>
        <a:p>
          <a:pPr algn="just">
            <a:buNone/>
          </a:pPr>
          <a:r>
            <a:rPr lang="es-ES" sz="2400" dirty="0" smtClean="0">
              <a:solidFill>
                <a:schemeClr val="tx1"/>
              </a:solidFill>
            </a:rPr>
            <a:t>Entrega de 1,192 kits de cepillado y lavado de manos.</a:t>
          </a:r>
          <a:endParaRPr lang="es-ES" sz="1600" dirty="0">
            <a:solidFill>
              <a:schemeClr val="tx1"/>
            </a:solidFill>
          </a:endParaRPr>
        </a:p>
      </dgm:t>
    </dgm:pt>
    <dgm:pt modelId="{7D935BA5-625E-4AC7-93EA-E12D2976D3D8}" type="parTrans" cxnId="{2A491FAB-7CB3-4508-BB37-4F55E927DC9B}">
      <dgm:prSet/>
      <dgm:spPr/>
      <dgm:t>
        <a:bodyPr/>
        <a:lstStyle/>
        <a:p>
          <a:endParaRPr lang="es-ES"/>
        </a:p>
      </dgm:t>
    </dgm:pt>
    <dgm:pt modelId="{ACEC456C-E93E-4250-855A-B087DCED8283}" type="sibTrans" cxnId="{2A491FAB-7CB3-4508-BB37-4F55E927DC9B}">
      <dgm:prSet/>
      <dgm:spPr/>
      <dgm:t>
        <a:bodyPr/>
        <a:lstStyle/>
        <a:p>
          <a:endParaRPr lang="es-ES"/>
        </a:p>
      </dgm:t>
    </dgm:pt>
    <dgm:pt modelId="{D2F0342D-FC8A-4003-9B70-68BE0BFFA0DC}">
      <dgm:prSet phldrT="[Texto]" custT="1"/>
      <dgm:spPr>
        <a:solidFill>
          <a:srgbClr val="CCF155"/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es-ES" sz="2400" b="1" dirty="0" smtClean="0">
              <a:solidFill>
                <a:schemeClr val="tx1"/>
              </a:solidFill>
            </a:rPr>
            <a:t>PROMOCIÓN </a:t>
          </a:r>
          <a:r>
            <a:rPr lang="es-ES" sz="2400" b="1" dirty="0">
              <a:solidFill>
                <a:schemeClr val="tx1"/>
              </a:solidFill>
            </a:rPr>
            <a:t>DE HÁBITOS DE VIDA SALUDABLE</a:t>
          </a:r>
        </a:p>
      </dgm:t>
    </dgm:pt>
    <dgm:pt modelId="{6B6FDD91-63E9-49AC-99A2-C6F40B89F1BF}" type="parTrans" cxnId="{7D7564D0-6BD5-41EB-A13A-E70CC26A7722}">
      <dgm:prSet/>
      <dgm:spPr/>
      <dgm:t>
        <a:bodyPr/>
        <a:lstStyle/>
        <a:p>
          <a:endParaRPr lang="es-ES"/>
        </a:p>
      </dgm:t>
    </dgm:pt>
    <dgm:pt modelId="{7279AA78-8780-4168-B31A-97A7BDC8E25A}" type="sibTrans" cxnId="{7D7564D0-6BD5-41EB-A13A-E70CC26A7722}">
      <dgm:prSet/>
      <dgm:spPr/>
      <dgm:t>
        <a:bodyPr/>
        <a:lstStyle/>
        <a:p>
          <a:endParaRPr lang="es-ES"/>
        </a:p>
      </dgm:t>
    </dgm:pt>
    <dgm:pt modelId="{E00D77C6-66E7-4DED-B380-BA46538E4083}">
      <dgm:prSet phldrT="[Texto]" custT="1"/>
      <dgm:spPr/>
      <dgm:t>
        <a:bodyPr/>
        <a:lstStyle/>
        <a:p>
          <a:pPr algn="l">
            <a:buNone/>
          </a:pPr>
          <a:r>
            <a:rPr lang="es-ES" sz="2400" dirty="0" smtClean="0">
              <a:solidFill>
                <a:schemeClr val="tx1"/>
              </a:solidFill>
            </a:rPr>
            <a:t>Avances en creación espacios de atención diferenciada en Centros de Salud y en  prevención del embarazo en adolescentes y jóvenes.</a:t>
          </a:r>
          <a:endParaRPr lang="es-ES" sz="1600" dirty="0">
            <a:solidFill>
              <a:schemeClr val="tx1"/>
            </a:solidFill>
          </a:endParaRPr>
        </a:p>
      </dgm:t>
    </dgm:pt>
    <dgm:pt modelId="{9961EA80-F019-4593-8B9D-082CF7C113B6}" type="parTrans" cxnId="{73F39B0B-1207-49D1-9C4B-5707778CA62D}">
      <dgm:prSet/>
      <dgm:spPr/>
      <dgm:t>
        <a:bodyPr/>
        <a:lstStyle/>
        <a:p>
          <a:endParaRPr lang="es-ES"/>
        </a:p>
      </dgm:t>
    </dgm:pt>
    <dgm:pt modelId="{77666C98-C005-4FAF-8D3E-8DD1FA02B0BA}" type="sibTrans" cxnId="{73F39B0B-1207-49D1-9C4B-5707778CA62D}">
      <dgm:prSet/>
      <dgm:spPr/>
      <dgm:t>
        <a:bodyPr/>
        <a:lstStyle/>
        <a:p>
          <a:endParaRPr lang="es-ES"/>
        </a:p>
      </dgm:t>
    </dgm:pt>
    <dgm:pt modelId="{3DB423FD-6B91-437B-958D-538512F051D1}">
      <dgm:prSet custT="1"/>
      <dgm:spPr/>
      <dgm:t>
        <a:bodyPr/>
        <a:lstStyle/>
        <a:p>
          <a:pPr algn="just"/>
          <a:endParaRPr lang="es-SV" sz="1600" dirty="0">
            <a:solidFill>
              <a:schemeClr val="tx1"/>
            </a:solidFill>
          </a:endParaRPr>
        </a:p>
      </dgm:t>
    </dgm:pt>
    <dgm:pt modelId="{06631F05-DC0E-4F70-A460-D542FC89DD43}" type="parTrans" cxnId="{DE863B4E-4739-49E6-B3A1-8EFE01C19706}">
      <dgm:prSet/>
      <dgm:spPr/>
      <dgm:t>
        <a:bodyPr/>
        <a:lstStyle/>
        <a:p>
          <a:endParaRPr lang="es-ES"/>
        </a:p>
      </dgm:t>
    </dgm:pt>
    <dgm:pt modelId="{DEECACD4-B09F-4BF9-9205-11CBA5405AF9}" type="sibTrans" cxnId="{DE863B4E-4739-49E6-B3A1-8EFE01C19706}">
      <dgm:prSet/>
      <dgm:spPr/>
      <dgm:t>
        <a:bodyPr/>
        <a:lstStyle/>
        <a:p>
          <a:endParaRPr lang="es-ES"/>
        </a:p>
      </dgm:t>
    </dgm:pt>
    <dgm:pt modelId="{C2384C0A-5F80-40D4-BA5B-1C7BD2B04A94}">
      <dgm:prSet custT="1"/>
      <dgm:spPr>
        <a:solidFill>
          <a:srgbClr val="CCF155"/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es-ES" sz="2400" b="1" dirty="0">
              <a:solidFill>
                <a:schemeClr val="tx1"/>
              </a:solidFill>
            </a:rPr>
            <a:t>CAMPAÑA “SIN DAÑOS A </a:t>
          </a:r>
          <a:r>
            <a:rPr lang="es-ES" sz="2400" b="1" dirty="0" smtClean="0">
              <a:solidFill>
                <a:schemeClr val="tx1"/>
              </a:solidFill>
            </a:rPr>
            <a:t>TERCEROS”</a:t>
          </a:r>
          <a:endParaRPr lang="es-ES" sz="2400" b="1" dirty="0">
            <a:solidFill>
              <a:schemeClr val="tx1"/>
            </a:solidFill>
          </a:endParaRPr>
        </a:p>
      </dgm:t>
    </dgm:pt>
    <dgm:pt modelId="{C77E31BD-7BBD-4387-9A2B-9FC1ED40D3C5}" type="parTrans" cxnId="{A458D1D8-491E-428E-92CA-C1A2A7B4CBE0}">
      <dgm:prSet/>
      <dgm:spPr/>
      <dgm:t>
        <a:bodyPr/>
        <a:lstStyle/>
        <a:p>
          <a:endParaRPr lang="es-ES"/>
        </a:p>
      </dgm:t>
    </dgm:pt>
    <dgm:pt modelId="{D83B3655-EEB3-4D32-A2B2-89B4539B798C}" type="sibTrans" cxnId="{A458D1D8-491E-428E-92CA-C1A2A7B4CBE0}">
      <dgm:prSet/>
      <dgm:spPr/>
      <dgm:t>
        <a:bodyPr/>
        <a:lstStyle/>
        <a:p>
          <a:endParaRPr lang="es-ES"/>
        </a:p>
      </dgm:t>
    </dgm:pt>
    <dgm:pt modelId="{DD4CB2BB-BA66-4B17-85F7-37AFB66AD59A}">
      <dgm:prSet custT="1"/>
      <dgm:spPr/>
      <dgm:t>
        <a:bodyPr/>
        <a:lstStyle/>
        <a:p>
          <a:pPr algn="l"/>
          <a:r>
            <a:rPr lang="es-ES" sz="2400" dirty="0" smtClean="0">
              <a:solidFill>
                <a:schemeClr val="tx1"/>
              </a:solidFill>
            </a:rPr>
            <a:t>240 estudiantes de tercer ciclo y bachillerato (</a:t>
          </a:r>
          <a:r>
            <a:rPr lang="es-ES" sz="2400" dirty="0" err="1" smtClean="0">
              <a:solidFill>
                <a:schemeClr val="tx1"/>
              </a:solidFill>
            </a:rPr>
            <a:t>Perquín</a:t>
          </a:r>
          <a:r>
            <a:rPr lang="es-ES" sz="2400" dirty="0" smtClean="0">
              <a:solidFill>
                <a:schemeClr val="tx1"/>
              </a:solidFill>
            </a:rPr>
            <a:t>, Cojutepeque, Zacatecoluca, Berlín) capacitados. </a:t>
          </a:r>
          <a:endParaRPr lang="es-ES" sz="1300" dirty="0"/>
        </a:p>
      </dgm:t>
    </dgm:pt>
    <dgm:pt modelId="{A27DEC87-55BB-4740-8EAD-1B96B3248D1B}" type="parTrans" cxnId="{33AD59EE-6531-417B-98B7-F279ECF636A0}">
      <dgm:prSet/>
      <dgm:spPr/>
      <dgm:t>
        <a:bodyPr/>
        <a:lstStyle/>
        <a:p>
          <a:endParaRPr lang="es-ES"/>
        </a:p>
      </dgm:t>
    </dgm:pt>
    <dgm:pt modelId="{6C6B1C7F-A0C1-4818-A2DD-8BAA3D86013D}" type="sibTrans" cxnId="{33AD59EE-6531-417B-98B7-F279ECF636A0}">
      <dgm:prSet/>
      <dgm:spPr/>
      <dgm:t>
        <a:bodyPr/>
        <a:lstStyle/>
        <a:p>
          <a:endParaRPr lang="es-ES"/>
        </a:p>
      </dgm:t>
    </dgm:pt>
    <dgm:pt modelId="{43BAAE1F-9E63-4464-8C70-B60E2A6B4CC5}">
      <dgm:prSet custT="1"/>
      <dgm:spPr>
        <a:solidFill>
          <a:srgbClr val="CCF155"/>
        </a:solidFill>
        <a:effectLst>
          <a:glow rad="127000">
            <a:srgbClr val="81CFDF"/>
          </a:glow>
        </a:effectLst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CONCURSO FOTOGRÁFICO</a:t>
          </a:r>
        </a:p>
      </dgm:t>
    </dgm:pt>
    <dgm:pt modelId="{1017032E-2860-4077-9D61-602F14564D5F}" type="parTrans" cxnId="{106E0C04-8BB2-4B24-AD20-D480E0855204}">
      <dgm:prSet/>
      <dgm:spPr/>
      <dgm:t>
        <a:bodyPr/>
        <a:lstStyle/>
        <a:p>
          <a:endParaRPr lang="es-ES"/>
        </a:p>
      </dgm:t>
    </dgm:pt>
    <dgm:pt modelId="{84729B8F-4204-400B-9DF9-B950F75044CF}" type="sibTrans" cxnId="{106E0C04-8BB2-4B24-AD20-D480E0855204}">
      <dgm:prSet/>
      <dgm:spPr/>
      <dgm:t>
        <a:bodyPr/>
        <a:lstStyle/>
        <a:p>
          <a:endParaRPr lang="es-ES"/>
        </a:p>
      </dgm:t>
    </dgm:pt>
    <dgm:pt modelId="{CE75636C-F353-47F5-AE8B-1DA0ADA2E5DD}">
      <dgm:prSet custT="1"/>
      <dgm:spPr/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</a:rPr>
            <a:t>“Fotografías de Paz para La Paz, haciendo Comunidad”</a:t>
          </a:r>
          <a:endParaRPr lang="es-ES" sz="1600" dirty="0"/>
        </a:p>
      </dgm:t>
    </dgm:pt>
    <dgm:pt modelId="{C361E583-2E51-40BA-B748-850173EC4C2F}" type="parTrans" cxnId="{9934A837-BF52-47BA-A1D5-66DF05EC3456}">
      <dgm:prSet/>
      <dgm:spPr/>
      <dgm:t>
        <a:bodyPr/>
        <a:lstStyle/>
        <a:p>
          <a:endParaRPr lang="es-ES"/>
        </a:p>
      </dgm:t>
    </dgm:pt>
    <dgm:pt modelId="{11F04D22-1043-412D-879D-B07115F5D544}" type="sibTrans" cxnId="{9934A837-BF52-47BA-A1D5-66DF05EC3456}">
      <dgm:prSet/>
      <dgm:spPr/>
      <dgm:t>
        <a:bodyPr/>
        <a:lstStyle/>
        <a:p>
          <a:endParaRPr lang="es-ES"/>
        </a:p>
      </dgm:t>
    </dgm:pt>
    <dgm:pt modelId="{D8E33F52-560E-4514-B807-DA638B734330}">
      <dgm:prSet custT="1"/>
      <dgm:spPr/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</a:rPr>
            <a:t>Tres </a:t>
          </a:r>
          <a:r>
            <a:rPr lang="es-ES" sz="2400" dirty="0">
              <a:solidFill>
                <a:schemeClr val="tx1"/>
              </a:solidFill>
            </a:rPr>
            <a:t>primeros lugares </a:t>
          </a:r>
          <a:r>
            <a:rPr lang="es-ES" sz="2400" dirty="0" smtClean="0">
              <a:solidFill>
                <a:schemeClr val="tx1"/>
              </a:solidFill>
            </a:rPr>
            <a:t>premio (entre </a:t>
          </a:r>
          <a:r>
            <a:rPr lang="es-ES" sz="2400" dirty="0" smtClean="0">
              <a:solidFill>
                <a:schemeClr val="tx1"/>
              </a:solidFill>
              <a:latin typeface="Calibri"/>
            </a:rPr>
            <a:t>$</a:t>
          </a:r>
          <a:r>
            <a:rPr lang="es-ES" sz="2400" dirty="0" smtClean="0">
              <a:solidFill>
                <a:schemeClr val="tx1"/>
              </a:solidFill>
            </a:rPr>
            <a:t>500 </a:t>
          </a:r>
          <a:r>
            <a:rPr lang="es-ES" sz="2400" dirty="0">
              <a:solidFill>
                <a:schemeClr val="tx1"/>
              </a:solidFill>
            </a:rPr>
            <a:t>y </a:t>
          </a:r>
          <a:r>
            <a:rPr lang="es-ES" sz="2400" dirty="0" smtClean="0">
              <a:solidFill>
                <a:schemeClr val="tx1"/>
              </a:solidFill>
            </a:rPr>
            <a:t>$200 ).</a:t>
          </a:r>
          <a:endParaRPr lang="es-SV" sz="2400" dirty="0">
            <a:solidFill>
              <a:schemeClr val="tx1"/>
            </a:solidFill>
          </a:endParaRPr>
        </a:p>
      </dgm:t>
    </dgm:pt>
    <dgm:pt modelId="{B67CF6A3-49D9-4E94-BFDD-997B9AA280E2}" type="parTrans" cxnId="{28B4B488-86EE-43F6-A282-6B9ABE3C2877}">
      <dgm:prSet/>
      <dgm:spPr/>
      <dgm:t>
        <a:bodyPr/>
        <a:lstStyle/>
        <a:p>
          <a:endParaRPr lang="es-ES"/>
        </a:p>
      </dgm:t>
    </dgm:pt>
    <dgm:pt modelId="{8D7DF78A-3AFC-4E58-AFC1-8729BEA3BD3E}" type="sibTrans" cxnId="{28B4B488-86EE-43F6-A282-6B9ABE3C2877}">
      <dgm:prSet/>
      <dgm:spPr/>
      <dgm:t>
        <a:bodyPr/>
        <a:lstStyle/>
        <a:p>
          <a:endParaRPr lang="es-ES"/>
        </a:p>
      </dgm:t>
    </dgm:pt>
    <dgm:pt modelId="{C46889FB-C45D-4B5C-850B-F278A5C5E59D}">
      <dgm:prSet phldrT="[Texto]" custT="1"/>
      <dgm:spPr>
        <a:solidFill>
          <a:srgbClr val="CCF155"/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es-ES" sz="2400" b="1" dirty="0" smtClean="0">
              <a:solidFill>
                <a:schemeClr val="tx1"/>
              </a:solidFill>
            </a:rPr>
            <a:t>ALIANZA </a:t>
          </a:r>
          <a:r>
            <a:rPr lang="es-ES" sz="2400" b="1" dirty="0">
              <a:solidFill>
                <a:schemeClr val="tx1"/>
              </a:solidFill>
            </a:rPr>
            <a:t>INTERSECTORIAL</a:t>
          </a:r>
          <a:r>
            <a:rPr lang="es-ES" sz="2400" dirty="0"/>
            <a:t> </a:t>
          </a:r>
        </a:p>
      </dgm:t>
    </dgm:pt>
    <dgm:pt modelId="{B8F7A1E3-5E3A-4274-BEB4-CB01F61EF294}" type="sibTrans" cxnId="{0E591D6B-650F-488E-955B-90BB78F87287}">
      <dgm:prSet/>
      <dgm:spPr/>
      <dgm:t>
        <a:bodyPr/>
        <a:lstStyle/>
        <a:p>
          <a:endParaRPr lang="es-ES"/>
        </a:p>
      </dgm:t>
    </dgm:pt>
    <dgm:pt modelId="{AE445350-EE57-4EB9-8893-22E9A2EFD4C6}" type="parTrans" cxnId="{0E591D6B-650F-488E-955B-90BB78F87287}">
      <dgm:prSet/>
      <dgm:spPr/>
      <dgm:t>
        <a:bodyPr/>
        <a:lstStyle/>
        <a:p>
          <a:endParaRPr lang="es-ES"/>
        </a:p>
      </dgm:t>
    </dgm:pt>
    <dgm:pt modelId="{9D5CE5C5-009C-47A0-BBA8-22C38CF9A3EA}" type="pres">
      <dgm:prSet presAssocID="{3876E747-0206-413C-A5ED-0165F777AB1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963D7FFC-9C6F-44D4-B25A-24FBCC87E675}" type="pres">
      <dgm:prSet presAssocID="{28AC9EFB-5BD9-4AC5-B369-0E13278B8281}" presName="parentText_1" presStyleLbl="node1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D5F015A-AA97-4FEC-8F30-4E5D168F3EEE}" type="pres">
      <dgm:prSet presAssocID="{28AC9EFB-5BD9-4AC5-B369-0E13278B8281}" presName="childText_1" presStyleLbl="node1" presStyleIdx="0" presStyleCnt="5" custScaleX="144457" custScaleY="62972" custLinFactX="-36268" custLinFactNeighborX="-100000" custLinFactNeighborY="-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44F50C9-C3FA-46A4-BDD6-549C09D8609B}" type="pres">
      <dgm:prSet presAssocID="{28AC9EFB-5BD9-4AC5-B369-0E13278B8281}" presName="accentShape_1" presStyleCnt="0"/>
      <dgm:spPr/>
    </dgm:pt>
    <dgm:pt modelId="{D3C5B70C-FFF9-4660-A772-69538E7442C2}" type="pres">
      <dgm:prSet presAssocID="{28AC9EFB-5BD9-4AC5-B369-0E13278B8281}" presName="imageRepeatNode" presStyleLbl="node1" presStyleIdx="0" presStyleCnt="5" custScaleX="132415" custScaleY="88464" custLinFactNeighborX="-95640" custLinFactNeighborY="10052"/>
      <dgm:spPr/>
      <dgm:t>
        <a:bodyPr/>
        <a:lstStyle/>
        <a:p>
          <a:endParaRPr lang="es-SV"/>
        </a:p>
      </dgm:t>
    </dgm:pt>
    <dgm:pt modelId="{2AD88CA8-2AF7-443B-B2CE-95F7EC2E59A8}" type="pres">
      <dgm:prSet presAssocID="{C46889FB-C45D-4B5C-850B-F278A5C5E59D}" presName="parentText_2" presStyleLbl="node1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2875E97-7077-4F43-9407-0E3410C8B7E3}" type="pres">
      <dgm:prSet presAssocID="{C46889FB-C45D-4B5C-850B-F278A5C5E59D}" presName="childText_2" presStyleLbl="node2" presStyleIdx="0" presStyleCnt="0" custScaleX="133452" custScaleY="80801" custLinFactX="15911" custLinFactNeighborX="100000" custLinFactNeighborY="56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1FDE263-941A-4C8C-A09A-E9FFD2DA1953}" type="pres">
      <dgm:prSet presAssocID="{C46889FB-C45D-4B5C-850B-F278A5C5E59D}" presName="accentShape_2" presStyleCnt="0"/>
      <dgm:spPr/>
    </dgm:pt>
    <dgm:pt modelId="{50D2D1D1-E18E-4A3A-871D-F357F08883C0}" type="pres">
      <dgm:prSet presAssocID="{C46889FB-C45D-4B5C-850B-F278A5C5E59D}" presName="imageRepeatNode" presStyleLbl="node1" presStyleIdx="1" presStyleCnt="5" custScaleX="148832" custScaleY="97301" custLinFactNeighborX="-64992" custLinFactNeighborY="4410"/>
      <dgm:spPr/>
      <dgm:t>
        <a:bodyPr/>
        <a:lstStyle/>
        <a:p>
          <a:endParaRPr lang="es-SV"/>
        </a:p>
      </dgm:t>
    </dgm:pt>
    <dgm:pt modelId="{7DDD2C4C-4579-4E10-9703-CA25D44F3E07}" type="pres">
      <dgm:prSet presAssocID="{D2F0342D-FC8A-4003-9B70-68BE0BFFA0DC}" presName="parentText_3" presStyleLbl="node1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F13334E-DA6E-43E0-ACD0-80E114EC1DB0}" type="pres">
      <dgm:prSet presAssocID="{D2F0342D-FC8A-4003-9B70-68BE0BFFA0DC}" presName="childText_3" presStyleLbl="node2" presStyleIdx="0" presStyleCnt="0" custScaleX="132966" custScaleY="111658" custLinFactX="-100000" custLinFactNeighborX="-143586" custLinFactNeighborY="-29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869C22A-F623-4B29-BB55-EB1AFBF06CF7}" type="pres">
      <dgm:prSet presAssocID="{D2F0342D-FC8A-4003-9B70-68BE0BFFA0DC}" presName="accentShape_3" presStyleCnt="0"/>
      <dgm:spPr/>
    </dgm:pt>
    <dgm:pt modelId="{73C785EE-C78E-4C8D-B8BE-6062AFE0DCB7}" type="pres">
      <dgm:prSet presAssocID="{D2F0342D-FC8A-4003-9B70-68BE0BFFA0DC}" presName="imageRepeatNode" presStyleLbl="node1" presStyleIdx="2" presStyleCnt="5" custScaleX="146064" custScaleY="117221" custLinFactNeighborX="-20932" custLinFactNeighborY="-2978"/>
      <dgm:spPr/>
      <dgm:t>
        <a:bodyPr/>
        <a:lstStyle/>
        <a:p>
          <a:endParaRPr lang="es-SV"/>
        </a:p>
      </dgm:t>
    </dgm:pt>
    <dgm:pt modelId="{78CEE73C-C5D5-401C-82BF-45A34E2A31F2}" type="pres">
      <dgm:prSet presAssocID="{C2384C0A-5F80-40D4-BA5B-1C7BD2B04A94}" presName="parentText_4" presStyleLbl="node1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D956686-6A84-4AC9-9D03-5741B8C67E58}" type="pres">
      <dgm:prSet presAssocID="{C2384C0A-5F80-40D4-BA5B-1C7BD2B04A94}" presName="childText_4" presStyleLbl="node2" presStyleIdx="0" presStyleCnt="0" custScaleX="139667" custScaleY="116976" custLinFactNeighborX="27154" custLinFactNeighborY="-184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CE194F-7F8F-41A8-9451-AAB66F896691}" type="pres">
      <dgm:prSet presAssocID="{C2384C0A-5F80-40D4-BA5B-1C7BD2B04A94}" presName="accentShape_4" presStyleCnt="0"/>
      <dgm:spPr/>
    </dgm:pt>
    <dgm:pt modelId="{39036363-6F46-498C-BEB3-19BC7C7A5469}" type="pres">
      <dgm:prSet presAssocID="{C2384C0A-5F80-40D4-BA5B-1C7BD2B04A94}" presName="imageRepeatNode" presStyleLbl="node1" presStyleIdx="3" presStyleCnt="5" custScaleX="155980" custScaleY="135644" custLinFactNeighborX="26427" custLinFactNeighborY="-13509"/>
      <dgm:spPr/>
      <dgm:t>
        <a:bodyPr/>
        <a:lstStyle/>
        <a:p>
          <a:endParaRPr lang="es-SV"/>
        </a:p>
      </dgm:t>
    </dgm:pt>
    <dgm:pt modelId="{AABBD9D8-CFF7-4FE7-AB4F-5FFC0651611F}" type="pres">
      <dgm:prSet presAssocID="{43BAAE1F-9E63-4464-8C70-B60E2A6B4CC5}" presName="parentText_5" presStyleLbl="node1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7D30617-1A15-47B6-8DD9-09597D21EAF9}" type="pres">
      <dgm:prSet presAssocID="{43BAAE1F-9E63-4464-8C70-B60E2A6B4CC5}" presName="childText_5" presStyleLbl="node2" presStyleIdx="0" presStyleCnt="0" custScaleX="136838" custScaleY="152660" custLinFactNeighborX="93800" custLinFactNeighborY="-348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0B6A757-6910-415C-A5DC-1D62E364827F}" type="pres">
      <dgm:prSet presAssocID="{43BAAE1F-9E63-4464-8C70-B60E2A6B4CC5}" presName="accentShape_5" presStyleCnt="0"/>
      <dgm:spPr/>
    </dgm:pt>
    <dgm:pt modelId="{839A9F26-BFFD-495D-B5D2-9CD7757B010E}" type="pres">
      <dgm:prSet presAssocID="{43BAAE1F-9E63-4464-8C70-B60E2A6B4CC5}" presName="imageRepeatNode" presStyleLbl="node1" presStyleIdx="4" presStyleCnt="5" custScaleX="146227" custScaleY="161326" custLinFactNeighborX="76277" custLinFactNeighborY="-32460"/>
      <dgm:spPr/>
      <dgm:t>
        <a:bodyPr/>
        <a:lstStyle/>
        <a:p>
          <a:endParaRPr lang="es-SV"/>
        </a:p>
      </dgm:t>
    </dgm:pt>
  </dgm:ptLst>
  <dgm:cxnLst>
    <dgm:cxn modelId="{106E0C04-8BB2-4B24-AD20-D480E0855204}" srcId="{3876E747-0206-413C-A5ED-0165F777AB10}" destId="{43BAAE1F-9E63-4464-8C70-B60E2A6B4CC5}" srcOrd="4" destOrd="0" parTransId="{1017032E-2860-4077-9D61-602F14564D5F}" sibTransId="{84729B8F-4204-400B-9DF9-B950F75044CF}"/>
    <dgm:cxn modelId="{006C37A3-38C5-4300-8B2A-4AEDDD6151DA}" type="presOf" srcId="{43BAAE1F-9E63-4464-8C70-B60E2A6B4CC5}" destId="{839A9F26-BFFD-495D-B5D2-9CD7757B010E}" srcOrd="1" destOrd="0" presId="urn:microsoft.com/office/officeart/2009/3/layout/BlockDescendingList"/>
    <dgm:cxn modelId="{9E4FDFC1-ED89-460C-B3D3-9209256F4015}" type="presOf" srcId="{C46889FB-C45D-4B5C-850B-F278A5C5E59D}" destId="{2AD88CA8-2AF7-443B-B2CE-95F7EC2E59A8}" srcOrd="0" destOrd="0" presId="urn:microsoft.com/office/officeart/2009/3/layout/BlockDescendingList"/>
    <dgm:cxn modelId="{4143CDDC-4D9F-42BE-B2BD-7D8ACC67F45C}" type="presOf" srcId="{D8E33F52-560E-4514-B807-DA638B734330}" destId="{47D30617-1A15-47B6-8DD9-09597D21EAF9}" srcOrd="0" destOrd="1" presId="urn:microsoft.com/office/officeart/2009/3/layout/BlockDescendingList"/>
    <dgm:cxn modelId="{28B4B488-86EE-43F6-A282-6B9ABE3C2877}" srcId="{43BAAE1F-9E63-4464-8C70-B60E2A6B4CC5}" destId="{D8E33F52-560E-4514-B807-DA638B734330}" srcOrd="1" destOrd="0" parTransId="{B67CF6A3-49D9-4E94-BFDD-997B9AA280E2}" sibTransId="{8D7DF78A-3AFC-4E58-AFC1-8729BEA3BD3E}"/>
    <dgm:cxn modelId="{3FC543CA-FE5A-49FA-A3E1-21E9EA0F3318}" type="presOf" srcId="{D2F0342D-FC8A-4003-9B70-68BE0BFFA0DC}" destId="{73C785EE-C78E-4C8D-B8BE-6062AFE0DCB7}" srcOrd="1" destOrd="0" presId="urn:microsoft.com/office/officeart/2009/3/layout/BlockDescendingList"/>
    <dgm:cxn modelId="{33AD59EE-6531-417B-98B7-F279ECF636A0}" srcId="{C2384C0A-5F80-40D4-BA5B-1C7BD2B04A94}" destId="{DD4CB2BB-BA66-4B17-85F7-37AFB66AD59A}" srcOrd="0" destOrd="0" parTransId="{A27DEC87-55BB-4740-8EAD-1B96B3248D1B}" sibTransId="{6C6B1C7F-A0C1-4818-A2DD-8BAA3D86013D}"/>
    <dgm:cxn modelId="{1E6FBF61-D2ED-44E2-860A-76FB9D7FE37F}" type="presOf" srcId="{C2384C0A-5F80-40D4-BA5B-1C7BD2B04A94}" destId="{78CEE73C-C5D5-401C-82BF-45A34E2A31F2}" srcOrd="0" destOrd="0" presId="urn:microsoft.com/office/officeart/2009/3/layout/BlockDescendingList"/>
    <dgm:cxn modelId="{73F39B0B-1207-49D1-9C4B-5707778CA62D}" srcId="{D2F0342D-FC8A-4003-9B70-68BE0BFFA0DC}" destId="{E00D77C6-66E7-4DED-B380-BA46538E4083}" srcOrd="0" destOrd="0" parTransId="{9961EA80-F019-4593-8B9D-082CF7C113B6}" sibTransId="{77666C98-C005-4FAF-8D3E-8DD1FA02B0BA}"/>
    <dgm:cxn modelId="{0E591D6B-650F-488E-955B-90BB78F87287}" srcId="{3876E747-0206-413C-A5ED-0165F777AB10}" destId="{C46889FB-C45D-4B5C-850B-F278A5C5E59D}" srcOrd="1" destOrd="0" parTransId="{AE445350-EE57-4EB9-8893-22E9A2EFD4C6}" sibTransId="{B8F7A1E3-5E3A-4274-BEB4-CB01F61EF294}"/>
    <dgm:cxn modelId="{9A805D35-F499-44F0-A3B5-5E4C04790C24}" type="presOf" srcId="{D2F0342D-FC8A-4003-9B70-68BE0BFFA0DC}" destId="{7DDD2C4C-4579-4E10-9703-CA25D44F3E07}" srcOrd="0" destOrd="0" presId="urn:microsoft.com/office/officeart/2009/3/layout/BlockDescendingList"/>
    <dgm:cxn modelId="{602B57A7-EAFC-4F74-9929-08E1B0472360}" type="presOf" srcId="{DD4CB2BB-BA66-4B17-85F7-37AFB66AD59A}" destId="{FD956686-6A84-4AC9-9D03-5741B8C67E58}" srcOrd="0" destOrd="0" presId="urn:microsoft.com/office/officeart/2009/3/layout/BlockDescendingList"/>
    <dgm:cxn modelId="{A458D1D8-491E-428E-92CA-C1A2A7B4CBE0}" srcId="{3876E747-0206-413C-A5ED-0165F777AB10}" destId="{C2384C0A-5F80-40D4-BA5B-1C7BD2B04A94}" srcOrd="3" destOrd="0" parTransId="{C77E31BD-7BBD-4387-9A2B-9FC1ED40D3C5}" sibTransId="{D83B3655-EEB3-4D32-A2B2-89B4539B798C}"/>
    <dgm:cxn modelId="{D4DA51CF-3847-48CB-9EFB-675A80E705DE}" type="presOf" srcId="{28AC9EFB-5BD9-4AC5-B369-0E13278B8281}" destId="{D3C5B70C-FFF9-4660-A772-69538E7442C2}" srcOrd="1" destOrd="0" presId="urn:microsoft.com/office/officeart/2009/3/layout/BlockDescendingList"/>
    <dgm:cxn modelId="{65F934CB-A9D1-402E-9C9D-63DA0CDD3241}" srcId="{28AC9EFB-5BD9-4AC5-B369-0E13278B8281}" destId="{816A536E-7747-4848-84A2-684C38D1A0CD}" srcOrd="0" destOrd="0" parTransId="{F013E5F7-0A76-4EAE-8865-91251BD62537}" sibTransId="{88B3DEF8-A131-46F3-81A4-17EE527CFD59}"/>
    <dgm:cxn modelId="{9BA2C268-DDBD-4BCB-97D9-05086A28DA30}" type="presOf" srcId="{3876E747-0206-413C-A5ED-0165F777AB10}" destId="{9D5CE5C5-009C-47A0-BBA8-22C38CF9A3EA}" srcOrd="0" destOrd="0" presId="urn:microsoft.com/office/officeart/2009/3/layout/BlockDescendingList"/>
    <dgm:cxn modelId="{85B7840B-3595-43DD-A9BA-D2B0DD13E760}" type="presOf" srcId="{E00D77C6-66E7-4DED-B380-BA46538E4083}" destId="{4F13334E-DA6E-43E0-ACD0-80E114EC1DB0}" srcOrd="0" destOrd="0" presId="urn:microsoft.com/office/officeart/2009/3/layout/BlockDescendingList"/>
    <dgm:cxn modelId="{65D17516-4181-491C-91C3-0968E4A477B0}" type="presOf" srcId="{CE75636C-F353-47F5-AE8B-1DA0ADA2E5DD}" destId="{47D30617-1A15-47B6-8DD9-09597D21EAF9}" srcOrd="0" destOrd="0" presId="urn:microsoft.com/office/officeart/2009/3/layout/BlockDescendingList"/>
    <dgm:cxn modelId="{7D7564D0-6BD5-41EB-A13A-E70CC26A7722}" srcId="{3876E747-0206-413C-A5ED-0165F777AB10}" destId="{D2F0342D-FC8A-4003-9B70-68BE0BFFA0DC}" srcOrd="2" destOrd="0" parTransId="{6B6FDD91-63E9-49AC-99A2-C6F40B89F1BF}" sibTransId="{7279AA78-8780-4168-B31A-97A7BDC8E25A}"/>
    <dgm:cxn modelId="{2A491FAB-7CB3-4508-BB37-4F55E927DC9B}" srcId="{C46889FB-C45D-4B5C-850B-F278A5C5E59D}" destId="{CE89BC39-FA42-4599-89C2-9EA94733556C}" srcOrd="0" destOrd="0" parTransId="{7D935BA5-625E-4AC7-93EA-E12D2976D3D8}" sibTransId="{ACEC456C-E93E-4250-855A-B087DCED8283}"/>
    <dgm:cxn modelId="{C7C0C106-D72B-469A-BEF1-57A6F4C48849}" type="presOf" srcId="{C46889FB-C45D-4B5C-850B-F278A5C5E59D}" destId="{50D2D1D1-E18E-4A3A-871D-F357F08883C0}" srcOrd="1" destOrd="0" presId="urn:microsoft.com/office/officeart/2009/3/layout/BlockDescendingList"/>
    <dgm:cxn modelId="{1FBFCDDE-7676-46BC-8431-3E4CB883A7BA}" srcId="{3876E747-0206-413C-A5ED-0165F777AB10}" destId="{28AC9EFB-5BD9-4AC5-B369-0E13278B8281}" srcOrd="0" destOrd="0" parTransId="{7373D878-68B8-4F6A-B8FD-65C9A30E258B}" sibTransId="{E0EC4CA2-A849-400B-B28E-9102359EF643}"/>
    <dgm:cxn modelId="{9934A837-BF52-47BA-A1D5-66DF05EC3456}" srcId="{43BAAE1F-9E63-4464-8C70-B60E2A6B4CC5}" destId="{CE75636C-F353-47F5-AE8B-1DA0ADA2E5DD}" srcOrd="0" destOrd="0" parTransId="{C361E583-2E51-40BA-B748-850173EC4C2F}" sibTransId="{11F04D22-1043-412D-879D-B07115F5D544}"/>
    <dgm:cxn modelId="{BEC0E5C1-22A7-4B83-AB7B-BF1B1C894996}" type="presOf" srcId="{C2384C0A-5F80-40D4-BA5B-1C7BD2B04A94}" destId="{39036363-6F46-498C-BEB3-19BC7C7A5469}" srcOrd="1" destOrd="0" presId="urn:microsoft.com/office/officeart/2009/3/layout/BlockDescendingList"/>
    <dgm:cxn modelId="{A14119A6-AB6A-43EB-8CCE-C453AE4FEDAE}" type="presOf" srcId="{CE89BC39-FA42-4599-89C2-9EA94733556C}" destId="{82875E97-7077-4F43-9407-0E3410C8B7E3}" srcOrd="0" destOrd="0" presId="urn:microsoft.com/office/officeart/2009/3/layout/BlockDescendingList"/>
    <dgm:cxn modelId="{C9713A32-EE49-4E41-B109-4F2B9FFD729E}" type="presOf" srcId="{3DB423FD-6B91-437B-958D-538512F051D1}" destId="{AD5F015A-AA97-4FEC-8F30-4E5D168F3EEE}" srcOrd="0" destOrd="1" presId="urn:microsoft.com/office/officeart/2009/3/layout/BlockDescendingList"/>
    <dgm:cxn modelId="{DE863B4E-4739-49E6-B3A1-8EFE01C19706}" srcId="{28AC9EFB-5BD9-4AC5-B369-0E13278B8281}" destId="{3DB423FD-6B91-437B-958D-538512F051D1}" srcOrd="1" destOrd="0" parTransId="{06631F05-DC0E-4F70-A460-D542FC89DD43}" sibTransId="{DEECACD4-B09F-4BF9-9205-11CBA5405AF9}"/>
    <dgm:cxn modelId="{8509041E-E53A-4D30-A15D-35016D6FDC78}" type="presOf" srcId="{816A536E-7747-4848-84A2-684C38D1A0CD}" destId="{AD5F015A-AA97-4FEC-8F30-4E5D168F3EEE}" srcOrd="0" destOrd="0" presId="urn:microsoft.com/office/officeart/2009/3/layout/BlockDescendingList"/>
    <dgm:cxn modelId="{0CE3B8D9-9E5E-476F-B878-6C4F1BA7DF9D}" type="presOf" srcId="{28AC9EFB-5BD9-4AC5-B369-0E13278B8281}" destId="{963D7FFC-9C6F-44D4-B25A-24FBCC87E675}" srcOrd="0" destOrd="0" presId="urn:microsoft.com/office/officeart/2009/3/layout/BlockDescendingList"/>
    <dgm:cxn modelId="{201E9294-1E63-4DC7-AF12-769890EEC87B}" type="presOf" srcId="{43BAAE1F-9E63-4464-8C70-B60E2A6B4CC5}" destId="{AABBD9D8-CFF7-4FE7-AB4F-5FFC0651611F}" srcOrd="0" destOrd="0" presId="urn:microsoft.com/office/officeart/2009/3/layout/BlockDescendingList"/>
    <dgm:cxn modelId="{26DAC45D-1BBD-413B-9FC8-6C0098F3E699}" type="presParOf" srcId="{9D5CE5C5-009C-47A0-BBA8-22C38CF9A3EA}" destId="{963D7FFC-9C6F-44D4-B25A-24FBCC87E675}" srcOrd="0" destOrd="0" presId="urn:microsoft.com/office/officeart/2009/3/layout/BlockDescendingList"/>
    <dgm:cxn modelId="{4EFA1DB8-B6F6-4A68-BEF8-0CA2D8B7446F}" type="presParOf" srcId="{9D5CE5C5-009C-47A0-BBA8-22C38CF9A3EA}" destId="{AD5F015A-AA97-4FEC-8F30-4E5D168F3EEE}" srcOrd="1" destOrd="0" presId="urn:microsoft.com/office/officeart/2009/3/layout/BlockDescendingList"/>
    <dgm:cxn modelId="{7D902881-CA4A-4DA1-86A9-23089472E410}" type="presParOf" srcId="{9D5CE5C5-009C-47A0-BBA8-22C38CF9A3EA}" destId="{A44F50C9-C3FA-46A4-BDD6-549C09D8609B}" srcOrd="2" destOrd="0" presId="urn:microsoft.com/office/officeart/2009/3/layout/BlockDescendingList"/>
    <dgm:cxn modelId="{451B2ED1-1701-49C5-A27C-06BF835FA127}" type="presParOf" srcId="{A44F50C9-C3FA-46A4-BDD6-549C09D8609B}" destId="{D3C5B70C-FFF9-4660-A772-69538E7442C2}" srcOrd="0" destOrd="0" presId="urn:microsoft.com/office/officeart/2009/3/layout/BlockDescendingList"/>
    <dgm:cxn modelId="{64F11DAB-6879-4B20-8433-573C2E96ECA5}" type="presParOf" srcId="{9D5CE5C5-009C-47A0-BBA8-22C38CF9A3EA}" destId="{2AD88CA8-2AF7-443B-B2CE-95F7EC2E59A8}" srcOrd="3" destOrd="0" presId="urn:microsoft.com/office/officeart/2009/3/layout/BlockDescendingList"/>
    <dgm:cxn modelId="{F72A4682-E6E3-440A-8F1E-7884137B1E46}" type="presParOf" srcId="{9D5CE5C5-009C-47A0-BBA8-22C38CF9A3EA}" destId="{82875E97-7077-4F43-9407-0E3410C8B7E3}" srcOrd="4" destOrd="0" presId="urn:microsoft.com/office/officeart/2009/3/layout/BlockDescendingList"/>
    <dgm:cxn modelId="{DBD6A128-1BEB-43A6-951F-904DC7173544}" type="presParOf" srcId="{9D5CE5C5-009C-47A0-BBA8-22C38CF9A3EA}" destId="{41FDE263-941A-4C8C-A09A-E9FFD2DA1953}" srcOrd="5" destOrd="0" presId="urn:microsoft.com/office/officeart/2009/3/layout/BlockDescendingList"/>
    <dgm:cxn modelId="{3F91C104-1E58-42A9-92C3-9F07ACBDF25A}" type="presParOf" srcId="{41FDE263-941A-4C8C-A09A-E9FFD2DA1953}" destId="{50D2D1D1-E18E-4A3A-871D-F357F08883C0}" srcOrd="0" destOrd="0" presId="urn:microsoft.com/office/officeart/2009/3/layout/BlockDescendingList"/>
    <dgm:cxn modelId="{59C8B088-E43F-421C-9308-66E483D948F9}" type="presParOf" srcId="{9D5CE5C5-009C-47A0-BBA8-22C38CF9A3EA}" destId="{7DDD2C4C-4579-4E10-9703-CA25D44F3E07}" srcOrd="6" destOrd="0" presId="urn:microsoft.com/office/officeart/2009/3/layout/BlockDescendingList"/>
    <dgm:cxn modelId="{FA9F7B62-53B9-4379-AE54-BD1363B33FC4}" type="presParOf" srcId="{9D5CE5C5-009C-47A0-BBA8-22C38CF9A3EA}" destId="{4F13334E-DA6E-43E0-ACD0-80E114EC1DB0}" srcOrd="7" destOrd="0" presId="urn:microsoft.com/office/officeart/2009/3/layout/BlockDescendingList"/>
    <dgm:cxn modelId="{9B750CC7-1408-425A-8701-32A6CBBAE4B5}" type="presParOf" srcId="{9D5CE5C5-009C-47A0-BBA8-22C38CF9A3EA}" destId="{7869C22A-F623-4B29-BB55-EB1AFBF06CF7}" srcOrd="8" destOrd="0" presId="urn:microsoft.com/office/officeart/2009/3/layout/BlockDescendingList"/>
    <dgm:cxn modelId="{7633021B-C7D6-4F10-97A1-232683EB7563}" type="presParOf" srcId="{7869C22A-F623-4B29-BB55-EB1AFBF06CF7}" destId="{73C785EE-C78E-4C8D-B8BE-6062AFE0DCB7}" srcOrd="0" destOrd="0" presId="urn:microsoft.com/office/officeart/2009/3/layout/BlockDescendingList"/>
    <dgm:cxn modelId="{5B714F35-C824-4934-BE20-BA4CEC9FD754}" type="presParOf" srcId="{9D5CE5C5-009C-47A0-BBA8-22C38CF9A3EA}" destId="{78CEE73C-C5D5-401C-82BF-45A34E2A31F2}" srcOrd="9" destOrd="0" presId="urn:microsoft.com/office/officeart/2009/3/layout/BlockDescendingList"/>
    <dgm:cxn modelId="{608AC43B-C493-4BFD-8B9F-B47CE1EB3F12}" type="presParOf" srcId="{9D5CE5C5-009C-47A0-BBA8-22C38CF9A3EA}" destId="{FD956686-6A84-4AC9-9D03-5741B8C67E58}" srcOrd="10" destOrd="0" presId="urn:microsoft.com/office/officeart/2009/3/layout/BlockDescendingList"/>
    <dgm:cxn modelId="{B64287FE-77B6-4124-A0DF-AAF14C7B2181}" type="presParOf" srcId="{9D5CE5C5-009C-47A0-BBA8-22C38CF9A3EA}" destId="{ABCE194F-7F8F-41A8-9451-AAB66F896691}" srcOrd="11" destOrd="0" presId="urn:microsoft.com/office/officeart/2009/3/layout/BlockDescendingList"/>
    <dgm:cxn modelId="{5469928B-085F-4F1D-B780-D9CE781DAD36}" type="presParOf" srcId="{ABCE194F-7F8F-41A8-9451-AAB66F896691}" destId="{39036363-6F46-498C-BEB3-19BC7C7A5469}" srcOrd="0" destOrd="0" presId="urn:microsoft.com/office/officeart/2009/3/layout/BlockDescendingList"/>
    <dgm:cxn modelId="{F98B80B9-4111-4AE7-9285-9B29F6B4BC3A}" type="presParOf" srcId="{9D5CE5C5-009C-47A0-BBA8-22C38CF9A3EA}" destId="{AABBD9D8-CFF7-4FE7-AB4F-5FFC0651611F}" srcOrd="12" destOrd="0" presId="urn:microsoft.com/office/officeart/2009/3/layout/BlockDescendingList"/>
    <dgm:cxn modelId="{D4771B90-A669-4AAB-9ED9-B26E65C819CE}" type="presParOf" srcId="{9D5CE5C5-009C-47A0-BBA8-22C38CF9A3EA}" destId="{47D30617-1A15-47B6-8DD9-09597D21EAF9}" srcOrd="13" destOrd="0" presId="urn:microsoft.com/office/officeart/2009/3/layout/BlockDescendingList"/>
    <dgm:cxn modelId="{701389D2-07DE-411D-A586-C437133AA4C8}" type="presParOf" srcId="{9D5CE5C5-009C-47A0-BBA8-22C38CF9A3EA}" destId="{40B6A757-6910-415C-A5DC-1D62E364827F}" srcOrd="14" destOrd="0" presId="urn:microsoft.com/office/officeart/2009/3/layout/BlockDescendingList"/>
    <dgm:cxn modelId="{6A75566F-C182-4D07-BC22-5EDA6EC17529}" type="presParOf" srcId="{40B6A757-6910-415C-A5DC-1D62E364827F}" destId="{839A9F26-BFFD-495D-B5D2-9CD7757B010E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B6A18D5-3504-4E76-93F8-4C8AA9EC617F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9FC0013-D982-4F3D-BB6A-F925ADF5DEDA}">
      <dgm:prSet phldrT="[Texto]" custT="1"/>
      <dgm:spPr>
        <a:solidFill>
          <a:srgbClr val="CCF155"/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ASISTENCIA PSICOLÓGICA </a:t>
          </a:r>
          <a:r>
            <a:rPr lang="es-ES" sz="600" dirty="0">
              <a:solidFill>
                <a:schemeClr val="tx1"/>
              </a:solidFill>
            </a:rPr>
            <a:t>”</a:t>
          </a:r>
        </a:p>
      </dgm:t>
    </dgm:pt>
    <dgm:pt modelId="{9C063C5A-D532-4900-8708-6F53950A9765}" type="parTrans" cxnId="{6C776E54-CB3A-4A3C-843F-54C13A66E4BD}">
      <dgm:prSet/>
      <dgm:spPr/>
      <dgm:t>
        <a:bodyPr/>
        <a:lstStyle/>
        <a:p>
          <a:endParaRPr lang="es-ES"/>
        </a:p>
      </dgm:t>
    </dgm:pt>
    <dgm:pt modelId="{C2CE4479-8425-4D1B-A4A4-0EF472CBB2DF}" type="sibTrans" cxnId="{6C776E54-CB3A-4A3C-843F-54C13A66E4BD}">
      <dgm:prSet/>
      <dgm:spPr/>
      <dgm:t>
        <a:bodyPr/>
        <a:lstStyle/>
        <a:p>
          <a:endParaRPr lang="es-ES"/>
        </a:p>
      </dgm:t>
    </dgm:pt>
    <dgm:pt modelId="{E6598851-B859-438E-85B8-727851FA3FA0}">
      <dgm:prSet phldrT="[Texto]" custT="1"/>
      <dgm:spPr/>
      <dgm:t>
        <a:bodyPr/>
        <a:lstStyle/>
        <a:p>
          <a:pPr algn="just">
            <a:buNone/>
          </a:pPr>
          <a:r>
            <a:rPr lang="es-ES" sz="2400" dirty="0">
              <a:solidFill>
                <a:schemeClr val="tx1"/>
              </a:solidFill>
            </a:rPr>
            <a:t>Programa de “Intervención Temprana y Derivación Eficaz”</a:t>
          </a:r>
        </a:p>
      </dgm:t>
    </dgm:pt>
    <dgm:pt modelId="{F2623E46-1888-4C90-9813-0030C0AFB996}" type="parTrans" cxnId="{B4DC0A3E-D704-4931-AD03-D0108EDE710C}">
      <dgm:prSet/>
      <dgm:spPr/>
      <dgm:t>
        <a:bodyPr/>
        <a:lstStyle/>
        <a:p>
          <a:endParaRPr lang="es-ES"/>
        </a:p>
      </dgm:t>
    </dgm:pt>
    <dgm:pt modelId="{F564F0BA-317F-4DE7-9DBD-F6780C911CC2}" type="sibTrans" cxnId="{B4DC0A3E-D704-4931-AD03-D0108EDE710C}">
      <dgm:prSet/>
      <dgm:spPr/>
      <dgm:t>
        <a:bodyPr/>
        <a:lstStyle/>
        <a:p>
          <a:endParaRPr lang="es-ES"/>
        </a:p>
      </dgm:t>
    </dgm:pt>
    <dgm:pt modelId="{45F84B59-4D75-4137-A3C9-7C7F2FE75A6D}">
      <dgm:prSet phldrT="[Texto]" custT="1"/>
      <dgm:spPr>
        <a:solidFill>
          <a:srgbClr val="CCF155"/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FACILITADORES </a:t>
          </a:r>
          <a:r>
            <a:rPr lang="es-ES" sz="2400" b="1" dirty="0">
              <a:solidFill>
                <a:schemeClr val="tx1"/>
              </a:solidFill>
            </a:rPr>
            <a:t>EN PREVENCIÓN DE ADICCIONES</a:t>
          </a:r>
        </a:p>
      </dgm:t>
    </dgm:pt>
    <dgm:pt modelId="{44EF6A98-78BD-458F-ACA0-9FEAEFDE40BB}" type="parTrans" cxnId="{717FD2FB-850B-49E2-BE9C-A99BEE26BB9E}">
      <dgm:prSet/>
      <dgm:spPr/>
      <dgm:t>
        <a:bodyPr/>
        <a:lstStyle/>
        <a:p>
          <a:endParaRPr lang="es-ES"/>
        </a:p>
      </dgm:t>
    </dgm:pt>
    <dgm:pt modelId="{81E6CDFC-34FC-4A63-9BB7-522CBB44F68E}" type="sibTrans" cxnId="{717FD2FB-850B-49E2-BE9C-A99BEE26BB9E}">
      <dgm:prSet/>
      <dgm:spPr/>
      <dgm:t>
        <a:bodyPr/>
        <a:lstStyle/>
        <a:p>
          <a:endParaRPr lang="es-ES"/>
        </a:p>
      </dgm:t>
    </dgm:pt>
    <dgm:pt modelId="{341FFCEE-0F4A-4053-98D6-967CAD8FF771}">
      <dgm:prSet phldrT="[Texto]" custT="1"/>
      <dgm:spPr/>
      <dgm:t>
        <a:bodyPr/>
        <a:lstStyle/>
        <a:p>
          <a:pPr algn="just">
            <a:buNone/>
          </a:pPr>
          <a:r>
            <a:rPr lang="es-SV" sz="2400" dirty="0" smtClean="0">
              <a:solidFill>
                <a:schemeClr val="tx1"/>
              </a:solidFill>
            </a:rPr>
            <a:t>250 </a:t>
          </a:r>
          <a:r>
            <a:rPr lang="es-SV" sz="2400" dirty="0">
              <a:solidFill>
                <a:schemeClr val="tx1"/>
              </a:solidFill>
            </a:rPr>
            <a:t>jóvenes formados </a:t>
          </a:r>
          <a:endParaRPr lang="es-SV" sz="2400" dirty="0" smtClean="0">
            <a:solidFill>
              <a:schemeClr val="tx1"/>
            </a:solidFill>
          </a:endParaRPr>
        </a:p>
        <a:p>
          <a:pPr algn="just">
            <a:buNone/>
          </a:pPr>
          <a:r>
            <a:rPr lang="es-SV" sz="2400" dirty="0" smtClean="0">
              <a:solidFill>
                <a:schemeClr val="tx1"/>
              </a:solidFill>
            </a:rPr>
            <a:t>100 </a:t>
          </a:r>
          <a:r>
            <a:rPr lang="es-SV" sz="2400" dirty="0">
              <a:solidFill>
                <a:schemeClr val="tx1"/>
              </a:solidFill>
            </a:rPr>
            <a:t>jornadas de </a:t>
          </a:r>
          <a:r>
            <a:rPr lang="es-SV" sz="2400" dirty="0" smtClean="0">
              <a:solidFill>
                <a:schemeClr val="tx1"/>
              </a:solidFill>
            </a:rPr>
            <a:t>réplica </a:t>
          </a:r>
        </a:p>
        <a:p>
          <a:pPr algn="just">
            <a:buNone/>
          </a:pPr>
          <a:r>
            <a:rPr lang="es-SV" sz="2400" dirty="0" smtClean="0">
              <a:solidFill>
                <a:schemeClr val="tx1"/>
              </a:solidFill>
            </a:rPr>
            <a:t>Total</a:t>
          </a:r>
          <a:r>
            <a:rPr lang="es-SV" sz="2400" dirty="0" smtClean="0">
              <a:solidFill>
                <a:schemeClr val="tx1"/>
              </a:solidFill>
              <a:latin typeface="Calibri"/>
            </a:rPr>
            <a:t>:</a:t>
          </a:r>
          <a:r>
            <a:rPr lang="es-SV" sz="2400" dirty="0" smtClean="0">
              <a:solidFill>
                <a:schemeClr val="tx1"/>
              </a:solidFill>
            </a:rPr>
            <a:t> 2,080 </a:t>
          </a:r>
          <a:r>
            <a:rPr lang="es-SV" sz="2400" dirty="0">
              <a:solidFill>
                <a:schemeClr val="tx1"/>
              </a:solidFill>
            </a:rPr>
            <a:t>jóvenes</a:t>
          </a:r>
          <a:r>
            <a:rPr lang="es-SV" sz="1600" dirty="0">
              <a:solidFill>
                <a:schemeClr val="tx1"/>
              </a:solidFill>
            </a:rPr>
            <a:t>.</a:t>
          </a:r>
          <a:endParaRPr lang="es-ES" sz="1600" dirty="0">
            <a:solidFill>
              <a:schemeClr val="tx1"/>
            </a:solidFill>
          </a:endParaRPr>
        </a:p>
      </dgm:t>
    </dgm:pt>
    <dgm:pt modelId="{326DC536-A21F-45DB-B147-BC26C15D0535}" type="parTrans" cxnId="{B255582A-9EA9-40D5-8DE9-6987CCB2ED65}">
      <dgm:prSet/>
      <dgm:spPr/>
      <dgm:t>
        <a:bodyPr/>
        <a:lstStyle/>
        <a:p>
          <a:endParaRPr lang="es-ES"/>
        </a:p>
      </dgm:t>
    </dgm:pt>
    <dgm:pt modelId="{E0EA12F3-2214-4907-A8C2-49BC12D3BB98}" type="sibTrans" cxnId="{B255582A-9EA9-40D5-8DE9-6987CCB2ED65}">
      <dgm:prSet/>
      <dgm:spPr/>
      <dgm:t>
        <a:bodyPr/>
        <a:lstStyle/>
        <a:p>
          <a:endParaRPr lang="es-ES"/>
        </a:p>
      </dgm:t>
    </dgm:pt>
    <dgm:pt modelId="{EF7750C7-995A-47D0-8492-980D9C16DDFE}">
      <dgm:prSet phldrT="[Texto]" custT="1"/>
      <dgm:spPr>
        <a:solidFill>
          <a:srgbClr val="CCF155"/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PROGRAMA INTEGRAL DE REMOCIÓN DE TATUAJES</a:t>
          </a:r>
        </a:p>
      </dgm:t>
    </dgm:pt>
    <dgm:pt modelId="{8144CC26-D2A9-4BE4-9FD6-00A85C38A796}" type="parTrans" cxnId="{E83E8168-72E4-42E4-B8F2-7521509D7121}">
      <dgm:prSet/>
      <dgm:spPr/>
      <dgm:t>
        <a:bodyPr/>
        <a:lstStyle/>
        <a:p>
          <a:endParaRPr lang="es-ES"/>
        </a:p>
      </dgm:t>
    </dgm:pt>
    <dgm:pt modelId="{023024C8-54DB-4429-8108-733F03A4F1A2}" type="sibTrans" cxnId="{E83E8168-72E4-42E4-B8F2-7521509D7121}">
      <dgm:prSet/>
      <dgm:spPr/>
      <dgm:t>
        <a:bodyPr/>
        <a:lstStyle/>
        <a:p>
          <a:endParaRPr lang="es-ES"/>
        </a:p>
      </dgm:t>
    </dgm:pt>
    <dgm:pt modelId="{91594263-6EE7-4A32-ACD0-48B3A32323F4}">
      <dgm:prSet phldrT="[Texto]" custT="1"/>
      <dgm:spPr/>
      <dgm:t>
        <a:bodyPr/>
        <a:lstStyle/>
        <a:p>
          <a:pPr algn="just">
            <a:buNone/>
          </a:pPr>
          <a:r>
            <a:rPr lang="es-ES" sz="2400" b="0" dirty="0" smtClean="0">
              <a:solidFill>
                <a:schemeClr val="tx1"/>
              </a:solidFill>
            </a:rPr>
            <a:t>Relanzamiento Programa</a:t>
          </a:r>
        </a:p>
        <a:p>
          <a:pPr algn="just">
            <a:buNone/>
          </a:pPr>
          <a:r>
            <a:rPr lang="es-ES" sz="2400" b="0" dirty="0" smtClean="0">
              <a:solidFill>
                <a:schemeClr val="tx1"/>
              </a:solidFill>
            </a:rPr>
            <a:t>714 personas (14-63 años) en proceso de remoción. </a:t>
          </a:r>
        </a:p>
        <a:p>
          <a:pPr algn="just">
            <a:buNone/>
          </a:pPr>
          <a:r>
            <a:rPr lang="es-ES" sz="2400" b="0" dirty="0" smtClean="0">
              <a:solidFill>
                <a:schemeClr val="tx1"/>
              </a:solidFill>
            </a:rPr>
            <a:t>1,245 sesiones </a:t>
          </a:r>
        </a:p>
        <a:p>
          <a:pPr algn="just">
            <a:buNone/>
          </a:pPr>
          <a:r>
            <a:rPr lang="es-ES" sz="2400" b="0" dirty="0" smtClean="0">
              <a:solidFill>
                <a:schemeClr val="tx1"/>
              </a:solidFill>
            </a:rPr>
            <a:t>340 personas en proceso de ingresar.</a:t>
          </a:r>
          <a:endParaRPr lang="es-ES" sz="2400" dirty="0">
            <a:solidFill>
              <a:schemeClr val="tx1"/>
            </a:solidFill>
          </a:endParaRPr>
        </a:p>
      </dgm:t>
    </dgm:pt>
    <dgm:pt modelId="{D1A5D171-FFC8-4729-8FF4-2A812F93273E}" type="parTrans" cxnId="{33AC5698-338B-4C06-84BA-98A70AA94E9C}">
      <dgm:prSet/>
      <dgm:spPr/>
      <dgm:t>
        <a:bodyPr/>
        <a:lstStyle/>
        <a:p>
          <a:endParaRPr lang="es-ES"/>
        </a:p>
      </dgm:t>
    </dgm:pt>
    <dgm:pt modelId="{C2FE8726-3159-4D1D-BABE-4B0D4069315F}" type="sibTrans" cxnId="{33AC5698-338B-4C06-84BA-98A70AA94E9C}">
      <dgm:prSet/>
      <dgm:spPr/>
      <dgm:t>
        <a:bodyPr/>
        <a:lstStyle/>
        <a:p>
          <a:endParaRPr lang="es-ES"/>
        </a:p>
      </dgm:t>
    </dgm:pt>
    <dgm:pt modelId="{FE09DC79-B0F8-4AF9-A46F-3C010839F8D2}">
      <dgm:prSet custT="1"/>
      <dgm:spPr>
        <a:solidFill>
          <a:srgbClr val="CCF155"/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JORNADAS DE CAPACITACIÓN Y </a:t>
          </a:r>
          <a:r>
            <a:rPr lang="es-ES" sz="2400" b="1" dirty="0" smtClean="0">
              <a:solidFill>
                <a:schemeClr val="tx1"/>
              </a:solidFill>
            </a:rPr>
            <a:t> </a:t>
          </a:r>
          <a:r>
            <a:rPr lang="es-ES" sz="2400" b="1" dirty="0">
              <a:solidFill>
                <a:schemeClr val="tx1"/>
              </a:solidFill>
            </a:rPr>
            <a:t>SENSIBILIZACIÓ</a:t>
          </a:r>
          <a:r>
            <a:rPr lang="es-ES" sz="1800" b="1" dirty="0">
              <a:solidFill>
                <a:schemeClr val="tx1"/>
              </a:solidFill>
            </a:rPr>
            <a:t>N </a:t>
          </a:r>
        </a:p>
      </dgm:t>
    </dgm:pt>
    <dgm:pt modelId="{F8E9A48F-2B53-457E-9D9D-59F9F8C04A42}" type="parTrans" cxnId="{62F3DCE4-F04E-4C6A-BF51-6D5F9208D536}">
      <dgm:prSet/>
      <dgm:spPr/>
      <dgm:t>
        <a:bodyPr/>
        <a:lstStyle/>
        <a:p>
          <a:endParaRPr lang="es-ES"/>
        </a:p>
      </dgm:t>
    </dgm:pt>
    <dgm:pt modelId="{8D5C22F5-B8BF-4E71-A6E4-7F446D46A21D}" type="sibTrans" cxnId="{62F3DCE4-F04E-4C6A-BF51-6D5F9208D536}">
      <dgm:prSet/>
      <dgm:spPr/>
      <dgm:t>
        <a:bodyPr/>
        <a:lstStyle/>
        <a:p>
          <a:endParaRPr lang="es-ES"/>
        </a:p>
      </dgm:t>
    </dgm:pt>
    <dgm:pt modelId="{00A6CA94-FE17-4256-800A-D68B7FC4027D}">
      <dgm:prSet custT="1"/>
      <dgm:spPr/>
      <dgm:t>
        <a:bodyPr/>
        <a:lstStyle/>
        <a:p>
          <a:pPr algn="just"/>
          <a:endParaRPr lang="es-ES" sz="1600" dirty="0"/>
        </a:p>
      </dgm:t>
    </dgm:pt>
    <dgm:pt modelId="{8D3F3100-E924-4787-8C81-6378FE35D81A}" type="parTrans" cxnId="{CB63B8FC-5137-4ABB-A3E0-819F66A4F014}">
      <dgm:prSet/>
      <dgm:spPr/>
      <dgm:t>
        <a:bodyPr/>
        <a:lstStyle/>
        <a:p>
          <a:endParaRPr lang="es-ES"/>
        </a:p>
      </dgm:t>
    </dgm:pt>
    <dgm:pt modelId="{8177CA12-0D11-4560-9304-0D71A4CAF9FA}" type="sibTrans" cxnId="{CB63B8FC-5137-4ABB-A3E0-819F66A4F014}">
      <dgm:prSet/>
      <dgm:spPr/>
      <dgm:t>
        <a:bodyPr/>
        <a:lstStyle/>
        <a:p>
          <a:endParaRPr lang="es-ES"/>
        </a:p>
      </dgm:t>
    </dgm:pt>
    <dgm:pt modelId="{9232EBE7-5640-4851-842A-A6BCE5ABE432}">
      <dgm:prSet custT="1"/>
      <dgm:spPr/>
      <dgm:t>
        <a:bodyPr/>
        <a:lstStyle/>
        <a:p>
          <a:pPr algn="just">
            <a:buNone/>
          </a:pPr>
          <a:endParaRPr lang="es-ES" sz="2400" dirty="0">
            <a:solidFill>
              <a:schemeClr val="tx1"/>
            </a:solidFill>
          </a:endParaRPr>
        </a:p>
      </dgm:t>
    </dgm:pt>
    <dgm:pt modelId="{3EBE16D8-9679-4ECD-A62D-2C9E07C534C2}" type="parTrans" cxnId="{6AE625A5-90ED-4B98-A9A6-C7511AA98DCE}">
      <dgm:prSet/>
      <dgm:spPr/>
      <dgm:t>
        <a:bodyPr/>
        <a:lstStyle/>
        <a:p>
          <a:endParaRPr lang="es-ES"/>
        </a:p>
      </dgm:t>
    </dgm:pt>
    <dgm:pt modelId="{0D1C1CDA-A7B8-4A29-894A-E8D1E534369F}" type="sibTrans" cxnId="{6AE625A5-90ED-4B98-A9A6-C7511AA98DCE}">
      <dgm:prSet/>
      <dgm:spPr/>
      <dgm:t>
        <a:bodyPr/>
        <a:lstStyle/>
        <a:p>
          <a:endParaRPr lang="es-ES"/>
        </a:p>
      </dgm:t>
    </dgm:pt>
    <dgm:pt modelId="{E4C4A3D7-AF41-4AEC-8039-4CB3CE3F8DB3}">
      <dgm:prSet custT="1"/>
      <dgm:spPr/>
      <dgm:t>
        <a:bodyPr/>
        <a:lstStyle/>
        <a:p>
          <a:pPr algn="just">
            <a:buNone/>
          </a:pPr>
          <a:r>
            <a:rPr lang="es-ES" sz="2400" dirty="0" smtClean="0">
              <a:solidFill>
                <a:schemeClr val="tx1"/>
              </a:solidFill>
            </a:rPr>
            <a:t>1,063 </a:t>
          </a:r>
          <a:r>
            <a:rPr lang="es-ES" sz="2400" dirty="0">
              <a:solidFill>
                <a:schemeClr val="tx1"/>
              </a:solidFill>
            </a:rPr>
            <a:t>personas </a:t>
          </a:r>
          <a:r>
            <a:rPr lang="es-ES" sz="2400" dirty="0" smtClean="0">
              <a:solidFill>
                <a:schemeClr val="tx1"/>
              </a:solidFill>
            </a:rPr>
            <a:t>beneficiadas.</a:t>
          </a:r>
          <a:endParaRPr lang="es-ES" sz="2400" dirty="0"/>
        </a:p>
      </dgm:t>
    </dgm:pt>
    <dgm:pt modelId="{718A2ABA-C896-4508-90C4-28DF495D0351}" type="parTrans" cxnId="{9DE0D46D-8652-4DAB-87A0-4F49F74F3507}">
      <dgm:prSet/>
      <dgm:spPr/>
      <dgm:t>
        <a:bodyPr/>
        <a:lstStyle/>
        <a:p>
          <a:endParaRPr lang="es-ES"/>
        </a:p>
      </dgm:t>
    </dgm:pt>
    <dgm:pt modelId="{0B21E55F-FB5E-4A38-830D-E803D6176574}" type="sibTrans" cxnId="{9DE0D46D-8652-4DAB-87A0-4F49F74F3507}">
      <dgm:prSet/>
      <dgm:spPr/>
      <dgm:t>
        <a:bodyPr/>
        <a:lstStyle/>
        <a:p>
          <a:endParaRPr lang="es-ES"/>
        </a:p>
      </dgm:t>
    </dgm:pt>
    <dgm:pt modelId="{E68F75CC-C2E8-4115-854B-78B945F38F36}">
      <dgm:prSet custT="1"/>
      <dgm:spPr/>
      <dgm:t>
        <a:bodyPr/>
        <a:lstStyle/>
        <a:p>
          <a:pPr algn="l"/>
          <a:r>
            <a:rPr lang="es-ES" sz="2400" dirty="0" smtClean="0">
              <a:solidFill>
                <a:schemeClr val="tx1"/>
              </a:solidFill>
            </a:rPr>
            <a:t>1,843 </a:t>
          </a:r>
          <a:r>
            <a:rPr lang="es-ES" sz="2400" dirty="0">
              <a:solidFill>
                <a:schemeClr val="tx1"/>
              </a:solidFill>
            </a:rPr>
            <a:t>jóvenes </a:t>
          </a:r>
          <a:r>
            <a:rPr lang="es-ES" sz="2400" dirty="0" smtClean="0">
              <a:solidFill>
                <a:schemeClr val="tx1"/>
              </a:solidFill>
            </a:rPr>
            <a:t>capacitados </a:t>
          </a:r>
          <a:r>
            <a:rPr lang="es-ES" sz="2400" dirty="0">
              <a:solidFill>
                <a:schemeClr val="tx1"/>
              </a:solidFill>
            </a:rPr>
            <a:t>en </a:t>
          </a:r>
          <a:r>
            <a:rPr lang="es-ES" sz="2400" dirty="0" smtClean="0">
              <a:solidFill>
                <a:schemeClr val="tx1"/>
              </a:solidFill>
            </a:rPr>
            <a:t> </a:t>
          </a:r>
          <a:r>
            <a:rPr lang="es-ES" sz="2400" dirty="0">
              <a:solidFill>
                <a:schemeClr val="tx1"/>
              </a:solidFill>
            </a:rPr>
            <a:t>temáticas de salud integral</a:t>
          </a:r>
        </a:p>
      </dgm:t>
    </dgm:pt>
    <dgm:pt modelId="{56B824EC-2AD4-4183-B5B8-0A527D32B994}" type="parTrans" cxnId="{15D02B51-4C99-4A1C-84B4-0E297156BEE1}">
      <dgm:prSet/>
      <dgm:spPr/>
      <dgm:t>
        <a:bodyPr/>
        <a:lstStyle/>
        <a:p>
          <a:endParaRPr lang="es-ES"/>
        </a:p>
      </dgm:t>
    </dgm:pt>
    <dgm:pt modelId="{E2E93D80-5AE2-4098-9567-54D20725FA65}" type="sibTrans" cxnId="{15D02B51-4C99-4A1C-84B4-0E297156BEE1}">
      <dgm:prSet/>
      <dgm:spPr/>
      <dgm:t>
        <a:bodyPr/>
        <a:lstStyle/>
        <a:p>
          <a:endParaRPr lang="es-ES"/>
        </a:p>
      </dgm:t>
    </dgm:pt>
    <dgm:pt modelId="{7122A917-3E75-4E46-8849-0E0138591567}">
      <dgm:prSet custT="1"/>
      <dgm:spPr>
        <a:solidFill>
          <a:srgbClr val="CCF155"/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ESPACIOS </a:t>
          </a:r>
          <a:r>
            <a:rPr lang="es-ES" sz="2400" b="1" dirty="0" smtClean="0">
              <a:solidFill>
                <a:schemeClr val="tx1"/>
              </a:solidFill>
            </a:rPr>
            <a:t> </a:t>
          </a:r>
          <a:endParaRPr lang="es-ES" sz="2400" b="1" dirty="0">
            <a:solidFill>
              <a:schemeClr val="tx1"/>
            </a:solidFill>
          </a:endParaRPr>
        </a:p>
      </dgm:t>
    </dgm:pt>
    <dgm:pt modelId="{7B5F9A0E-1D3B-4613-BACB-133428CD7C67}" type="parTrans" cxnId="{D83A1996-237B-41EE-B9BC-B9E4C249E347}">
      <dgm:prSet/>
      <dgm:spPr/>
      <dgm:t>
        <a:bodyPr/>
        <a:lstStyle/>
        <a:p>
          <a:endParaRPr lang="es-ES"/>
        </a:p>
      </dgm:t>
    </dgm:pt>
    <dgm:pt modelId="{D4B33AB9-F0B8-4237-8634-FFBC1DA28C1F}" type="sibTrans" cxnId="{D83A1996-237B-41EE-B9BC-B9E4C249E347}">
      <dgm:prSet/>
      <dgm:spPr/>
      <dgm:t>
        <a:bodyPr/>
        <a:lstStyle/>
        <a:p>
          <a:endParaRPr lang="es-ES"/>
        </a:p>
      </dgm:t>
    </dgm:pt>
    <dgm:pt modelId="{010DAECF-D095-4B15-870C-56EA0DEAB824}">
      <dgm:prSet custT="1"/>
      <dgm:spPr/>
      <dgm:t>
        <a:bodyPr/>
        <a:lstStyle/>
        <a:p>
          <a:pPr algn="l"/>
          <a:r>
            <a:rPr lang="es-ES" sz="2400" dirty="0">
              <a:solidFill>
                <a:schemeClr val="tx1"/>
              </a:solidFill>
            </a:rPr>
            <a:t>Comité Intersectorial de </a:t>
          </a:r>
          <a:r>
            <a:rPr lang="es-ES" sz="2400" dirty="0" smtClean="0">
              <a:solidFill>
                <a:schemeClr val="tx1"/>
              </a:solidFill>
            </a:rPr>
            <a:t>Salud.</a:t>
          </a:r>
        </a:p>
        <a:p>
          <a:pPr algn="l"/>
          <a:r>
            <a:rPr lang="es-ES" sz="2400" dirty="0" smtClean="0">
              <a:solidFill>
                <a:schemeClr val="tx1"/>
              </a:solidFill>
            </a:rPr>
            <a:t>Comité </a:t>
          </a:r>
          <a:r>
            <a:rPr lang="es-ES" sz="2400" dirty="0">
              <a:solidFill>
                <a:schemeClr val="tx1"/>
              </a:solidFill>
            </a:rPr>
            <a:t>de </a:t>
          </a:r>
          <a:r>
            <a:rPr lang="es-ES" sz="2400" dirty="0" smtClean="0">
              <a:solidFill>
                <a:schemeClr val="tx1"/>
              </a:solidFill>
            </a:rPr>
            <a:t>VIH </a:t>
          </a:r>
        </a:p>
        <a:p>
          <a:pPr algn="l"/>
          <a:r>
            <a:rPr lang="es-ES" sz="2400" dirty="0" smtClean="0">
              <a:solidFill>
                <a:schemeClr val="tx1"/>
              </a:solidFill>
            </a:rPr>
            <a:t>Mesa </a:t>
          </a:r>
          <a:r>
            <a:rPr lang="es-ES" sz="2400" dirty="0">
              <a:solidFill>
                <a:schemeClr val="tx1"/>
              </a:solidFill>
            </a:rPr>
            <a:t>de Salud</a:t>
          </a:r>
          <a:endParaRPr lang="es-ES" sz="2400" dirty="0"/>
        </a:p>
      </dgm:t>
    </dgm:pt>
    <dgm:pt modelId="{867B2644-5428-49A3-8B09-3E91DBB1F20B}" type="parTrans" cxnId="{DAE18FC1-359A-485D-A647-DE16DE050364}">
      <dgm:prSet/>
      <dgm:spPr/>
      <dgm:t>
        <a:bodyPr/>
        <a:lstStyle/>
        <a:p>
          <a:endParaRPr lang="es-ES"/>
        </a:p>
      </dgm:t>
    </dgm:pt>
    <dgm:pt modelId="{5DAEE053-BC44-4828-8B24-FECBEFAC6030}" type="sibTrans" cxnId="{DAE18FC1-359A-485D-A647-DE16DE050364}">
      <dgm:prSet/>
      <dgm:spPr/>
      <dgm:t>
        <a:bodyPr/>
        <a:lstStyle/>
        <a:p>
          <a:endParaRPr lang="es-ES"/>
        </a:p>
      </dgm:t>
    </dgm:pt>
    <dgm:pt modelId="{E191611D-71A6-48D5-B8DD-A7B9DD918F2D}" type="pres">
      <dgm:prSet presAssocID="{EB6A18D5-3504-4E76-93F8-4C8AA9EC617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E48A71C7-640C-44B7-96B4-E6CFF0275410}" type="pres">
      <dgm:prSet presAssocID="{69FC0013-D982-4F3D-BB6A-F925ADF5DEDA}" presName="parentText_1" presStyleLbl="node1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BBA84A4-2853-4EC0-B51A-A6731FDFC8DA}" type="pres">
      <dgm:prSet presAssocID="{69FC0013-D982-4F3D-BB6A-F925ADF5DEDA}" presName="childText_1" presStyleLbl="node1" presStyleIdx="0" presStyleCnt="5" custScaleX="129966" custScaleY="69321" custLinFactNeighborX="-88687" custLinFactNeighborY="27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FAF67FF-BF24-4BDC-843B-B1BF79C91052}" type="pres">
      <dgm:prSet presAssocID="{69FC0013-D982-4F3D-BB6A-F925ADF5DEDA}" presName="accentShape_1" presStyleCnt="0"/>
      <dgm:spPr/>
    </dgm:pt>
    <dgm:pt modelId="{2058C598-3C80-4BFD-A4B6-57C553DF7ED4}" type="pres">
      <dgm:prSet presAssocID="{69FC0013-D982-4F3D-BB6A-F925ADF5DEDA}" presName="imageRepeatNode" presStyleLbl="node1" presStyleIdx="0" presStyleCnt="5" custScaleX="130821" custScaleY="79470" custLinFactNeighborX="-62666" custLinFactNeighborY="4361"/>
      <dgm:spPr/>
      <dgm:t>
        <a:bodyPr/>
        <a:lstStyle/>
        <a:p>
          <a:endParaRPr lang="es-SV"/>
        </a:p>
      </dgm:t>
    </dgm:pt>
    <dgm:pt modelId="{F5AA36B5-01B9-4CE3-8F6A-D8E0D12836B7}" type="pres">
      <dgm:prSet presAssocID="{45F84B59-4D75-4137-A3C9-7C7F2FE75A6D}" presName="parentText_2" presStyleLbl="node1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C6BBCC1-4916-4C00-8EEC-4AA97CD8351C}" type="pres">
      <dgm:prSet presAssocID="{45F84B59-4D75-4137-A3C9-7C7F2FE75A6D}" presName="childText_2" presStyleLbl="node2" presStyleIdx="0" presStyleCnt="0" custScaleX="107555" custScaleY="65485" custLinFactNeighborX="-46409" custLinFactNeighborY="-95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E6FD978-130B-421B-BB5A-BAAEAFBFFCDF}" type="pres">
      <dgm:prSet presAssocID="{45F84B59-4D75-4137-A3C9-7C7F2FE75A6D}" presName="accentShape_2" presStyleCnt="0"/>
      <dgm:spPr/>
    </dgm:pt>
    <dgm:pt modelId="{E01AE846-9C90-4785-A7EA-530A377A9FA2}" type="pres">
      <dgm:prSet presAssocID="{45F84B59-4D75-4137-A3C9-7C7F2FE75A6D}" presName="imageRepeatNode" presStyleLbl="node1" presStyleIdx="1" presStyleCnt="5" custScaleX="140427" custScaleY="91683" custLinFactNeighborX="-24170" custLinFactNeighborY="-3072"/>
      <dgm:spPr/>
      <dgm:t>
        <a:bodyPr/>
        <a:lstStyle/>
        <a:p>
          <a:endParaRPr lang="es-SV"/>
        </a:p>
      </dgm:t>
    </dgm:pt>
    <dgm:pt modelId="{DBEBD8DB-101F-4D82-9ADE-2B47338089B0}" type="pres">
      <dgm:prSet presAssocID="{EF7750C7-995A-47D0-8492-980D9C16DDFE}" presName="parentText_3" presStyleLbl="node1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F9092C6-7507-494A-B605-E72327C375C6}" type="pres">
      <dgm:prSet presAssocID="{EF7750C7-995A-47D0-8492-980D9C16DDFE}" presName="childText_3" presStyleLbl="node2" presStyleIdx="0" presStyleCnt="0" custScaleX="145762" custScaleY="91117" custLinFactNeighborX="34604" custLinFactNeighborY="-87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DDF2247-FDD4-458E-96D9-6AB8FB14A17F}" type="pres">
      <dgm:prSet presAssocID="{EF7750C7-995A-47D0-8492-980D9C16DDFE}" presName="accentShape_3" presStyleCnt="0"/>
      <dgm:spPr/>
    </dgm:pt>
    <dgm:pt modelId="{AAAFF7B6-9CD4-49D9-9FF3-C1DF7C825E8C}" type="pres">
      <dgm:prSet presAssocID="{EF7750C7-995A-47D0-8492-980D9C16DDFE}" presName="imageRepeatNode" presStyleLbl="node1" presStyleIdx="2" presStyleCnt="5" custScaleX="159073" custScaleY="111848" custLinFactNeighborX="34864" custLinFactNeighborY="-5893"/>
      <dgm:spPr/>
      <dgm:t>
        <a:bodyPr/>
        <a:lstStyle/>
        <a:p>
          <a:endParaRPr lang="es-SV"/>
        </a:p>
      </dgm:t>
    </dgm:pt>
    <dgm:pt modelId="{2D3325CC-A26E-4E6F-83E2-7EE68FF41617}" type="pres">
      <dgm:prSet presAssocID="{FE09DC79-B0F8-4AF9-A46F-3C010839F8D2}" presName="parentText_4" presStyleLbl="node1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ECC5D84B-E8D6-448E-B494-CFFD9C66F524}" type="pres">
      <dgm:prSet presAssocID="{FE09DC79-B0F8-4AF9-A46F-3C010839F8D2}" presName="childText_4" presStyleLbl="node2" presStyleIdx="0" presStyleCnt="0" custScaleX="119180" custScaleY="100441" custLinFactX="3583" custLinFactNeighborX="100000" custLinFactNeighborY="-246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24CC795-7F37-4AEB-BDC3-FCE93235D183}" type="pres">
      <dgm:prSet presAssocID="{FE09DC79-B0F8-4AF9-A46F-3C010839F8D2}" presName="accentShape_4" presStyleCnt="0"/>
      <dgm:spPr/>
    </dgm:pt>
    <dgm:pt modelId="{995F68A8-435B-4AEE-8913-51C017D5A50A}" type="pres">
      <dgm:prSet presAssocID="{FE09DC79-B0F8-4AF9-A46F-3C010839F8D2}" presName="imageRepeatNode" presStyleLbl="node1" presStyleIdx="3" presStyleCnt="5" custScaleX="114516" custScaleY="138227" custLinFactNeighborX="74291" custLinFactNeighborY="-17793"/>
      <dgm:spPr/>
      <dgm:t>
        <a:bodyPr/>
        <a:lstStyle/>
        <a:p>
          <a:endParaRPr lang="es-SV"/>
        </a:p>
      </dgm:t>
    </dgm:pt>
    <dgm:pt modelId="{81C3C79E-DC0B-4A79-8C48-F6954B999E61}" type="pres">
      <dgm:prSet presAssocID="{7122A917-3E75-4E46-8849-0E0138591567}" presName="parentText_5" presStyleLbl="node1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0957F63-5B3F-4948-8200-BEF3E6736972}" type="pres">
      <dgm:prSet presAssocID="{7122A917-3E75-4E46-8849-0E0138591567}" presName="childText_5" presStyleLbl="node2" presStyleIdx="0" presStyleCnt="0" custScaleX="101900" custScaleY="138646" custLinFactX="19740" custLinFactNeighborX="100000" custLinFactNeighborY="-495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5AEC65CF-9199-4393-AAB1-159982F51656}" type="pres">
      <dgm:prSet presAssocID="{7122A917-3E75-4E46-8849-0E0138591567}" presName="accentShape_5" presStyleCnt="0"/>
      <dgm:spPr/>
    </dgm:pt>
    <dgm:pt modelId="{89597132-75D0-4718-8621-29CD7D615824}" type="pres">
      <dgm:prSet presAssocID="{7122A917-3E75-4E46-8849-0E0138591567}" presName="imageRepeatNode" presStyleLbl="node1" presStyleIdx="4" presStyleCnt="5" custScaleY="151307" custLinFactNeighborX="82895" custLinFactNeighborY="-46262"/>
      <dgm:spPr/>
      <dgm:t>
        <a:bodyPr/>
        <a:lstStyle/>
        <a:p>
          <a:endParaRPr lang="es-SV"/>
        </a:p>
      </dgm:t>
    </dgm:pt>
  </dgm:ptLst>
  <dgm:cxnLst>
    <dgm:cxn modelId="{CB63B8FC-5137-4ABB-A3E0-819F66A4F014}" srcId="{FE09DC79-B0F8-4AF9-A46F-3C010839F8D2}" destId="{00A6CA94-FE17-4256-800A-D68B7FC4027D}" srcOrd="0" destOrd="0" parTransId="{8D3F3100-E924-4787-8C81-6378FE35D81A}" sibTransId="{8177CA12-0D11-4560-9304-0D71A4CAF9FA}"/>
    <dgm:cxn modelId="{6AE625A5-90ED-4B98-A9A6-C7511AA98DCE}" srcId="{69FC0013-D982-4F3D-BB6A-F925ADF5DEDA}" destId="{9232EBE7-5640-4851-842A-A6BCE5ABE432}" srcOrd="1" destOrd="0" parTransId="{3EBE16D8-9679-4ECD-A62D-2C9E07C534C2}" sibTransId="{0D1C1CDA-A7B8-4A29-894A-E8D1E534369F}"/>
    <dgm:cxn modelId="{6C776E54-CB3A-4A3C-843F-54C13A66E4BD}" srcId="{EB6A18D5-3504-4E76-93F8-4C8AA9EC617F}" destId="{69FC0013-D982-4F3D-BB6A-F925ADF5DEDA}" srcOrd="0" destOrd="0" parTransId="{9C063C5A-D532-4900-8708-6F53950A9765}" sibTransId="{C2CE4479-8425-4D1B-A4A4-0EF472CBB2DF}"/>
    <dgm:cxn modelId="{8BDA9A94-9281-4F8D-8178-D45B7886C7F9}" type="presOf" srcId="{E68F75CC-C2E8-4115-854B-78B945F38F36}" destId="{ECC5D84B-E8D6-448E-B494-CFFD9C66F524}" srcOrd="0" destOrd="1" presId="urn:microsoft.com/office/officeart/2009/3/layout/BlockDescendingList"/>
    <dgm:cxn modelId="{15D02B51-4C99-4A1C-84B4-0E297156BEE1}" srcId="{FE09DC79-B0F8-4AF9-A46F-3C010839F8D2}" destId="{E68F75CC-C2E8-4115-854B-78B945F38F36}" srcOrd="1" destOrd="0" parTransId="{56B824EC-2AD4-4183-B5B8-0A527D32B994}" sibTransId="{E2E93D80-5AE2-4098-9567-54D20725FA65}"/>
    <dgm:cxn modelId="{5E5DB082-B1D9-4E64-BC62-E7A2EA40FFEA}" type="presOf" srcId="{FE09DC79-B0F8-4AF9-A46F-3C010839F8D2}" destId="{995F68A8-435B-4AEE-8913-51C017D5A50A}" srcOrd="1" destOrd="0" presId="urn:microsoft.com/office/officeart/2009/3/layout/BlockDescendingList"/>
    <dgm:cxn modelId="{33AC5698-338B-4C06-84BA-98A70AA94E9C}" srcId="{EF7750C7-995A-47D0-8492-980D9C16DDFE}" destId="{91594263-6EE7-4A32-ACD0-48B3A32323F4}" srcOrd="0" destOrd="0" parTransId="{D1A5D171-FFC8-4729-8FF4-2A812F93273E}" sibTransId="{C2FE8726-3159-4D1D-BABE-4B0D4069315F}"/>
    <dgm:cxn modelId="{D83A1996-237B-41EE-B9BC-B9E4C249E347}" srcId="{EB6A18D5-3504-4E76-93F8-4C8AA9EC617F}" destId="{7122A917-3E75-4E46-8849-0E0138591567}" srcOrd="4" destOrd="0" parTransId="{7B5F9A0E-1D3B-4613-BACB-133428CD7C67}" sibTransId="{D4B33AB9-F0B8-4237-8634-FFBC1DA28C1F}"/>
    <dgm:cxn modelId="{34E9C572-D19F-4359-9334-31D4CF9CCABD}" type="presOf" srcId="{69FC0013-D982-4F3D-BB6A-F925ADF5DEDA}" destId="{E48A71C7-640C-44B7-96B4-E6CFF0275410}" srcOrd="0" destOrd="0" presId="urn:microsoft.com/office/officeart/2009/3/layout/BlockDescendingList"/>
    <dgm:cxn modelId="{EAE638F6-1DA6-45D9-90B5-B7F250BBAA52}" type="presOf" srcId="{EF7750C7-995A-47D0-8492-980D9C16DDFE}" destId="{AAAFF7B6-9CD4-49D9-9FF3-C1DF7C825E8C}" srcOrd="1" destOrd="0" presId="urn:microsoft.com/office/officeart/2009/3/layout/BlockDescendingList"/>
    <dgm:cxn modelId="{B4DC0A3E-D704-4931-AD03-D0108EDE710C}" srcId="{69FC0013-D982-4F3D-BB6A-F925ADF5DEDA}" destId="{E6598851-B859-438E-85B8-727851FA3FA0}" srcOrd="0" destOrd="0" parTransId="{F2623E46-1888-4C90-9813-0030C0AFB996}" sibTransId="{F564F0BA-317F-4DE7-9DBD-F6780C911CC2}"/>
    <dgm:cxn modelId="{717FD2FB-850B-49E2-BE9C-A99BEE26BB9E}" srcId="{EB6A18D5-3504-4E76-93F8-4C8AA9EC617F}" destId="{45F84B59-4D75-4137-A3C9-7C7F2FE75A6D}" srcOrd="1" destOrd="0" parTransId="{44EF6A98-78BD-458F-ACA0-9FEAEFDE40BB}" sibTransId="{81E6CDFC-34FC-4A63-9BB7-522CBB44F68E}"/>
    <dgm:cxn modelId="{082CDD0C-1834-4DB9-B8DA-608CD35D02F1}" type="presOf" srcId="{E6598851-B859-438E-85B8-727851FA3FA0}" destId="{7BBA84A4-2853-4EC0-B51A-A6731FDFC8DA}" srcOrd="0" destOrd="0" presId="urn:microsoft.com/office/officeart/2009/3/layout/BlockDescendingList"/>
    <dgm:cxn modelId="{58F30C46-FE1E-464A-AA1B-109B40CBD153}" type="presOf" srcId="{91594263-6EE7-4A32-ACD0-48B3A32323F4}" destId="{8F9092C6-7507-494A-B605-E72327C375C6}" srcOrd="0" destOrd="0" presId="urn:microsoft.com/office/officeart/2009/3/layout/BlockDescendingList"/>
    <dgm:cxn modelId="{9DF405C9-9237-466C-A780-DCA0F5D58A75}" type="presOf" srcId="{EF7750C7-995A-47D0-8492-980D9C16DDFE}" destId="{DBEBD8DB-101F-4D82-9ADE-2B47338089B0}" srcOrd="0" destOrd="0" presId="urn:microsoft.com/office/officeart/2009/3/layout/BlockDescendingList"/>
    <dgm:cxn modelId="{3A25573D-59A4-4CE8-A5A9-40C9B47621F0}" type="presOf" srcId="{FE09DC79-B0F8-4AF9-A46F-3C010839F8D2}" destId="{2D3325CC-A26E-4E6F-83E2-7EE68FF41617}" srcOrd="0" destOrd="0" presId="urn:microsoft.com/office/officeart/2009/3/layout/BlockDescendingList"/>
    <dgm:cxn modelId="{9441CAB3-F9C7-45F8-A64A-A1B25E0E8269}" type="presOf" srcId="{45F84B59-4D75-4137-A3C9-7C7F2FE75A6D}" destId="{F5AA36B5-01B9-4CE3-8F6A-D8E0D12836B7}" srcOrd="0" destOrd="0" presId="urn:microsoft.com/office/officeart/2009/3/layout/BlockDescendingList"/>
    <dgm:cxn modelId="{DE7EFE92-5D22-43EC-94FD-C9E43A0E3C41}" type="presOf" srcId="{00A6CA94-FE17-4256-800A-D68B7FC4027D}" destId="{ECC5D84B-E8D6-448E-B494-CFFD9C66F524}" srcOrd="0" destOrd="0" presId="urn:microsoft.com/office/officeart/2009/3/layout/BlockDescendingList"/>
    <dgm:cxn modelId="{0450FE51-BED3-476A-AA96-DBFC6EC87EDF}" type="presOf" srcId="{7122A917-3E75-4E46-8849-0E0138591567}" destId="{81C3C79E-DC0B-4A79-8C48-F6954B999E61}" srcOrd="0" destOrd="0" presId="urn:microsoft.com/office/officeart/2009/3/layout/BlockDescendingList"/>
    <dgm:cxn modelId="{9DE0D46D-8652-4DAB-87A0-4F49F74F3507}" srcId="{69FC0013-D982-4F3D-BB6A-F925ADF5DEDA}" destId="{E4C4A3D7-AF41-4AEC-8039-4CB3CE3F8DB3}" srcOrd="2" destOrd="0" parTransId="{718A2ABA-C896-4508-90C4-28DF495D0351}" sibTransId="{0B21E55F-FB5E-4A38-830D-E803D6176574}"/>
    <dgm:cxn modelId="{E83E8168-72E4-42E4-B8F2-7521509D7121}" srcId="{EB6A18D5-3504-4E76-93F8-4C8AA9EC617F}" destId="{EF7750C7-995A-47D0-8492-980D9C16DDFE}" srcOrd="2" destOrd="0" parTransId="{8144CC26-D2A9-4BE4-9FD6-00A85C38A796}" sibTransId="{023024C8-54DB-4429-8108-733F03A4F1A2}"/>
    <dgm:cxn modelId="{1FC49D93-CDE2-4697-B4CD-9C88BD67AE1C}" type="presOf" srcId="{69FC0013-D982-4F3D-BB6A-F925ADF5DEDA}" destId="{2058C598-3C80-4BFD-A4B6-57C553DF7ED4}" srcOrd="1" destOrd="0" presId="urn:microsoft.com/office/officeart/2009/3/layout/BlockDescendingList"/>
    <dgm:cxn modelId="{62F3DCE4-F04E-4C6A-BF51-6D5F9208D536}" srcId="{EB6A18D5-3504-4E76-93F8-4C8AA9EC617F}" destId="{FE09DC79-B0F8-4AF9-A46F-3C010839F8D2}" srcOrd="3" destOrd="0" parTransId="{F8E9A48F-2B53-457E-9D9D-59F9F8C04A42}" sibTransId="{8D5C22F5-B8BF-4E71-A6E4-7F446D46A21D}"/>
    <dgm:cxn modelId="{E244B196-0A94-492B-AC62-423A29206C90}" type="presOf" srcId="{EB6A18D5-3504-4E76-93F8-4C8AA9EC617F}" destId="{E191611D-71A6-48D5-B8DD-A7B9DD918F2D}" srcOrd="0" destOrd="0" presId="urn:microsoft.com/office/officeart/2009/3/layout/BlockDescendingList"/>
    <dgm:cxn modelId="{60FFA1E1-20C4-4285-BA2A-92C05D93E223}" type="presOf" srcId="{7122A917-3E75-4E46-8849-0E0138591567}" destId="{89597132-75D0-4718-8621-29CD7D615824}" srcOrd="1" destOrd="0" presId="urn:microsoft.com/office/officeart/2009/3/layout/BlockDescendingList"/>
    <dgm:cxn modelId="{CDAC8DC3-1B45-4937-A355-634AA42B95D7}" type="presOf" srcId="{341FFCEE-0F4A-4053-98D6-967CAD8FF771}" destId="{CC6BBCC1-4916-4C00-8EEC-4AA97CD8351C}" srcOrd="0" destOrd="0" presId="urn:microsoft.com/office/officeart/2009/3/layout/BlockDescendingList"/>
    <dgm:cxn modelId="{B255582A-9EA9-40D5-8DE9-6987CCB2ED65}" srcId="{45F84B59-4D75-4137-A3C9-7C7F2FE75A6D}" destId="{341FFCEE-0F4A-4053-98D6-967CAD8FF771}" srcOrd="0" destOrd="0" parTransId="{326DC536-A21F-45DB-B147-BC26C15D0535}" sibTransId="{E0EA12F3-2214-4907-A8C2-49BC12D3BB98}"/>
    <dgm:cxn modelId="{DAE18FC1-359A-485D-A647-DE16DE050364}" srcId="{7122A917-3E75-4E46-8849-0E0138591567}" destId="{010DAECF-D095-4B15-870C-56EA0DEAB824}" srcOrd="0" destOrd="0" parTransId="{867B2644-5428-49A3-8B09-3E91DBB1F20B}" sibTransId="{5DAEE053-BC44-4828-8B24-FECBEFAC6030}"/>
    <dgm:cxn modelId="{8109A1BD-F223-404E-8DEA-2BFA3289F1DA}" type="presOf" srcId="{45F84B59-4D75-4137-A3C9-7C7F2FE75A6D}" destId="{E01AE846-9C90-4785-A7EA-530A377A9FA2}" srcOrd="1" destOrd="0" presId="urn:microsoft.com/office/officeart/2009/3/layout/BlockDescendingList"/>
    <dgm:cxn modelId="{C8D314B5-EA0E-4DCD-844F-2E9DCBD181F4}" type="presOf" srcId="{9232EBE7-5640-4851-842A-A6BCE5ABE432}" destId="{7BBA84A4-2853-4EC0-B51A-A6731FDFC8DA}" srcOrd="0" destOrd="1" presId="urn:microsoft.com/office/officeart/2009/3/layout/BlockDescendingList"/>
    <dgm:cxn modelId="{0C6A1B18-56D5-470D-82B9-BDE418ED0AD7}" type="presOf" srcId="{010DAECF-D095-4B15-870C-56EA0DEAB824}" destId="{F0957F63-5B3F-4948-8200-BEF3E6736972}" srcOrd="0" destOrd="0" presId="urn:microsoft.com/office/officeart/2009/3/layout/BlockDescendingList"/>
    <dgm:cxn modelId="{A9322F19-2FF8-44E6-B742-6A195DFF5530}" type="presOf" srcId="{E4C4A3D7-AF41-4AEC-8039-4CB3CE3F8DB3}" destId="{7BBA84A4-2853-4EC0-B51A-A6731FDFC8DA}" srcOrd="0" destOrd="2" presId="urn:microsoft.com/office/officeart/2009/3/layout/BlockDescendingList"/>
    <dgm:cxn modelId="{C2837A96-8C98-47BD-B56F-66CBEBD1F450}" type="presParOf" srcId="{E191611D-71A6-48D5-B8DD-A7B9DD918F2D}" destId="{E48A71C7-640C-44B7-96B4-E6CFF0275410}" srcOrd="0" destOrd="0" presId="urn:microsoft.com/office/officeart/2009/3/layout/BlockDescendingList"/>
    <dgm:cxn modelId="{54995313-8618-4466-8548-8902ECAA083A}" type="presParOf" srcId="{E191611D-71A6-48D5-B8DD-A7B9DD918F2D}" destId="{7BBA84A4-2853-4EC0-B51A-A6731FDFC8DA}" srcOrd="1" destOrd="0" presId="urn:microsoft.com/office/officeart/2009/3/layout/BlockDescendingList"/>
    <dgm:cxn modelId="{52F9495F-6440-4BBE-9F2E-433CA629EEA8}" type="presParOf" srcId="{E191611D-71A6-48D5-B8DD-A7B9DD918F2D}" destId="{DFAF67FF-BF24-4BDC-843B-B1BF79C91052}" srcOrd="2" destOrd="0" presId="urn:microsoft.com/office/officeart/2009/3/layout/BlockDescendingList"/>
    <dgm:cxn modelId="{54AAF77C-E6C8-41B2-8336-AC8674679FAA}" type="presParOf" srcId="{DFAF67FF-BF24-4BDC-843B-B1BF79C91052}" destId="{2058C598-3C80-4BFD-A4B6-57C553DF7ED4}" srcOrd="0" destOrd="0" presId="urn:microsoft.com/office/officeart/2009/3/layout/BlockDescendingList"/>
    <dgm:cxn modelId="{A1433430-6231-4A1F-A16F-B1961B2C50B2}" type="presParOf" srcId="{E191611D-71A6-48D5-B8DD-A7B9DD918F2D}" destId="{F5AA36B5-01B9-4CE3-8F6A-D8E0D12836B7}" srcOrd="3" destOrd="0" presId="urn:microsoft.com/office/officeart/2009/3/layout/BlockDescendingList"/>
    <dgm:cxn modelId="{1D761677-43C0-4788-B9BD-9CF114BF13AC}" type="presParOf" srcId="{E191611D-71A6-48D5-B8DD-A7B9DD918F2D}" destId="{CC6BBCC1-4916-4C00-8EEC-4AA97CD8351C}" srcOrd="4" destOrd="0" presId="urn:microsoft.com/office/officeart/2009/3/layout/BlockDescendingList"/>
    <dgm:cxn modelId="{D27AFC86-67E4-4646-B9B3-503BD9EB9717}" type="presParOf" srcId="{E191611D-71A6-48D5-B8DD-A7B9DD918F2D}" destId="{4E6FD978-130B-421B-BB5A-BAAEAFBFFCDF}" srcOrd="5" destOrd="0" presId="urn:microsoft.com/office/officeart/2009/3/layout/BlockDescendingList"/>
    <dgm:cxn modelId="{C8B430A7-DBCF-44D6-9531-49D67C41D29D}" type="presParOf" srcId="{4E6FD978-130B-421B-BB5A-BAAEAFBFFCDF}" destId="{E01AE846-9C90-4785-A7EA-530A377A9FA2}" srcOrd="0" destOrd="0" presId="urn:microsoft.com/office/officeart/2009/3/layout/BlockDescendingList"/>
    <dgm:cxn modelId="{53AEBCD1-64DF-4BF3-AF27-11F17BC48058}" type="presParOf" srcId="{E191611D-71A6-48D5-B8DD-A7B9DD918F2D}" destId="{DBEBD8DB-101F-4D82-9ADE-2B47338089B0}" srcOrd="6" destOrd="0" presId="urn:microsoft.com/office/officeart/2009/3/layout/BlockDescendingList"/>
    <dgm:cxn modelId="{9F7DCFC3-A5A2-40AB-B63F-914129A7B401}" type="presParOf" srcId="{E191611D-71A6-48D5-B8DD-A7B9DD918F2D}" destId="{8F9092C6-7507-494A-B605-E72327C375C6}" srcOrd="7" destOrd="0" presId="urn:microsoft.com/office/officeart/2009/3/layout/BlockDescendingList"/>
    <dgm:cxn modelId="{BFBFAE95-CA2A-429D-9F49-8AD78040F918}" type="presParOf" srcId="{E191611D-71A6-48D5-B8DD-A7B9DD918F2D}" destId="{1DDF2247-FDD4-458E-96D9-6AB8FB14A17F}" srcOrd="8" destOrd="0" presId="urn:microsoft.com/office/officeart/2009/3/layout/BlockDescendingList"/>
    <dgm:cxn modelId="{BD31669A-AD2C-44F1-999D-5F64DE9A9F79}" type="presParOf" srcId="{1DDF2247-FDD4-458E-96D9-6AB8FB14A17F}" destId="{AAAFF7B6-9CD4-49D9-9FF3-C1DF7C825E8C}" srcOrd="0" destOrd="0" presId="urn:microsoft.com/office/officeart/2009/3/layout/BlockDescendingList"/>
    <dgm:cxn modelId="{5D161197-1F39-4370-8485-13DC03BA0CBA}" type="presParOf" srcId="{E191611D-71A6-48D5-B8DD-A7B9DD918F2D}" destId="{2D3325CC-A26E-4E6F-83E2-7EE68FF41617}" srcOrd="9" destOrd="0" presId="urn:microsoft.com/office/officeart/2009/3/layout/BlockDescendingList"/>
    <dgm:cxn modelId="{75E99892-B45E-4511-AE2B-11C3A478AD30}" type="presParOf" srcId="{E191611D-71A6-48D5-B8DD-A7B9DD918F2D}" destId="{ECC5D84B-E8D6-448E-B494-CFFD9C66F524}" srcOrd="10" destOrd="0" presId="urn:microsoft.com/office/officeart/2009/3/layout/BlockDescendingList"/>
    <dgm:cxn modelId="{904137AB-8EBF-4234-BE4A-7AA7E196D557}" type="presParOf" srcId="{E191611D-71A6-48D5-B8DD-A7B9DD918F2D}" destId="{A24CC795-7F37-4AEB-BDC3-FCE93235D183}" srcOrd="11" destOrd="0" presId="urn:microsoft.com/office/officeart/2009/3/layout/BlockDescendingList"/>
    <dgm:cxn modelId="{78550D3F-6B7E-46CD-B60F-A5CCA1896345}" type="presParOf" srcId="{A24CC795-7F37-4AEB-BDC3-FCE93235D183}" destId="{995F68A8-435B-4AEE-8913-51C017D5A50A}" srcOrd="0" destOrd="0" presId="urn:microsoft.com/office/officeart/2009/3/layout/BlockDescendingList"/>
    <dgm:cxn modelId="{F2133A8E-B22E-4271-8C0F-D2B8276AAC58}" type="presParOf" srcId="{E191611D-71A6-48D5-B8DD-A7B9DD918F2D}" destId="{81C3C79E-DC0B-4A79-8C48-F6954B999E61}" srcOrd="12" destOrd="0" presId="urn:microsoft.com/office/officeart/2009/3/layout/BlockDescendingList"/>
    <dgm:cxn modelId="{35291894-1AB4-4128-9BB1-7896135F5955}" type="presParOf" srcId="{E191611D-71A6-48D5-B8DD-A7B9DD918F2D}" destId="{F0957F63-5B3F-4948-8200-BEF3E6736972}" srcOrd="13" destOrd="0" presId="urn:microsoft.com/office/officeart/2009/3/layout/BlockDescendingList"/>
    <dgm:cxn modelId="{012CE5A3-13DB-419A-9C3A-E527960628B8}" type="presParOf" srcId="{E191611D-71A6-48D5-B8DD-A7B9DD918F2D}" destId="{5AEC65CF-9199-4393-AAB1-159982F51656}" srcOrd="14" destOrd="0" presId="urn:microsoft.com/office/officeart/2009/3/layout/BlockDescendingList"/>
    <dgm:cxn modelId="{A2B13F7D-34DB-42AE-A4B6-3C50DD166B40}" type="presParOf" srcId="{5AEC65CF-9199-4393-AAB1-159982F51656}" destId="{89597132-75D0-4718-8621-29CD7D615824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DAA075A-756F-43F0-BB17-09467E7ACF5E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BD08EAF-E370-4800-A98C-9ED553386A46}">
      <dgm:prSet phldrT="[Texto]" custT="1"/>
      <dgm:spPr>
        <a:solidFill>
          <a:srgbClr val="00B050">
            <a:alpha val="40000"/>
          </a:srgbClr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COMPAÑÍA DE TEATRO INJUVE</a:t>
          </a:r>
        </a:p>
      </dgm:t>
    </dgm:pt>
    <dgm:pt modelId="{D8402422-977B-4C1B-B87F-2AB2FB02BAEE}" type="parTrans" cxnId="{2335CB39-B995-4574-B6C6-1A1AB8C98DCE}">
      <dgm:prSet/>
      <dgm:spPr/>
      <dgm:t>
        <a:bodyPr/>
        <a:lstStyle/>
        <a:p>
          <a:endParaRPr lang="es-ES"/>
        </a:p>
      </dgm:t>
    </dgm:pt>
    <dgm:pt modelId="{4B192339-D8B0-4D33-8813-2A4A13C906FC}" type="sibTrans" cxnId="{2335CB39-B995-4574-B6C6-1A1AB8C98DCE}">
      <dgm:prSet/>
      <dgm:spPr/>
      <dgm:t>
        <a:bodyPr/>
        <a:lstStyle/>
        <a:p>
          <a:endParaRPr lang="es-ES"/>
        </a:p>
      </dgm:t>
    </dgm:pt>
    <dgm:pt modelId="{A8A1FA3F-89EA-4149-BD03-29BEA59C2A2C}">
      <dgm:prSet phldrT="[Texto]" custT="1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ES" sz="2400" dirty="0" smtClean="0">
              <a:solidFill>
                <a:schemeClr val="tx1"/>
              </a:solidFill>
            </a:rPr>
            <a:t>Elenco (18 jóvenes voluntarios/as) en formación continua.</a:t>
          </a:r>
          <a:endParaRPr lang="es-ES" sz="1600" dirty="0">
            <a:solidFill>
              <a:schemeClr val="tx1"/>
            </a:solidFill>
          </a:endParaRPr>
        </a:p>
      </dgm:t>
    </dgm:pt>
    <dgm:pt modelId="{DD38B08D-6C3B-403E-A004-863078E5FB98}" type="parTrans" cxnId="{9EA92F34-1570-4CD4-B5B9-D588732FFFDC}">
      <dgm:prSet/>
      <dgm:spPr/>
      <dgm:t>
        <a:bodyPr/>
        <a:lstStyle/>
        <a:p>
          <a:endParaRPr lang="es-ES"/>
        </a:p>
      </dgm:t>
    </dgm:pt>
    <dgm:pt modelId="{8B1E3FE4-0886-4F23-8670-3EC61DCA56D2}" type="sibTrans" cxnId="{9EA92F34-1570-4CD4-B5B9-D588732FFFDC}">
      <dgm:prSet/>
      <dgm:spPr/>
      <dgm:t>
        <a:bodyPr/>
        <a:lstStyle/>
        <a:p>
          <a:endParaRPr lang="es-ES"/>
        </a:p>
      </dgm:t>
    </dgm:pt>
    <dgm:pt modelId="{F4B627CB-E7BC-450F-AADC-E96A0DE1AD95}">
      <dgm:prSet custT="1"/>
      <dgm:spPr/>
      <dgm:t>
        <a:bodyPr/>
        <a:lstStyle/>
        <a:p>
          <a:pPr algn="l">
            <a:buNone/>
          </a:pPr>
          <a:r>
            <a:rPr lang="es-SV" sz="2400" dirty="0" smtClean="0">
              <a:solidFill>
                <a:schemeClr val="tx1"/>
              </a:solidFill>
            </a:rPr>
            <a:t>Obra:</a:t>
          </a:r>
          <a:r>
            <a:rPr lang="es-ES" sz="2400" dirty="0" smtClean="0">
              <a:solidFill>
                <a:schemeClr val="tx1"/>
              </a:solidFill>
            </a:rPr>
            <a:t> </a:t>
          </a:r>
          <a:r>
            <a:rPr lang="es-ES" sz="2400" dirty="0">
              <a:solidFill>
                <a:schemeClr val="tx1"/>
              </a:solidFill>
            </a:rPr>
            <a:t>¡Qué se abra el telón! </a:t>
          </a:r>
          <a:endParaRPr lang="es-ES" sz="2400" dirty="0" smtClean="0">
            <a:solidFill>
              <a:schemeClr val="tx1"/>
            </a:solidFill>
          </a:endParaRPr>
        </a:p>
        <a:p>
          <a:pPr algn="l">
            <a:buNone/>
          </a:pPr>
          <a:r>
            <a:rPr lang="es-ES" sz="2400" dirty="0" smtClean="0">
              <a:solidFill>
                <a:schemeClr val="tx1"/>
              </a:solidFill>
            </a:rPr>
            <a:t>Sketch</a:t>
          </a:r>
          <a:r>
            <a:rPr lang="es-ES" sz="2400" dirty="0" smtClean="0">
              <a:solidFill>
                <a:schemeClr val="tx1"/>
              </a:solidFill>
              <a:latin typeface="Calibri"/>
            </a:rPr>
            <a:t>:</a:t>
          </a:r>
          <a:r>
            <a:rPr lang="es-ES" sz="2400" dirty="0" smtClean="0">
              <a:solidFill>
                <a:schemeClr val="tx1"/>
              </a:solidFill>
            </a:rPr>
            <a:t>  </a:t>
          </a:r>
          <a:r>
            <a:rPr lang="es-ES" sz="2400" dirty="0">
              <a:solidFill>
                <a:schemeClr val="tx1"/>
              </a:solidFill>
            </a:rPr>
            <a:t>“Jóvenes construyendo Paz”.</a:t>
          </a:r>
        </a:p>
      </dgm:t>
    </dgm:pt>
    <dgm:pt modelId="{200C062C-64C4-4110-8B16-304893751FC5}" type="parTrans" cxnId="{44AEB29D-C813-45CA-AC5E-7FC83E7F304E}">
      <dgm:prSet/>
      <dgm:spPr/>
      <dgm:t>
        <a:bodyPr/>
        <a:lstStyle/>
        <a:p>
          <a:endParaRPr lang="es-ES"/>
        </a:p>
      </dgm:t>
    </dgm:pt>
    <dgm:pt modelId="{2B2C82A7-8044-4CA3-BAB1-8C548C60D1FD}" type="sibTrans" cxnId="{44AEB29D-C813-45CA-AC5E-7FC83E7F304E}">
      <dgm:prSet/>
      <dgm:spPr/>
      <dgm:t>
        <a:bodyPr/>
        <a:lstStyle/>
        <a:p>
          <a:endParaRPr lang="es-ES"/>
        </a:p>
      </dgm:t>
    </dgm:pt>
    <dgm:pt modelId="{3AC578AA-3D25-462A-9152-D6645BB118BA}">
      <dgm:prSet custT="1"/>
      <dgm:spPr/>
      <dgm:t>
        <a:bodyPr/>
        <a:lstStyle/>
        <a:p>
          <a:pPr algn="l">
            <a:buNone/>
          </a:pPr>
          <a:r>
            <a:rPr lang="es-ES" sz="2400" dirty="0" smtClean="0">
              <a:solidFill>
                <a:schemeClr val="tx1"/>
              </a:solidFill>
            </a:rPr>
            <a:t>Más </a:t>
          </a:r>
          <a:r>
            <a:rPr lang="es-ES" sz="2400" dirty="0">
              <a:solidFill>
                <a:schemeClr val="tx1"/>
              </a:solidFill>
            </a:rPr>
            <a:t>de 6 </a:t>
          </a:r>
          <a:r>
            <a:rPr lang="es-ES" sz="2400" dirty="0" smtClean="0">
              <a:solidFill>
                <a:schemeClr val="tx1"/>
              </a:solidFill>
            </a:rPr>
            <a:t>presentaciones. 6,000 personas.</a:t>
          </a:r>
          <a:endParaRPr lang="es-ES" sz="2400" dirty="0">
            <a:solidFill>
              <a:schemeClr val="tx1"/>
            </a:solidFill>
          </a:endParaRPr>
        </a:p>
      </dgm:t>
    </dgm:pt>
    <dgm:pt modelId="{A1846F55-9C20-400E-83B7-C1C863005E95}" type="parTrans" cxnId="{3E26577E-73E9-4884-95DE-DF1056F30AC5}">
      <dgm:prSet/>
      <dgm:spPr/>
      <dgm:t>
        <a:bodyPr/>
        <a:lstStyle/>
        <a:p>
          <a:endParaRPr lang="es-ES"/>
        </a:p>
      </dgm:t>
    </dgm:pt>
    <dgm:pt modelId="{DE60AFA6-A81F-4AC9-BF2B-281481426BE8}" type="sibTrans" cxnId="{3E26577E-73E9-4884-95DE-DF1056F30AC5}">
      <dgm:prSet/>
      <dgm:spPr/>
      <dgm:t>
        <a:bodyPr/>
        <a:lstStyle/>
        <a:p>
          <a:endParaRPr lang="es-ES"/>
        </a:p>
      </dgm:t>
    </dgm:pt>
    <dgm:pt modelId="{71E361F8-3014-47E1-92A3-8261655A466F}">
      <dgm:prSet phldrT="[Texto]" custT="1"/>
      <dgm:spPr>
        <a:solidFill>
          <a:srgbClr val="00B050">
            <a:alpha val="40000"/>
          </a:srgbClr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ESCUELA LIBRE DE VOLUNTARIADO ARTÍSTICO</a:t>
          </a:r>
        </a:p>
      </dgm:t>
    </dgm:pt>
    <dgm:pt modelId="{8FC74A5B-587E-4D35-918D-058D109B318E}" type="sibTrans" cxnId="{87C16156-AE54-40F1-B282-FCE1D25488EF}">
      <dgm:prSet/>
      <dgm:spPr/>
      <dgm:t>
        <a:bodyPr/>
        <a:lstStyle/>
        <a:p>
          <a:endParaRPr lang="es-ES"/>
        </a:p>
      </dgm:t>
    </dgm:pt>
    <dgm:pt modelId="{259788EB-3B12-4959-A060-91A765C66282}" type="parTrans" cxnId="{87C16156-AE54-40F1-B282-FCE1D25488EF}">
      <dgm:prSet/>
      <dgm:spPr/>
      <dgm:t>
        <a:bodyPr/>
        <a:lstStyle/>
        <a:p>
          <a:endParaRPr lang="es-ES"/>
        </a:p>
      </dgm:t>
    </dgm:pt>
    <dgm:pt modelId="{2A5B0749-79F2-487D-9101-DA3C863CECEA}">
      <dgm:prSet custT="1"/>
      <dgm:spPr/>
      <dgm:t>
        <a:bodyPr/>
        <a:lstStyle/>
        <a:p>
          <a:pPr algn="l"/>
          <a:r>
            <a:rPr lang="es-ES" sz="2400" dirty="0">
              <a:solidFill>
                <a:schemeClr val="tx1"/>
              </a:solidFill>
            </a:rPr>
            <a:t>453 jóvenes voluntarios-as </a:t>
          </a:r>
          <a:r>
            <a:rPr lang="es-ES" sz="2400" dirty="0" smtClean="0">
              <a:solidFill>
                <a:schemeClr val="tx1"/>
              </a:solidFill>
            </a:rPr>
            <a:t>capacitados </a:t>
          </a:r>
          <a:r>
            <a:rPr lang="es-ES" sz="2400" dirty="0">
              <a:solidFill>
                <a:schemeClr val="tx1"/>
              </a:solidFill>
            </a:rPr>
            <a:t>participaron en </a:t>
          </a:r>
          <a:r>
            <a:rPr lang="es-ES" sz="2400" dirty="0" smtClean="0">
              <a:solidFill>
                <a:schemeClr val="tx1"/>
              </a:solidFill>
            </a:rPr>
            <a:t>elaboración </a:t>
          </a:r>
          <a:r>
            <a:rPr lang="es-ES" sz="2400" dirty="0">
              <a:solidFill>
                <a:schemeClr val="tx1"/>
              </a:solidFill>
            </a:rPr>
            <a:t>de murales </a:t>
          </a:r>
          <a:r>
            <a:rPr lang="es-ES" sz="2400" dirty="0" smtClean="0">
              <a:solidFill>
                <a:schemeClr val="tx1"/>
              </a:solidFill>
            </a:rPr>
            <a:t>participativos. </a:t>
          </a:r>
        </a:p>
      </dgm:t>
    </dgm:pt>
    <dgm:pt modelId="{87F1C07B-CBA5-440C-B480-FCBE1C41858E}" type="sibTrans" cxnId="{96621B6F-7850-46E0-920E-9E6EEA09603A}">
      <dgm:prSet/>
      <dgm:spPr/>
      <dgm:t>
        <a:bodyPr/>
        <a:lstStyle/>
        <a:p>
          <a:endParaRPr lang="es-ES"/>
        </a:p>
      </dgm:t>
    </dgm:pt>
    <dgm:pt modelId="{B7EEB20E-0548-4D91-87E5-FAE98AE4639D}" type="parTrans" cxnId="{96621B6F-7850-46E0-920E-9E6EEA09603A}">
      <dgm:prSet/>
      <dgm:spPr/>
      <dgm:t>
        <a:bodyPr/>
        <a:lstStyle/>
        <a:p>
          <a:endParaRPr lang="es-ES"/>
        </a:p>
      </dgm:t>
    </dgm:pt>
    <dgm:pt modelId="{F1C300C9-EA63-4DEC-9AAF-C5949B916BCE}">
      <dgm:prSet custT="1"/>
      <dgm:spPr>
        <a:solidFill>
          <a:srgbClr val="00B050">
            <a:alpha val="40000"/>
          </a:srgbClr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MURALES PARTICIPATIVOS</a:t>
          </a:r>
        </a:p>
      </dgm:t>
    </dgm:pt>
    <dgm:pt modelId="{1F2840E7-4D6A-4775-A1D6-37B0663B7BAF}" type="sibTrans" cxnId="{3EC024FB-2112-460B-BCC2-91D5D06DD85A}">
      <dgm:prSet/>
      <dgm:spPr/>
      <dgm:t>
        <a:bodyPr/>
        <a:lstStyle/>
        <a:p>
          <a:endParaRPr lang="es-ES"/>
        </a:p>
      </dgm:t>
    </dgm:pt>
    <dgm:pt modelId="{600C2020-0F09-4462-AC3F-4070FBC8A9EE}" type="parTrans" cxnId="{3EC024FB-2112-460B-BCC2-91D5D06DD85A}">
      <dgm:prSet/>
      <dgm:spPr/>
      <dgm:t>
        <a:bodyPr/>
        <a:lstStyle/>
        <a:p>
          <a:endParaRPr lang="es-ES"/>
        </a:p>
      </dgm:t>
    </dgm:pt>
    <dgm:pt modelId="{CD066591-9F2A-4619-8912-889E616DE83C}">
      <dgm:prSet custT="1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ES" sz="2400" dirty="0" smtClean="0">
              <a:solidFill>
                <a:schemeClr val="tx1"/>
              </a:solidFill>
            </a:rPr>
            <a:t>Más </a:t>
          </a:r>
          <a:r>
            <a:rPr lang="es-ES" sz="2400" dirty="0">
              <a:solidFill>
                <a:schemeClr val="tx1"/>
              </a:solidFill>
            </a:rPr>
            <a:t>de 225 jóvenes participaron en </a:t>
          </a:r>
          <a:r>
            <a:rPr lang="es-ES" sz="2400" dirty="0" smtClean="0">
              <a:solidFill>
                <a:schemeClr val="tx1"/>
              </a:solidFill>
            </a:rPr>
            <a:t>festival arte urbano.</a:t>
          </a:r>
        </a:p>
        <a:p>
          <a:pPr algn="l">
            <a:buFont typeface="Wingdings" panose="05000000000000000000" pitchFamily="2" charset="2"/>
            <a:buChar char="ü"/>
          </a:pPr>
          <a:r>
            <a:rPr lang="es-ES" sz="2400" dirty="0" smtClean="0">
              <a:solidFill>
                <a:schemeClr val="tx1"/>
              </a:solidFill>
            </a:rPr>
            <a:t> 1,147 jóvenes capacitados en disciplinas artísticas.</a:t>
          </a:r>
          <a:endParaRPr lang="es-SV" sz="2400" dirty="0">
            <a:solidFill>
              <a:schemeClr val="tx1"/>
            </a:solidFill>
          </a:endParaRPr>
        </a:p>
      </dgm:t>
    </dgm:pt>
    <dgm:pt modelId="{5E4F9C07-9CBF-4081-A8DF-0473762C55D8}" type="sibTrans" cxnId="{E86041D6-3645-421B-B55F-F81B4A6825F6}">
      <dgm:prSet/>
      <dgm:spPr/>
      <dgm:t>
        <a:bodyPr/>
        <a:lstStyle/>
        <a:p>
          <a:endParaRPr lang="es-ES"/>
        </a:p>
      </dgm:t>
    </dgm:pt>
    <dgm:pt modelId="{9FE0A313-AAF4-4E52-9D7A-ACA33AE8E218}" type="parTrans" cxnId="{E86041D6-3645-421B-B55F-F81B4A6825F6}">
      <dgm:prSet/>
      <dgm:spPr/>
      <dgm:t>
        <a:bodyPr/>
        <a:lstStyle/>
        <a:p>
          <a:endParaRPr lang="es-ES"/>
        </a:p>
      </dgm:t>
    </dgm:pt>
    <dgm:pt modelId="{BF75CBD5-6769-43EC-9FCC-8C9E0FB321F9}">
      <dgm:prSet custT="1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ES" sz="2400" dirty="0" smtClean="0">
              <a:solidFill>
                <a:schemeClr val="tx1"/>
              </a:solidFill>
            </a:rPr>
            <a:t>2 </a:t>
          </a:r>
          <a:r>
            <a:rPr lang="es-ES" sz="2400" dirty="0">
              <a:solidFill>
                <a:schemeClr val="tx1"/>
              </a:solidFill>
            </a:rPr>
            <a:t>organizaciones </a:t>
          </a:r>
          <a:r>
            <a:rPr lang="es-ES" sz="2400" dirty="0" smtClean="0">
              <a:solidFill>
                <a:schemeClr val="tx1"/>
              </a:solidFill>
            </a:rPr>
            <a:t>movimiento </a:t>
          </a:r>
          <a:r>
            <a:rPr lang="es-ES" sz="2400" dirty="0">
              <a:solidFill>
                <a:schemeClr val="tx1"/>
              </a:solidFill>
            </a:rPr>
            <a:t>urbano </a:t>
          </a:r>
          <a:r>
            <a:rPr lang="es-ES" sz="2400" dirty="0" err="1" smtClean="0">
              <a:solidFill>
                <a:schemeClr val="tx1"/>
              </a:solidFill>
            </a:rPr>
            <a:t>Dstree</a:t>
          </a:r>
          <a:r>
            <a:rPr lang="es-ES" sz="2400" dirty="0" smtClean="0">
              <a:solidFill>
                <a:schemeClr val="tx1"/>
              </a:solidFill>
            </a:rPr>
            <a:t> capacitados </a:t>
          </a:r>
          <a:r>
            <a:rPr lang="es-ES" sz="2400" dirty="0">
              <a:solidFill>
                <a:schemeClr val="tx1"/>
              </a:solidFill>
            </a:rPr>
            <a:t>y </a:t>
          </a:r>
          <a:r>
            <a:rPr lang="es-ES" sz="2400" dirty="0" smtClean="0">
              <a:solidFill>
                <a:schemeClr val="tx1"/>
              </a:solidFill>
            </a:rPr>
            <a:t>apoyados (</a:t>
          </a:r>
          <a:r>
            <a:rPr lang="es-ES" sz="2400" dirty="0" err="1" smtClean="0">
              <a:solidFill>
                <a:schemeClr val="tx1"/>
              </a:solidFill>
            </a:rPr>
            <a:t>Tonacatepeque</a:t>
          </a:r>
          <a:r>
            <a:rPr lang="es-ES" sz="2400" dirty="0" smtClean="0">
              <a:solidFill>
                <a:schemeClr val="tx1"/>
              </a:solidFill>
            </a:rPr>
            <a:t>). </a:t>
          </a:r>
          <a:endParaRPr lang="es-ES" sz="2400" dirty="0">
            <a:solidFill>
              <a:schemeClr val="tx1"/>
            </a:solidFill>
          </a:endParaRPr>
        </a:p>
      </dgm:t>
    </dgm:pt>
    <dgm:pt modelId="{E16E457B-A306-48E8-B7D0-E42E44ABB379}" type="sibTrans" cxnId="{5426CD56-330B-41DB-9A91-42CBF2BA0663}">
      <dgm:prSet/>
      <dgm:spPr/>
      <dgm:t>
        <a:bodyPr/>
        <a:lstStyle/>
        <a:p>
          <a:endParaRPr lang="es-ES"/>
        </a:p>
      </dgm:t>
    </dgm:pt>
    <dgm:pt modelId="{263E039C-A1A7-45A7-ABB7-A806CA95B29B}" type="parTrans" cxnId="{5426CD56-330B-41DB-9A91-42CBF2BA0663}">
      <dgm:prSet/>
      <dgm:spPr/>
      <dgm:t>
        <a:bodyPr/>
        <a:lstStyle/>
        <a:p>
          <a:endParaRPr lang="es-ES"/>
        </a:p>
      </dgm:t>
    </dgm:pt>
    <dgm:pt modelId="{F1F1B73A-C8BD-4182-ABA6-612F00435072}">
      <dgm:prSet phldrT="[Texto]" custT="1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ES" sz="2400" dirty="0" smtClean="0">
              <a:solidFill>
                <a:schemeClr val="tx1"/>
              </a:solidFill>
            </a:rPr>
            <a:t>35 </a:t>
          </a:r>
          <a:r>
            <a:rPr lang="es-ES" sz="2400" dirty="0">
              <a:solidFill>
                <a:schemeClr val="tx1"/>
              </a:solidFill>
            </a:rPr>
            <a:t>jóvenes </a:t>
          </a:r>
          <a:r>
            <a:rPr lang="es-ES" sz="2400" dirty="0" smtClean="0">
              <a:solidFill>
                <a:schemeClr val="tx1"/>
              </a:solidFill>
            </a:rPr>
            <a:t>formados en Estatismo Humano(Ilopango).</a:t>
          </a:r>
          <a:endParaRPr lang="es-ES" sz="2400" dirty="0">
            <a:solidFill>
              <a:schemeClr val="tx1"/>
            </a:solidFill>
          </a:endParaRPr>
        </a:p>
      </dgm:t>
    </dgm:pt>
    <dgm:pt modelId="{58794C49-8207-40A4-8A34-0C8D6BF9890C}" type="sibTrans" cxnId="{6EB16F2B-BCDC-4BE3-88B3-11ACB2429435}">
      <dgm:prSet/>
      <dgm:spPr/>
      <dgm:t>
        <a:bodyPr/>
        <a:lstStyle/>
        <a:p>
          <a:endParaRPr lang="es-ES"/>
        </a:p>
      </dgm:t>
    </dgm:pt>
    <dgm:pt modelId="{783014BB-BCAD-4E6C-BEE3-78F9DC85289B}" type="parTrans" cxnId="{6EB16F2B-BCDC-4BE3-88B3-11ACB2429435}">
      <dgm:prSet/>
      <dgm:spPr/>
      <dgm:t>
        <a:bodyPr/>
        <a:lstStyle/>
        <a:p>
          <a:endParaRPr lang="es-ES"/>
        </a:p>
      </dgm:t>
    </dgm:pt>
    <dgm:pt modelId="{AAE49242-3C43-40A3-A023-48AAFA7386F7}" type="pres">
      <dgm:prSet presAssocID="{CDAA075A-756F-43F0-BB17-09467E7ACF5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B21FABBA-AD65-440D-8FEC-FA13F67D2212}" type="pres">
      <dgm:prSet presAssocID="{1BD08EAF-E370-4800-A98C-9ED553386A46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5BF3AA5-FF10-4A14-BEC3-51F6B08D58E0}" type="pres">
      <dgm:prSet presAssocID="{1BD08EAF-E370-4800-A98C-9ED553386A46}" presName="childText_1" presStyleLbl="node1" presStyleIdx="0" presStyleCnt="3" custScaleX="111815" custScaleY="97453" custLinFactNeighborX="-13561" custLinFactNeighborY="-221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10FA038-EF99-49E2-9100-A31A9B5CE024}" type="pres">
      <dgm:prSet presAssocID="{1BD08EAF-E370-4800-A98C-9ED553386A46}" presName="accentShape_1" presStyleCnt="0"/>
      <dgm:spPr/>
    </dgm:pt>
    <dgm:pt modelId="{533A298B-E140-4916-A329-2FC500B8C28F}" type="pres">
      <dgm:prSet presAssocID="{1BD08EAF-E370-4800-A98C-9ED553386A46}" presName="imageRepeatNode" presStyleLbl="node1" presStyleIdx="0" presStyleCnt="3" custScaleX="110638" custScaleY="87708" custLinFactNeighborX="-13396" custLinFactNeighborY="-6820"/>
      <dgm:spPr/>
      <dgm:t>
        <a:bodyPr/>
        <a:lstStyle/>
        <a:p>
          <a:endParaRPr lang="es-SV"/>
        </a:p>
      </dgm:t>
    </dgm:pt>
    <dgm:pt modelId="{5D0D1324-E784-40C7-877C-C58D32DEB867}" type="pres">
      <dgm:prSet presAssocID="{71E361F8-3014-47E1-92A3-8261655A466F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6756031-9F72-4BAE-8B3F-10F59780FED1}" type="pres">
      <dgm:prSet presAssocID="{71E361F8-3014-47E1-92A3-8261655A466F}" presName="childText_2" presStyleLbl="node2" presStyleIdx="0" presStyleCnt="0" custScaleX="158500" custScaleY="99497" custLinFactNeighborX="24497" custLinFactNeighborY="-130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E252939-2FD6-4490-A861-2BE5DF030523}" type="pres">
      <dgm:prSet presAssocID="{71E361F8-3014-47E1-92A3-8261655A466F}" presName="accentShape_2" presStyleCnt="0"/>
      <dgm:spPr/>
    </dgm:pt>
    <dgm:pt modelId="{E92A1F96-0151-4951-ACD8-1740A29F5B5F}" type="pres">
      <dgm:prSet presAssocID="{71E361F8-3014-47E1-92A3-8261655A466F}" presName="imageRepeatNode" presStyleLbl="node1" presStyleIdx="1" presStyleCnt="3" custScaleX="150826" custLinFactNeighborX="22171" custLinFactNeighborY="-12849"/>
      <dgm:spPr/>
      <dgm:t>
        <a:bodyPr/>
        <a:lstStyle/>
        <a:p>
          <a:endParaRPr lang="es-SV"/>
        </a:p>
      </dgm:t>
    </dgm:pt>
    <dgm:pt modelId="{F13B1DBA-7A4B-4D65-A1FB-D095F58910CF}" type="pres">
      <dgm:prSet presAssocID="{F1C300C9-EA63-4DEC-9AAF-C5949B916BCE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CB3113C-F3C0-4D32-8DB1-871020F0D8DE}" type="pres">
      <dgm:prSet presAssocID="{F1C300C9-EA63-4DEC-9AAF-C5949B916BCE}" presName="childText_3" presStyleLbl="node2" presStyleIdx="0" presStyleCnt="0" custScaleX="115619" custScaleY="69113" custLinFactNeighborX="87103" custLinFactNeighborY="-362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5CAE054-7A83-4EC4-B1AA-0CB52EA6F2A5}" type="pres">
      <dgm:prSet presAssocID="{F1C300C9-EA63-4DEC-9AAF-C5949B916BCE}" presName="accentShape_3" presStyleCnt="0"/>
      <dgm:spPr/>
    </dgm:pt>
    <dgm:pt modelId="{13FA7752-64B1-40FA-AF4C-87EA1A65210A}" type="pres">
      <dgm:prSet presAssocID="{F1C300C9-EA63-4DEC-9AAF-C5949B916BCE}" presName="imageRepeatNode" presStyleLbl="node1" presStyleIdx="2" presStyleCnt="3" custScaleX="114024" custScaleY="92197" custLinFactNeighborX="55557" custLinFactNeighborY="-31474"/>
      <dgm:spPr/>
      <dgm:t>
        <a:bodyPr/>
        <a:lstStyle/>
        <a:p>
          <a:endParaRPr lang="es-SV"/>
        </a:p>
      </dgm:t>
    </dgm:pt>
  </dgm:ptLst>
  <dgm:cxnLst>
    <dgm:cxn modelId="{FC96653B-F044-4854-B997-FDA0BC121451}" type="presOf" srcId="{F1C300C9-EA63-4DEC-9AAF-C5949B916BCE}" destId="{F13B1DBA-7A4B-4D65-A1FB-D095F58910CF}" srcOrd="0" destOrd="0" presId="urn:microsoft.com/office/officeart/2009/3/layout/BlockDescendingList"/>
    <dgm:cxn modelId="{9EA92F34-1570-4CD4-B5B9-D588732FFFDC}" srcId="{1BD08EAF-E370-4800-A98C-9ED553386A46}" destId="{A8A1FA3F-89EA-4149-BD03-29BEA59C2A2C}" srcOrd="0" destOrd="0" parTransId="{DD38B08D-6C3B-403E-A004-863078E5FB98}" sibTransId="{8B1E3FE4-0886-4F23-8670-3EC61DCA56D2}"/>
    <dgm:cxn modelId="{96621B6F-7850-46E0-920E-9E6EEA09603A}" srcId="{F1C300C9-EA63-4DEC-9AAF-C5949B916BCE}" destId="{2A5B0749-79F2-487D-9101-DA3C863CECEA}" srcOrd="0" destOrd="0" parTransId="{B7EEB20E-0548-4D91-87E5-FAE98AE4639D}" sibTransId="{87F1C07B-CBA5-440C-B480-FCBE1C41858E}"/>
    <dgm:cxn modelId="{338353ED-F912-449A-8FD4-C8681B1376CE}" type="presOf" srcId="{F1F1B73A-C8BD-4182-ABA6-612F00435072}" destId="{46756031-9F72-4BAE-8B3F-10F59780FED1}" srcOrd="0" destOrd="0" presId="urn:microsoft.com/office/officeart/2009/3/layout/BlockDescendingList"/>
    <dgm:cxn modelId="{E337C09E-AF5F-414C-B2B0-4D7CE7441489}" type="presOf" srcId="{A8A1FA3F-89EA-4149-BD03-29BEA59C2A2C}" destId="{C5BF3AA5-FF10-4A14-BEC3-51F6B08D58E0}" srcOrd="0" destOrd="0" presId="urn:microsoft.com/office/officeart/2009/3/layout/BlockDescendingList"/>
    <dgm:cxn modelId="{2335CB39-B995-4574-B6C6-1A1AB8C98DCE}" srcId="{CDAA075A-756F-43F0-BB17-09467E7ACF5E}" destId="{1BD08EAF-E370-4800-A98C-9ED553386A46}" srcOrd="0" destOrd="0" parTransId="{D8402422-977B-4C1B-B87F-2AB2FB02BAEE}" sibTransId="{4B192339-D8B0-4D33-8813-2A4A13C906FC}"/>
    <dgm:cxn modelId="{E47CB4E6-AD6D-49E3-BF71-41F07D663B4A}" type="presOf" srcId="{CD066591-9F2A-4619-8912-889E616DE83C}" destId="{46756031-9F72-4BAE-8B3F-10F59780FED1}" srcOrd="0" destOrd="2" presId="urn:microsoft.com/office/officeart/2009/3/layout/BlockDescendingList"/>
    <dgm:cxn modelId="{87C16156-AE54-40F1-B282-FCE1D25488EF}" srcId="{CDAA075A-756F-43F0-BB17-09467E7ACF5E}" destId="{71E361F8-3014-47E1-92A3-8261655A466F}" srcOrd="1" destOrd="0" parTransId="{259788EB-3B12-4959-A060-91A765C66282}" sibTransId="{8FC74A5B-587E-4D35-918D-058D109B318E}"/>
    <dgm:cxn modelId="{3EC024FB-2112-460B-BCC2-91D5D06DD85A}" srcId="{CDAA075A-756F-43F0-BB17-09467E7ACF5E}" destId="{F1C300C9-EA63-4DEC-9AAF-C5949B916BCE}" srcOrd="2" destOrd="0" parTransId="{600C2020-0F09-4462-AC3F-4070FBC8A9EE}" sibTransId="{1F2840E7-4D6A-4775-A1D6-37B0663B7BAF}"/>
    <dgm:cxn modelId="{EFDBBD6C-508A-480E-9766-794BE25853BC}" type="presOf" srcId="{F4B627CB-E7BC-450F-AADC-E96A0DE1AD95}" destId="{C5BF3AA5-FF10-4A14-BEC3-51F6B08D58E0}" srcOrd="0" destOrd="1" presId="urn:microsoft.com/office/officeart/2009/3/layout/BlockDescendingList"/>
    <dgm:cxn modelId="{44AEB29D-C813-45CA-AC5E-7FC83E7F304E}" srcId="{1BD08EAF-E370-4800-A98C-9ED553386A46}" destId="{F4B627CB-E7BC-450F-AADC-E96A0DE1AD95}" srcOrd="1" destOrd="0" parTransId="{200C062C-64C4-4110-8B16-304893751FC5}" sibTransId="{2B2C82A7-8044-4CA3-BAB1-8C548C60D1FD}"/>
    <dgm:cxn modelId="{22D38784-A4A2-4DC2-957C-767720101C46}" type="presOf" srcId="{71E361F8-3014-47E1-92A3-8261655A466F}" destId="{5D0D1324-E784-40C7-877C-C58D32DEB867}" srcOrd="0" destOrd="0" presId="urn:microsoft.com/office/officeart/2009/3/layout/BlockDescendingList"/>
    <dgm:cxn modelId="{6EB16F2B-BCDC-4BE3-88B3-11ACB2429435}" srcId="{71E361F8-3014-47E1-92A3-8261655A466F}" destId="{F1F1B73A-C8BD-4182-ABA6-612F00435072}" srcOrd="0" destOrd="0" parTransId="{783014BB-BCAD-4E6C-BEE3-78F9DC85289B}" sibTransId="{58794C49-8207-40A4-8A34-0C8D6BF9890C}"/>
    <dgm:cxn modelId="{5426CD56-330B-41DB-9A91-42CBF2BA0663}" srcId="{71E361F8-3014-47E1-92A3-8261655A466F}" destId="{BF75CBD5-6769-43EC-9FCC-8C9E0FB321F9}" srcOrd="1" destOrd="0" parTransId="{263E039C-A1A7-45A7-ABB7-A806CA95B29B}" sibTransId="{E16E457B-A306-48E8-B7D0-E42E44ABB379}"/>
    <dgm:cxn modelId="{A36D2CED-C80B-48C4-8311-54BC329658B4}" type="presOf" srcId="{71E361F8-3014-47E1-92A3-8261655A466F}" destId="{E92A1F96-0151-4951-ACD8-1740A29F5B5F}" srcOrd="1" destOrd="0" presId="urn:microsoft.com/office/officeart/2009/3/layout/BlockDescendingList"/>
    <dgm:cxn modelId="{E86041D6-3645-421B-B55F-F81B4A6825F6}" srcId="{71E361F8-3014-47E1-92A3-8261655A466F}" destId="{CD066591-9F2A-4619-8912-889E616DE83C}" srcOrd="2" destOrd="0" parTransId="{9FE0A313-AAF4-4E52-9D7A-ACA33AE8E218}" sibTransId="{5E4F9C07-9CBF-4081-A8DF-0473762C55D8}"/>
    <dgm:cxn modelId="{DA26392A-7892-4EFD-8985-D463C3B3A5D5}" type="presOf" srcId="{BF75CBD5-6769-43EC-9FCC-8C9E0FB321F9}" destId="{46756031-9F72-4BAE-8B3F-10F59780FED1}" srcOrd="0" destOrd="1" presId="urn:microsoft.com/office/officeart/2009/3/layout/BlockDescendingList"/>
    <dgm:cxn modelId="{C02A5B2C-8F71-456D-BF5C-6BA8366AE996}" type="presOf" srcId="{1BD08EAF-E370-4800-A98C-9ED553386A46}" destId="{533A298B-E140-4916-A329-2FC500B8C28F}" srcOrd="1" destOrd="0" presId="urn:microsoft.com/office/officeart/2009/3/layout/BlockDescendingList"/>
    <dgm:cxn modelId="{6A10E646-C96F-4559-8B84-B028AC2A6E2C}" type="presOf" srcId="{1BD08EAF-E370-4800-A98C-9ED553386A46}" destId="{B21FABBA-AD65-440D-8FEC-FA13F67D2212}" srcOrd="0" destOrd="0" presId="urn:microsoft.com/office/officeart/2009/3/layout/BlockDescendingList"/>
    <dgm:cxn modelId="{59ABEFDD-1415-4831-B026-97446BAC6B7C}" type="presOf" srcId="{CDAA075A-756F-43F0-BB17-09467E7ACF5E}" destId="{AAE49242-3C43-40A3-A023-48AAFA7386F7}" srcOrd="0" destOrd="0" presId="urn:microsoft.com/office/officeart/2009/3/layout/BlockDescendingList"/>
    <dgm:cxn modelId="{67F47E39-39B5-4DFE-A8B0-6DBF6F34C094}" type="presOf" srcId="{2A5B0749-79F2-487D-9101-DA3C863CECEA}" destId="{9CB3113C-F3C0-4D32-8DB1-871020F0D8DE}" srcOrd="0" destOrd="0" presId="urn:microsoft.com/office/officeart/2009/3/layout/BlockDescendingList"/>
    <dgm:cxn modelId="{3E26577E-73E9-4884-95DE-DF1056F30AC5}" srcId="{1BD08EAF-E370-4800-A98C-9ED553386A46}" destId="{3AC578AA-3D25-462A-9152-D6645BB118BA}" srcOrd="2" destOrd="0" parTransId="{A1846F55-9C20-400E-83B7-C1C863005E95}" sibTransId="{DE60AFA6-A81F-4AC9-BF2B-281481426BE8}"/>
    <dgm:cxn modelId="{735AB4FC-9368-4CA7-B94E-3D5B7412B790}" type="presOf" srcId="{3AC578AA-3D25-462A-9152-D6645BB118BA}" destId="{C5BF3AA5-FF10-4A14-BEC3-51F6B08D58E0}" srcOrd="0" destOrd="2" presId="urn:microsoft.com/office/officeart/2009/3/layout/BlockDescendingList"/>
    <dgm:cxn modelId="{23ADDA6B-95A4-47F2-9453-CA2BCE494671}" type="presOf" srcId="{F1C300C9-EA63-4DEC-9AAF-C5949B916BCE}" destId="{13FA7752-64B1-40FA-AF4C-87EA1A65210A}" srcOrd="1" destOrd="0" presId="urn:microsoft.com/office/officeart/2009/3/layout/BlockDescendingList"/>
    <dgm:cxn modelId="{43898737-31CB-4616-9E93-97B10AC3A95B}" type="presParOf" srcId="{AAE49242-3C43-40A3-A023-48AAFA7386F7}" destId="{B21FABBA-AD65-440D-8FEC-FA13F67D2212}" srcOrd="0" destOrd="0" presId="urn:microsoft.com/office/officeart/2009/3/layout/BlockDescendingList"/>
    <dgm:cxn modelId="{ED5E1064-1874-4780-9F4C-BEE4910158AF}" type="presParOf" srcId="{AAE49242-3C43-40A3-A023-48AAFA7386F7}" destId="{C5BF3AA5-FF10-4A14-BEC3-51F6B08D58E0}" srcOrd="1" destOrd="0" presId="urn:microsoft.com/office/officeart/2009/3/layout/BlockDescendingList"/>
    <dgm:cxn modelId="{76B27615-DB8D-45A0-9B1D-344C65FECB17}" type="presParOf" srcId="{AAE49242-3C43-40A3-A023-48AAFA7386F7}" destId="{910FA038-EF99-49E2-9100-A31A9B5CE024}" srcOrd="2" destOrd="0" presId="urn:microsoft.com/office/officeart/2009/3/layout/BlockDescendingList"/>
    <dgm:cxn modelId="{8097810F-BC80-4256-B878-686A9FA1439B}" type="presParOf" srcId="{910FA038-EF99-49E2-9100-A31A9B5CE024}" destId="{533A298B-E140-4916-A329-2FC500B8C28F}" srcOrd="0" destOrd="0" presId="urn:microsoft.com/office/officeart/2009/3/layout/BlockDescendingList"/>
    <dgm:cxn modelId="{63615343-B1E9-42B8-BF6E-F75437ADCE1E}" type="presParOf" srcId="{AAE49242-3C43-40A3-A023-48AAFA7386F7}" destId="{5D0D1324-E784-40C7-877C-C58D32DEB867}" srcOrd="3" destOrd="0" presId="urn:microsoft.com/office/officeart/2009/3/layout/BlockDescendingList"/>
    <dgm:cxn modelId="{F892F170-A33D-4A87-8F05-6AEA44B4E5D9}" type="presParOf" srcId="{AAE49242-3C43-40A3-A023-48AAFA7386F7}" destId="{46756031-9F72-4BAE-8B3F-10F59780FED1}" srcOrd="4" destOrd="0" presId="urn:microsoft.com/office/officeart/2009/3/layout/BlockDescendingList"/>
    <dgm:cxn modelId="{D1C70943-61D6-441F-8D5B-32439EF13F93}" type="presParOf" srcId="{AAE49242-3C43-40A3-A023-48AAFA7386F7}" destId="{8E252939-2FD6-4490-A861-2BE5DF030523}" srcOrd="5" destOrd="0" presId="urn:microsoft.com/office/officeart/2009/3/layout/BlockDescendingList"/>
    <dgm:cxn modelId="{D8DC36ED-040E-4A04-BA1C-D28C169814D2}" type="presParOf" srcId="{8E252939-2FD6-4490-A861-2BE5DF030523}" destId="{E92A1F96-0151-4951-ACD8-1740A29F5B5F}" srcOrd="0" destOrd="0" presId="urn:microsoft.com/office/officeart/2009/3/layout/BlockDescendingList"/>
    <dgm:cxn modelId="{A1A99C41-298B-4352-A035-4A4BDE87B90C}" type="presParOf" srcId="{AAE49242-3C43-40A3-A023-48AAFA7386F7}" destId="{F13B1DBA-7A4B-4D65-A1FB-D095F58910CF}" srcOrd="6" destOrd="0" presId="urn:microsoft.com/office/officeart/2009/3/layout/BlockDescendingList"/>
    <dgm:cxn modelId="{53AA14E3-ADE0-4839-869B-25176F3CA48F}" type="presParOf" srcId="{AAE49242-3C43-40A3-A023-48AAFA7386F7}" destId="{9CB3113C-F3C0-4D32-8DB1-871020F0D8DE}" srcOrd="7" destOrd="0" presId="urn:microsoft.com/office/officeart/2009/3/layout/BlockDescendingList"/>
    <dgm:cxn modelId="{3E2F8242-B624-463D-B5B7-E840246B9F52}" type="presParOf" srcId="{AAE49242-3C43-40A3-A023-48AAFA7386F7}" destId="{05CAE054-7A83-4EC4-B1AA-0CB52EA6F2A5}" srcOrd="8" destOrd="0" presId="urn:microsoft.com/office/officeart/2009/3/layout/BlockDescendingList"/>
    <dgm:cxn modelId="{07EB8A97-17BE-4695-B78B-27AEDD23B027}" type="presParOf" srcId="{05CAE054-7A83-4EC4-B1AA-0CB52EA6F2A5}" destId="{13FA7752-64B1-40FA-AF4C-87EA1A65210A}" srcOrd="0" destOrd="0" presId="urn:microsoft.com/office/officeart/2009/3/layout/BlockDescendingList"/>
  </dgm:cxnLst>
  <dgm:bg>
    <a:noFill/>
    <a:effectLst>
      <a:glow rad="127000">
        <a:schemeClr val="accent6">
          <a:lumMod val="40000"/>
          <a:lumOff val="6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D831C47-9FAA-40A9-82C9-4F75DD65E1B1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E2EEB1B-9468-486A-9700-31DF2E6A2983}">
      <dgm:prSet phldrT="[Texto]" custT="1"/>
      <dgm:spPr>
        <a:solidFill>
          <a:srgbClr val="00B050">
            <a:alpha val="40000"/>
          </a:srgbClr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PROGRAMA “SIN AMBIENTE NO HAY CONVIVENCIA”</a:t>
          </a:r>
        </a:p>
      </dgm:t>
    </dgm:pt>
    <dgm:pt modelId="{28F2A2E6-D0A2-4655-88DF-A8BF45F56861}" type="parTrans" cxnId="{822876B7-C246-4B4A-BCFE-8362E32D0269}">
      <dgm:prSet/>
      <dgm:spPr/>
      <dgm:t>
        <a:bodyPr/>
        <a:lstStyle/>
        <a:p>
          <a:endParaRPr lang="es-ES"/>
        </a:p>
      </dgm:t>
    </dgm:pt>
    <dgm:pt modelId="{6DB8ED97-6B40-440D-AA3C-71E1CED69391}" type="sibTrans" cxnId="{822876B7-C246-4B4A-BCFE-8362E32D0269}">
      <dgm:prSet/>
      <dgm:spPr/>
      <dgm:t>
        <a:bodyPr/>
        <a:lstStyle/>
        <a:p>
          <a:endParaRPr lang="es-ES"/>
        </a:p>
      </dgm:t>
    </dgm:pt>
    <dgm:pt modelId="{8E28AC94-CFD4-45BF-9085-E3DFB87B79BC}">
      <dgm:prSet phldrT="[Texto]" custT="1"/>
      <dgm:spPr/>
      <dgm:t>
        <a:bodyPr/>
        <a:lstStyle/>
        <a:p>
          <a:pPr algn="just">
            <a:buNone/>
          </a:pPr>
          <a:r>
            <a:rPr lang="es-ES" sz="2400" dirty="0" smtClean="0">
              <a:solidFill>
                <a:schemeClr val="tx1"/>
              </a:solidFill>
            </a:rPr>
            <a:t>-Más </a:t>
          </a:r>
          <a:r>
            <a:rPr lang="es-ES" sz="2400" dirty="0">
              <a:solidFill>
                <a:schemeClr val="tx1"/>
              </a:solidFill>
            </a:rPr>
            <a:t>de 40 acciones de </a:t>
          </a:r>
          <a:r>
            <a:rPr lang="es-ES" sz="2400" dirty="0" smtClean="0">
              <a:solidFill>
                <a:schemeClr val="tx1"/>
              </a:solidFill>
            </a:rPr>
            <a:t>salubridad,  cuido </a:t>
          </a:r>
          <a:r>
            <a:rPr lang="es-ES" sz="2400" dirty="0">
              <a:solidFill>
                <a:schemeClr val="tx1"/>
              </a:solidFill>
            </a:rPr>
            <a:t>del medio </a:t>
          </a:r>
          <a:r>
            <a:rPr lang="es-ES" sz="2400" dirty="0" smtClean="0">
              <a:solidFill>
                <a:schemeClr val="tx1"/>
              </a:solidFill>
            </a:rPr>
            <a:t>ambiente. </a:t>
          </a:r>
        </a:p>
        <a:p>
          <a:pPr algn="just">
            <a:buNone/>
          </a:pPr>
          <a:r>
            <a:rPr lang="es-ES" sz="2400" dirty="0" smtClean="0">
              <a:solidFill>
                <a:schemeClr val="tx1"/>
              </a:solidFill>
            </a:rPr>
            <a:t>Más </a:t>
          </a:r>
          <a:r>
            <a:rPr lang="es-ES" sz="2400" dirty="0">
              <a:solidFill>
                <a:schemeClr val="tx1"/>
              </a:solidFill>
            </a:rPr>
            <a:t>de 1,650 </a:t>
          </a:r>
          <a:r>
            <a:rPr lang="es-ES" sz="2400" dirty="0" smtClean="0">
              <a:solidFill>
                <a:schemeClr val="tx1"/>
              </a:solidFill>
            </a:rPr>
            <a:t>personas.</a:t>
          </a:r>
          <a:endParaRPr lang="es-ES" sz="1600" dirty="0">
            <a:solidFill>
              <a:schemeClr val="tx1"/>
            </a:solidFill>
          </a:endParaRPr>
        </a:p>
      </dgm:t>
    </dgm:pt>
    <dgm:pt modelId="{53E3042F-D44D-4B2F-9E8B-8A8D08402AA4}" type="parTrans" cxnId="{B5B57F01-67D6-4F0B-8E5A-0B4760B78801}">
      <dgm:prSet/>
      <dgm:spPr/>
      <dgm:t>
        <a:bodyPr/>
        <a:lstStyle/>
        <a:p>
          <a:endParaRPr lang="es-ES"/>
        </a:p>
      </dgm:t>
    </dgm:pt>
    <dgm:pt modelId="{64B4810E-4774-4195-B907-FE23565DA44F}" type="sibTrans" cxnId="{B5B57F01-67D6-4F0B-8E5A-0B4760B78801}">
      <dgm:prSet/>
      <dgm:spPr/>
      <dgm:t>
        <a:bodyPr/>
        <a:lstStyle/>
        <a:p>
          <a:endParaRPr lang="es-ES"/>
        </a:p>
      </dgm:t>
    </dgm:pt>
    <dgm:pt modelId="{F04EF339-2BFC-4A60-818A-E262C27A2241}">
      <dgm:prSet phldrT="[Texto]" custT="1"/>
      <dgm:spPr>
        <a:solidFill>
          <a:srgbClr val="00B050">
            <a:alpha val="40000"/>
          </a:srgbClr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RECUPERACIÓN </a:t>
          </a:r>
          <a:r>
            <a:rPr lang="es-ES" sz="2400" b="1" dirty="0" smtClean="0">
              <a:solidFill>
                <a:schemeClr val="tx1"/>
              </a:solidFill>
            </a:rPr>
            <a:t> </a:t>
          </a:r>
          <a:r>
            <a:rPr lang="es-ES" sz="2400" b="1" dirty="0">
              <a:solidFill>
                <a:schemeClr val="tx1"/>
              </a:solidFill>
            </a:rPr>
            <a:t>ESPACIOS PÚBLICOS</a:t>
          </a:r>
        </a:p>
      </dgm:t>
    </dgm:pt>
    <dgm:pt modelId="{3335A08B-27F6-43CD-881A-508432DC83F9}" type="parTrans" cxnId="{B2ABBAD3-0501-4619-ACC5-78104B11D0A3}">
      <dgm:prSet/>
      <dgm:spPr/>
      <dgm:t>
        <a:bodyPr/>
        <a:lstStyle/>
        <a:p>
          <a:endParaRPr lang="es-ES"/>
        </a:p>
      </dgm:t>
    </dgm:pt>
    <dgm:pt modelId="{2AF80C8D-3A40-4906-AEC2-F662B20B5039}" type="sibTrans" cxnId="{B2ABBAD3-0501-4619-ACC5-78104B11D0A3}">
      <dgm:prSet/>
      <dgm:spPr/>
      <dgm:t>
        <a:bodyPr/>
        <a:lstStyle/>
        <a:p>
          <a:endParaRPr lang="es-ES"/>
        </a:p>
      </dgm:t>
    </dgm:pt>
    <dgm:pt modelId="{A74782EC-4F17-40BA-92DF-06BAD415068E}">
      <dgm:prSet phldrT="[Texto]" custT="1"/>
      <dgm:spPr/>
      <dgm:t>
        <a:bodyPr/>
        <a:lstStyle/>
        <a:p>
          <a:pPr algn="just">
            <a:buNone/>
          </a:pPr>
          <a:r>
            <a:rPr lang="es-ES" sz="2400" dirty="0">
              <a:solidFill>
                <a:schemeClr val="tx1"/>
              </a:solidFill>
            </a:rPr>
            <a:t>422 jóvenes voluntarios </a:t>
          </a:r>
          <a:r>
            <a:rPr lang="es-ES" sz="2400" dirty="0" smtClean="0">
              <a:solidFill>
                <a:schemeClr val="tx1"/>
              </a:solidFill>
            </a:rPr>
            <a:t>participaron en actividades  </a:t>
          </a:r>
          <a:r>
            <a:rPr lang="es-ES" sz="2400" dirty="0">
              <a:solidFill>
                <a:schemeClr val="tx1"/>
              </a:solidFill>
            </a:rPr>
            <a:t>recuperación de </a:t>
          </a:r>
          <a:r>
            <a:rPr lang="es-ES" sz="2400" dirty="0" smtClean="0">
              <a:solidFill>
                <a:schemeClr val="tx1"/>
              </a:solidFill>
            </a:rPr>
            <a:t>espacios. </a:t>
          </a:r>
          <a:endParaRPr lang="es-ES" sz="2400" dirty="0">
            <a:solidFill>
              <a:schemeClr val="tx1"/>
            </a:solidFill>
          </a:endParaRPr>
        </a:p>
      </dgm:t>
    </dgm:pt>
    <dgm:pt modelId="{FEE28566-9E43-4EBF-A89F-08D0B6C67A97}" type="parTrans" cxnId="{ABA91FA5-0EF6-4387-8800-556B2EA98151}">
      <dgm:prSet/>
      <dgm:spPr/>
      <dgm:t>
        <a:bodyPr/>
        <a:lstStyle/>
        <a:p>
          <a:endParaRPr lang="es-ES"/>
        </a:p>
      </dgm:t>
    </dgm:pt>
    <dgm:pt modelId="{5B608EC3-0B3C-4CCC-B8CB-5E91CCE6AADE}" type="sibTrans" cxnId="{ABA91FA5-0EF6-4387-8800-556B2EA98151}">
      <dgm:prSet/>
      <dgm:spPr/>
      <dgm:t>
        <a:bodyPr/>
        <a:lstStyle/>
        <a:p>
          <a:endParaRPr lang="es-ES"/>
        </a:p>
      </dgm:t>
    </dgm:pt>
    <dgm:pt modelId="{D758ADED-ABC9-469C-852E-7E77808DD058}">
      <dgm:prSet phldrT="[Texto]" custT="1"/>
      <dgm:spPr>
        <a:solidFill>
          <a:srgbClr val="00B050">
            <a:alpha val="40000"/>
          </a:srgbClr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HUERTOS Y VIVEROS AGROECOLÓGICOS</a:t>
          </a:r>
          <a:endParaRPr lang="es-ES" sz="2400" b="1" dirty="0">
            <a:solidFill>
              <a:schemeClr val="tx1"/>
            </a:solidFill>
          </a:endParaRPr>
        </a:p>
      </dgm:t>
    </dgm:pt>
    <dgm:pt modelId="{CA9E62E0-C51C-4BEB-930D-8C8DAB63384B}" type="parTrans" cxnId="{081E925B-93E5-4475-98B4-AF796087E7E8}">
      <dgm:prSet/>
      <dgm:spPr/>
      <dgm:t>
        <a:bodyPr/>
        <a:lstStyle/>
        <a:p>
          <a:endParaRPr lang="es-ES"/>
        </a:p>
      </dgm:t>
    </dgm:pt>
    <dgm:pt modelId="{0D910DA4-32F5-4D46-9DB5-43B4FD54CABB}" type="sibTrans" cxnId="{081E925B-93E5-4475-98B4-AF796087E7E8}">
      <dgm:prSet/>
      <dgm:spPr/>
      <dgm:t>
        <a:bodyPr/>
        <a:lstStyle/>
        <a:p>
          <a:endParaRPr lang="es-ES"/>
        </a:p>
      </dgm:t>
    </dgm:pt>
    <dgm:pt modelId="{03A6E206-CE20-44B2-A54A-5A3FCD8C118B}">
      <dgm:prSet phldrT="[Texto]" custT="1"/>
      <dgm:spPr/>
      <dgm:t>
        <a:bodyPr/>
        <a:lstStyle/>
        <a:p>
          <a:pPr algn="l">
            <a:buNone/>
          </a:pPr>
          <a:endParaRPr lang="es-ES" sz="2400" dirty="0">
            <a:solidFill>
              <a:schemeClr val="tx1"/>
            </a:solidFill>
          </a:endParaRPr>
        </a:p>
      </dgm:t>
    </dgm:pt>
    <dgm:pt modelId="{3ECB9C91-2E31-450D-9FF9-68E94BEA1EC5}" type="parTrans" cxnId="{E27A89C4-6305-48DD-BD7A-EDEE727F2CF3}">
      <dgm:prSet/>
      <dgm:spPr/>
      <dgm:t>
        <a:bodyPr/>
        <a:lstStyle/>
        <a:p>
          <a:endParaRPr lang="es-ES"/>
        </a:p>
      </dgm:t>
    </dgm:pt>
    <dgm:pt modelId="{F9063DE7-9A8B-499C-8466-C876D9B0D44F}" type="sibTrans" cxnId="{E27A89C4-6305-48DD-BD7A-EDEE727F2CF3}">
      <dgm:prSet/>
      <dgm:spPr/>
      <dgm:t>
        <a:bodyPr/>
        <a:lstStyle/>
        <a:p>
          <a:endParaRPr lang="es-ES"/>
        </a:p>
      </dgm:t>
    </dgm:pt>
    <dgm:pt modelId="{B3F8A0E1-A2E5-4C78-BB1B-060B6B06EC14}">
      <dgm:prSet custT="1"/>
      <dgm:spPr/>
      <dgm:t>
        <a:bodyPr/>
        <a:lstStyle/>
        <a:p>
          <a:pPr algn="l"/>
          <a:r>
            <a:rPr lang="es-SV" sz="2400" dirty="0" smtClean="0">
              <a:solidFill>
                <a:schemeClr val="tx1"/>
              </a:solidFill>
            </a:rPr>
            <a:t>-Creación </a:t>
          </a:r>
          <a:r>
            <a:rPr lang="es-SV" sz="2400" dirty="0">
              <a:solidFill>
                <a:schemeClr val="tx1"/>
              </a:solidFill>
            </a:rPr>
            <a:t>de tres </a:t>
          </a:r>
          <a:r>
            <a:rPr lang="es-SV" sz="2400" dirty="0" smtClean="0">
              <a:solidFill>
                <a:schemeClr val="tx1"/>
              </a:solidFill>
            </a:rPr>
            <a:t>viveros.</a:t>
          </a:r>
          <a:endParaRPr lang="es-ES" sz="2400" dirty="0">
            <a:solidFill>
              <a:schemeClr val="tx1"/>
            </a:solidFill>
          </a:endParaRPr>
        </a:p>
      </dgm:t>
    </dgm:pt>
    <dgm:pt modelId="{F769DAF2-22D9-4D26-97E0-8034570789C7}" type="parTrans" cxnId="{BC09416E-FFA1-4750-B087-090632490CAB}">
      <dgm:prSet/>
      <dgm:spPr/>
      <dgm:t>
        <a:bodyPr/>
        <a:lstStyle/>
        <a:p>
          <a:endParaRPr lang="es-ES"/>
        </a:p>
      </dgm:t>
    </dgm:pt>
    <dgm:pt modelId="{A706B4E0-B597-4C5F-9EE5-CC7876D4D162}" type="sibTrans" cxnId="{BC09416E-FFA1-4750-B087-090632490CAB}">
      <dgm:prSet/>
      <dgm:spPr/>
      <dgm:t>
        <a:bodyPr/>
        <a:lstStyle/>
        <a:p>
          <a:endParaRPr lang="es-ES"/>
        </a:p>
      </dgm:t>
    </dgm:pt>
    <dgm:pt modelId="{492259EE-241C-4CDC-B55A-B30D1C216679}">
      <dgm:prSet custT="1"/>
      <dgm:spPr/>
      <dgm:t>
        <a:bodyPr/>
        <a:lstStyle/>
        <a:p>
          <a:pPr algn="l"/>
          <a:r>
            <a:rPr lang="es-ES" sz="2400" dirty="0" smtClean="0">
              <a:solidFill>
                <a:schemeClr val="tx1"/>
              </a:solidFill>
            </a:rPr>
            <a:t>-Capacitados </a:t>
          </a:r>
          <a:r>
            <a:rPr lang="es-ES" sz="2400" dirty="0">
              <a:solidFill>
                <a:schemeClr val="tx1"/>
              </a:solidFill>
            </a:rPr>
            <a:t>75 jóvenes </a:t>
          </a:r>
          <a:r>
            <a:rPr lang="es-ES" sz="2400" dirty="0" smtClean="0">
              <a:solidFill>
                <a:schemeClr val="tx1"/>
              </a:solidFill>
            </a:rPr>
            <a:t>voluntarios/as apoyando el cuido </a:t>
          </a:r>
          <a:r>
            <a:rPr lang="es-ES" sz="2400" dirty="0">
              <a:solidFill>
                <a:schemeClr val="tx1"/>
              </a:solidFill>
            </a:rPr>
            <a:t>de </a:t>
          </a:r>
          <a:r>
            <a:rPr lang="es-ES" sz="2400" dirty="0" smtClean="0">
              <a:solidFill>
                <a:schemeClr val="tx1"/>
              </a:solidFill>
            </a:rPr>
            <a:t>viveros</a:t>
          </a:r>
          <a:r>
            <a:rPr lang="es-ES" sz="2400" dirty="0">
              <a:solidFill>
                <a:schemeClr val="tx1"/>
              </a:solidFill>
            </a:rPr>
            <a:t>.</a:t>
          </a:r>
        </a:p>
      </dgm:t>
    </dgm:pt>
    <dgm:pt modelId="{1848347F-8753-4D95-9FB7-650D5ABE3579}" type="parTrans" cxnId="{2A069AF6-7AFB-41E2-BFBD-49A6969C1F53}">
      <dgm:prSet/>
      <dgm:spPr/>
      <dgm:t>
        <a:bodyPr/>
        <a:lstStyle/>
        <a:p>
          <a:endParaRPr lang="es-ES"/>
        </a:p>
      </dgm:t>
    </dgm:pt>
    <dgm:pt modelId="{9CEA9DD3-7304-4991-BF77-2EC6834ABCB8}" type="sibTrans" cxnId="{2A069AF6-7AFB-41E2-BFBD-49A6969C1F53}">
      <dgm:prSet/>
      <dgm:spPr/>
      <dgm:t>
        <a:bodyPr/>
        <a:lstStyle/>
        <a:p>
          <a:endParaRPr lang="es-ES"/>
        </a:p>
      </dgm:t>
    </dgm:pt>
    <dgm:pt modelId="{602FB3CC-BF03-4C60-9B09-41B18CD61A2C}">
      <dgm:prSet/>
      <dgm:spPr>
        <a:solidFill>
          <a:srgbClr val="00B050">
            <a:alpha val="40000"/>
          </a:srgbClr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b="1" dirty="0">
              <a:solidFill>
                <a:schemeClr val="tx1"/>
              </a:solidFill>
            </a:rPr>
            <a:t>PROGRAMA </a:t>
          </a:r>
          <a:r>
            <a:rPr lang="es-ES" b="1" dirty="0" smtClean="0">
              <a:solidFill>
                <a:schemeClr val="tx1"/>
              </a:solidFill>
            </a:rPr>
            <a:t>RED </a:t>
          </a:r>
          <a:r>
            <a:rPr lang="es-ES" b="1" dirty="0">
              <a:solidFill>
                <a:schemeClr val="tx1"/>
              </a:solidFill>
            </a:rPr>
            <a:t>CASA DE LA CULTURA Y LA CONVIVENCIA</a:t>
          </a:r>
        </a:p>
      </dgm:t>
    </dgm:pt>
    <dgm:pt modelId="{64D9AA47-A3D7-4AF1-9AFC-FF945C8D4396}" type="parTrans" cxnId="{520EF335-84D0-409E-B024-E2FA15C079C3}">
      <dgm:prSet/>
      <dgm:spPr/>
      <dgm:t>
        <a:bodyPr/>
        <a:lstStyle/>
        <a:p>
          <a:endParaRPr lang="es-ES"/>
        </a:p>
      </dgm:t>
    </dgm:pt>
    <dgm:pt modelId="{F82E68C3-D713-4027-ADBB-20C4B5E60563}" type="sibTrans" cxnId="{520EF335-84D0-409E-B024-E2FA15C079C3}">
      <dgm:prSet/>
      <dgm:spPr/>
      <dgm:t>
        <a:bodyPr/>
        <a:lstStyle/>
        <a:p>
          <a:endParaRPr lang="es-ES"/>
        </a:p>
      </dgm:t>
    </dgm:pt>
    <dgm:pt modelId="{AE46B139-6D4E-4AFD-A681-31B7575000E1}">
      <dgm:prSet custT="1"/>
      <dgm:spPr/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</a:rPr>
            <a:t>Participación en ejecución:</a:t>
          </a:r>
        </a:p>
        <a:p>
          <a:pPr algn="just"/>
          <a:r>
            <a:rPr lang="es-ES" sz="2400" dirty="0" smtClean="0">
              <a:solidFill>
                <a:schemeClr val="tx1"/>
              </a:solidFill>
            </a:rPr>
            <a:t>Casas </a:t>
          </a:r>
          <a:r>
            <a:rPr lang="es-ES" sz="2400" dirty="0">
              <a:solidFill>
                <a:schemeClr val="tx1"/>
              </a:solidFill>
            </a:rPr>
            <a:t>de la cultura </a:t>
          </a:r>
          <a:r>
            <a:rPr lang="es-ES" sz="2400" dirty="0" err="1" smtClean="0">
              <a:solidFill>
                <a:schemeClr val="tx1"/>
              </a:solidFill>
            </a:rPr>
            <a:t>Chalchuapa</a:t>
          </a:r>
          <a:r>
            <a:rPr lang="es-ES" sz="2400" dirty="0" smtClean="0">
              <a:solidFill>
                <a:schemeClr val="tx1"/>
              </a:solidFill>
            </a:rPr>
            <a:t> </a:t>
          </a:r>
          <a:r>
            <a:rPr lang="es-ES" sz="2400" dirty="0">
              <a:solidFill>
                <a:schemeClr val="tx1"/>
              </a:solidFill>
            </a:rPr>
            <a:t>e </a:t>
          </a:r>
          <a:r>
            <a:rPr lang="es-ES" sz="2400" dirty="0" err="1" smtClean="0">
              <a:solidFill>
                <a:schemeClr val="tx1"/>
              </a:solidFill>
            </a:rPr>
            <a:t>Izalco</a:t>
          </a:r>
          <a:r>
            <a:rPr lang="es-ES" sz="2400" dirty="0" smtClean="0">
              <a:solidFill>
                <a:schemeClr val="tx1"/>
              </a:solidFill>
            </a:rPr>
            <a:t>.</a:t>
          </a:r>
          <a:endParaRPr lang="es-ES" sz="2400" dirty="0">
            <a:solidFill>
              <a:schemeClr val="tx1"/>
            </a:solidFill>
          </a:endParaRPr>
        </a:p>
      </dgm:t>
    </dgm:pt>
    <dgm:pt modelId="{19E440C2-0AC6-4E33-9949-65C37E7B161C}" type="parTrans" cxnId="{D4D521B1-4ACA-436C-9DA2-A9716F756B0B}">
      <dgm:prSet/>
      <dgm:spPr/>
      <dgm:t>
        <a:bodyPr/>
        <a:lstStyle/>
        <a:p>
          <a:endParaRPr lang="es-ES"/>
        </a:p>
      </dgm:t>
    </dgm:pt>
    <dgm:pt modelId="{53E4E4FE-F581-4627-9869-66BF9187ACF0}" type="sibTrans" cxnId="{D4D521B1-4ACA-436C-9DA2-A9716F756B0B}">
      <dgm:prSet/>
      <dgm:spPr/>
      <dgm:t>
        <a:bodyPr/>
        <a:lstStyle/>
        <a:p>
          <a:endParaRPr lang="es-ES"/>
        </a:p>
      </dgm:t>
    </dgm:pt>
    <dgm:pt modelId="{7E7268AE-71DF-4DBD-9A28-44EAB4377693}" type="pres">
      <dgm:prSet presAssocID="{3D831C47-9FAA-40A9-82C9-4F75DD65E1B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731DDA8F-2211-4889-B258-B06EB55B27CE}" type="pres">
      <dgm:prSet presAssocID="{9E2EEB1B-9468-486A-9700-31DF2E6A2983}" presName="parentText_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428A3FF-AEF4-49A6-8A5D-04DDBAF6A4A3}" type="pres">
      <dgm:prSet presAssocID="{9E2EEB1B-9468-486A-9700-31DF2E6A2983}" presName="childText_1" presStyleLbl="node1" presStyleIdx="0" presStyleCnt="4" custScaleX="101745" custScaleY="69400" custLinFactNeighborX="-46642" custLinFactNeighborY="54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4BA8659-0FB6-4935-AA80-589EB736BA65}" type="pres">
      <dgm:prSet presAssocID="{9E2EEB1B-9468-486A-9700-31DF2E6A2983}" presName="accentShape_1" presStyleCnt="0"/>
      <dgm:spPr/>
    </dgm:pt>
    <dgm:pt modelId="{E14AF524-F7D5-474C-98CE-CECE9931FA0E}" type="pres">
      <dgm:prSet presAssocID="{9E2EEB1B-9468-486A-9700-31DF2E6A2983}" presName="imageRepeatNode" presStyleLbl="node1" presStyleIdx="0" presStyleCnt="4" custScaleX="114076" custScaleY="77169" custLinFactNeighborX="-30668" custLinFactNeighborY="6925"/>
      <dgm:spPr/>
      <dgm:t>
        <a:bodyPr/>
        <a:lstStyle/>
        <a:p>
          <a:endParaRPr lang="es-SV"/>
        </a:p>
      </dgm:t>
    </dgm:pt>
    <dgm:pt modelId="{3D0E098D-8478-4860-BA45-4295B2802333}" type="pres">
      <dgm:prSet presAssocID="{F04EF339-2BFC-4A60-818A-E262C27A2241}" presName="parentText_2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5CD02B6-B334-4FE4-BFCE-3F1AF33E84B4}" type="pres">
      <dgm:prSet presAssocID="{F04EF339-2BFC-4A60-818A-E262C27A2241}" presName="childText_2" presStyleLbl="node2" presStyleIdx="0" presStyleCnt="0" custScaleX="113977" custScaleY="69447" custLinFactNeighborX="-14516" custLinFactNeighborY="90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8F5FC89-6274-4159-90B6-ED33ED661BC9}" type="pres">
      <dgm:prSet presAssocID="{F04EF339-2BFC-4A60-818A-E262C27A2241}" presName="accentShape_2" presStyleCnt="0"/>
      <dgm:spPr/>
    </dgm:pt>
    <dgm:pt modelId="{D595AA24-16BE-4531-8781-7880C6CD0D2B}" type="pres">
      <dgm:prSet presAssocID="{F04EF339-2BFC-4A60-818A-E262C27A2241}" presName="imageRepeatNode" presStyleLbl="node1" presStyleIdx="1" presStyleCnt="4" custScaleX="111818" custScaleY="91882" custLinFactNeighborX="-12053" custLinFactNeighborY="856"/>
      <dgm:spPr/>
      <dgm:t>
        <a:bodyPr/>
        <a:lstStyle/>
        <a:p>
          <a:endParaRPr lang="es-SV"/>
        </a:p>
      </dgm:t>
    </dgm:pt>
    <dgm:pt modelId="{0FD2504E-4885-4425-94B0-4235847558E0}" type="pres">
      <dgm:prSet presAssocID="{D758ADED-ABC9-469C-852E-7E77808DD058}" presName="parentText_3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F255DB6-6D47-432D-855D-8B08926213CD}" type="pres">
      <dgm:prSet presAssocID="{D758ADED-ABC9-469C-852E-7E77808DD058}" presName="childText_3" presStyleLbl="node2" presStyleIdx="0" presStyleCnt="0" custScaleX="132805" custScaleY="115663" custLinFactNeighborX="8543" custLinFactNeighborY="-43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55C122F-8907-4CD3-9C4F-EE2418C7BBB9}" type="pres">
      <dgm:prSet presAssocID="{D758ADED-ABC9-469C-852E-7E77808DD058}" presName="accentShape_3" presStyleCnt="0"/>
      <dgm:spPr/>
    </dgm:pt>
    <dgm:pt modelId="{E32DC604-1E16-4FA8-81E3-E03B8457B82D}" type="pres">
      <dgm:prSet presAssocID="{D758ADED-ABC9-469C-852E-7E77808DD058}" presName="imageRepeatNode" presStyleLbl="node1" presStyleIdx="2" presStyleCnt="4" custScaleX="121361" custScaleY="108054" custLinFactNeighborX="7241" custLinFactNeighborY="-4849"/>
      <dgm:spPr/>
      <dgm:t>
        <a:bodyPr/>
        <a:lstStyle/>
        <a:p>
          <a:endParaRPr lang="es-SV"/>
        </a:p>
      </dgm:t>
    </dgm:pt>
    <dgm:pt modelId="{7D55838E-E748-4746-83C9-F26C13AC8933}" type="pres">
      <dgm:prSet presAssocID="{602FB3CC-BF03-4C60-9B09-41B18CD61A2C}" presName="parentText_4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29E9717-44CF-4040-9BF8-2D18586B2238}" type="pres">
      <dgm:prSet presAssocID="{602FB3CC-BF03-4C60-9B09-41B18CD61A2C}" presName="childText_4" presStyleLbl="node2" presStyleIdx="0" presStyleCnt="0" custScaleX="103276" custScaleY="99582" custLinFactNeighborX="37934" custLinFactNeighborY="-134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5E4203F8-96A3-440A-85A7-7D4F5B6ACABE}" type="pres">
      <dgm:prSet presAssocID="{602FB3CC-BF03-4C60-9B09-41B18CD61A2C}" presName="accentShape_4" presStyleCnt="0"/>
      <dgm:spPr/>
    </dgm:pt>
    <dgm:pt modelId="{C6FE1672-B16F-4421-AD78-02B72236403F}" type="pres">
      <dgm:prSet presAssocID="{602FB3CC-BF03-4C60-9B09-41B18CD61A2C}" presName="imageRepeatNode" presStyleLbl="node1" presStyleIdx="3" presStyleCnt="4" custScaleX="107411" custScaleY="135141" custLinFactNeighborX="25927" custLinFactNeighborY="-17342"/>
      <dgm:spPr/>
      <dgm:t>
        <a:bodyPr/>
        <a:lstStyle/>
        <a:p>
          <a:endParaRPr lang="es-SV"/>
        </a:p>
      </dgm:t>
    </dgm:pt>
  </dgm:ptLst>
  <dgm:cxnLst>
    <dgm:cxn modelId="{FC04B2A3-23C4-458D-831E-F7A451246125}" type="presOf" srcId="{8E28AC94-CFD4-45BF-9085-E3DFB87B79BC}" destId="{D428A3FF-AEF4-49A6-8A5D-04DDBAF6A4A3}" srcOrd="0" destOrd="0" presId="urn:microsoft.com/office/officeart/2009/3/layout/BlockDescendingList"/>
    <dgm:cxn modelId="{B2ABBAD3-0501-4619-ACC5-78104B11D0A3}" srcId="{3D831C47-9FAA-40A9-82C9-4F75DD65E1B1}" destId="{F04EF339-2BFC-4A60-818A-E262C27A2241}" srcOrd="1" destOrd="0" parTransId="{3335A08B-27F6-43CD-881A-508432DC83F9}" sibTransId="{2AF80C8D-3A40-4906-AEC2-F662B20B5039}"/>
    <dgm:cxn modelId="{B2F4C4C7-2E98-4120-8EF9-845041355A92}" type="presOf" srcId="{F04EF339-2BFC-4A60-818A-E262C27A2241}" destId="{D595AA24-16BE-4531-8781-7880C6CD0D2B}" srcOrd="1" destOrd="0" presId="urn:microsoft.com/office/officeart/2009/3/layout/BlockDescendingList"/>
    <dgm:cxn modelId="{870BDE44-BAC0-4DC9-A12B-9B013ABFAB39}" type="presOf" srcId="{3D831C47-9FAA-40A9-82C9-4F75DD65E1B1}" destId="{7E7268AE-71DF-4DBD-9A28-44EAB4377693}" srcOrd="0" destOrd="0" presId="urn:microsoft.com/office/officeart/2009/3/layout/BlockDescendingList"/>
    <dgm:cxn modelId="{AB02F509-5086-4AAD-ADFF-8C408A91E98C}" type="presOf" srcId="{9E2EEB1B-9468-486A-9700-31DF2E6A2983}" destId="{731DDA8F-2211-4889-B258-B06EB55B27CE}" srcOrd="0" destOrd="0" presId="urn:microsoft.com/office/officeart/2009/3/layout/BlockDescendingList"/>
    <dgm:cxn modelId="{B5B57F01-67D6-4F0B-8E5A-0B4760B78801}" srcId="{9E2EEB1B-9468-486A-9700-31DF2E6A2983}" destId="{8E28AC94-CFD4-45BF-9085-E3DFB87B79BC}" srcOrd="0" destOrd="0" parTransId="{53E3042F-D44D-4B2F-9E8B-8A8D08402AA4}" sibTransId="{64B4810E-4774-4195-B907-FE23565DA44F}"/>
    <dgm:cxn modelId="{2A069AF6-7AFB-41E2-BFBD-49A6969C1F53}" srcId="{D758ADED-ABC9-469C-852E-7E77808DD058}" destId="{492259EE-241C-4CDC-B55A-B30D1C216679}" srcOrd="2" destOrd="0" parTransId="{1848347F-8753-4D95-9FB7-650D5ABE3579}" sibTransId="{9CEA9DD3-7304-4991-BF77-2EC6834ABCB8}"/>
    <dgm:cxn modelId="{ABA91FA5-0EF6-4387-8800-556B2EA98151}" srcId="{F04EF339-2BFC-4A60-818A-E262C27A2241}" destId="{A74782EC-4F17-40BA-92DF-06BAD415068E}" srcOrd="0" destOrd="0" parTransId="{FEE28566-9E43-4EBF-A89F-08D0B6C67A97}" sibTransId="{5B608EC3-0B3C-4CCC-B8CB-5E91CCE6AADE}"/>
    <dgm:cxn modelId="{822876B7-C246-4B4A-BCFE-8362E32D0269}" srcId="{3D831C47-9FAA-40A9-82C9-4F75DD65E1B1}" destId="{9E2EEB1B-9468-486A-9700-31DF2E6A2983}" srcOrd="0" destOrd="0" parTransId="{28F2A2E6-D0A2-4655-88DF-A8BF45F56861}" sibTransId="{6DB8ED97-6B40-440D-AA3C-71E1CED69391}"/>
    <dgm:cxn modelId="{2CA4C05E-ADDE-4EC5-AF8F-722288D6924A}" type="presOf" srcId="{602FB3CC-BF03-4C60-9B09-41B18CD61A2C}" destId="{C6FE1672-B16F-4421-AD78-02B72236403F}" srcOrd="1" destOrd="0" presId="urn:microsoft.com/office/officeart/2009/3/layout/BlockDescendingList"/>
    <dgm:cxn modelId="{BC09416E-FFA1-4750-B087-090632490CAB}" srcId="{D758ADED-ABC9-469C-852E-7E77808DD058}" destId="{B3F8A0E1-A2E5-4C78-BB1B-060B6B06EC14}" srcOrd="1" destOrd="0" parTransId="{F769DAF2-22D9-4D26-97E0-8034570789C7}" sibTransId="{A706B4E0-B597-4C5F-9EE5-CC7876D4D162}"/>
    <dgm:cxn modelId="{A0085C4C-199A-4555-9B05-ACA2090941A2}" type="presOf" srcId="{492259EE-241C-4CDC-B55A-B30D1C216679}" destId="{3F255DB6-6D47-432D-855D-8B08926213CD}" srcOrd="0" destOrd="2" presId="urn:microsoft.com/office/officeart/2009/3/layout/BlockDescendingList"/>
    <dgm:cxn modelId="{E27A89C4-6305-48DD-BD7A-EDEE727F2CF3}" srcId="{D758ADED-ABC9-469C-852E-7E77808DD058}" destId="{03A6E206-CE20-44B2-A54A-5A3FCD8C118B}" srcOrd="0" destOrd="0" parTransId="{3ECB9C91-2E31-450D-9FF9-68E94BEA1EC5}" sibTransId="{F9063DE7-9A8B-499C-8466-C876D9B0D44F}"/>
    <dgm:cxn modelId="{4C6929CD-AB68-491E-BAB9-105D8694F632}" type="presOf" srcId="{03A6E206-CE20-44B2-A54A-5A3FCD8C118B}" destId="{3F255DB6-6D47-432D-855D-8B08926213CD}" srcOrd="0" destOrd="0" presId="urn:microsoft.com/office/officeart/2009/3/layout/BlockDescendingList"/>
    <dgm:cxn modelId="{EAD96E00-A460-4AB7-AE20-106F3A1F53AB}" type="presOf" srcId="{9E2EEB1B-9468-486A-9700-31DF2E6A2983}" destId="{E14AF524-F7D5-474C-98CE-CECE9931FA0E}" srcOrd="1" destOrd="0" presId="urn:microsoft.com/office/officeart/2009/3/layout/BlockDescendingList"/>
    <dgm:cxn modelId="{081E925B-93E5-4475-98B4-AF796087E7E8}" srcId="{3D831C47-9FAA-40A9-82C9-4F75DD65E1B1}" destId="{D758ADED-ABC9-469C-852E-7E77808DD058}" srcOrd="2" destOrd="0" parTransId="{CA9E62E0-C51C-4BEB-930D-8C8DAB63384B}" sibTransId="{0D910DA4-32F5-4D46-9DB5-43B4FD54CABB}"/>
    <dgm:cxn modelId="{19D550DF-5973-4401-9C23-170989BA9F6D}" type="presOf" srcId="{D758ADED-ABC9-469C-852E-7E77808DD058}" destId="{E32DC604-1E16-4FA8-81E3-E03B8457B82D}" srcOrd="1" destOrd="0" presId="urn:microsoft.com/office/officeart/2009/3/layout/BlockDescendingList"/>
    <dgm:cxn modelId="{E19FD216-0D52-49A6-974B-FEC7C53C46BB}" type="presOf" srcId="{AE46B139-6D4E-4AFD-A681-31B7575000E1}" destId="{829E9717-44CF-4040-9BF8-2D18586B2238}" srcOrd="0" destOrd="0" presId="urn:microsoft.com/office/officeart/2009/3/layout/BlockDescendingList"/>
    <dgm:cxn modelId="{569B716E-CC11-4917-BA77-2E2224903BD1}" type="presOf" srcId="{B3F8A0E1-A2E5-4C78-BB1B-060B6B06EC14}" destId="{3F255DB6-6D47-432D-855D-8B08926213CD}" srcOrd="0" destOrd="1" presId="urn:microsoft.com/office/officeart/2009/3/layout/BlockDescendingList"/>
    <dgm:cxn modelId="{046E8B20-4774-4F5C-A64D-D3CDD5A8AC82}" type="presOf" srcId="{A74782EC-4F17-40BA-92DF-06BAD415068E}" destId="{45CD02B6-B334-4FE4-BFCE-3F1AF33E84B4}" srcOrd="0" destOrd="0" presId="urn:microsoft.com/office/officeart/2009/3/layout/BlockDescendingList"/>
    <dgm:cxn modelId="{9F181632-09F9-492B-894C-9E5DB73D5BE7}" type="presOf" srcId="{F04EF339-2BFC-4A60-818A-E262C27A2241}" destId="{3D0E098D-8478-4860-BA45-4295B2802333}" srcOrd="0" destOrd="0" presId="urn:microsoft.com/office/officeart/2009/3/layout/BlockDescendingList"/>
    <dgm:cxn modelId="{A1353F4D-6C52-492A-80AE-F9DCCEF3A3DB}" type="presOf" srcId="{602FB3CC-BF03-4C60-9B09-41B18CD61A2C}" destId="{7D55838E-E748-4746-83C9-F26C13AC8933}" srcOrd="0" destOrd="0" presId="urn:microsoft.com/office/officeart/2009/3/layout/BlockDescendingList"/>
    <dgm:cxn modelId="{D054F68C-DA83-4F20-A796-898846D61F20}" type="presOf" srcId="{D758ADED-ABC9-469C-852E-7E77808DD058}" destId="{0FD2504E-4885-4425-94B0-4235847558E0}" srcOrd="0" destOrd="0" presId="urn:microsoft.com/office/officeart/2009/3/layout/BlockDescendingList"/>
    <dgm:cxn modelId="{D4D521B1-4ACA-436C-9DA2-A9716F756B0B}" srcId="{602FB3CC-BF03-4C60-9B09-41B18CD61A2C}" destId="{AE46B139-6D4E-4AFD-A681-31B7575000E1}" srcOrd="0" destOrd="0" parTransId="{19E440C2-0AC6-4E33-9949-65C37E7B161C}" sibTransId="{53E4E4FE-F581-4627-9869-66BF9187ACF0}"/>
    <dgm:cxn modelId="{520EF335-84D0-409E-B024-E2FA15C079C3}" srcId="{3D831C47-9FAA-40A9-82C9-4F75DD65E1B1}" destId="{602FB3CC-BF03-4C60-9B09-41B18CD61A2C}" srcOrd="3" destOrd="0" parTransId="{64D9AA47-A3D7-4AF1-9AFC-FF945C8D4396}" sibTransId="{F82E68C3-D713-4027-ADBB-20C4B5E60563}"/>
    <dgm:cxn modelId="{296794C7-2AF0-4BE1-B42E-8A49DC154F3B}" type="presParOf" srcId="{7E7268AE-71DF-4DBD-9A28-44EAB4377693}" destId="{731DDA8F-2211-4889-B258-B06EB55B27CE}" srcOrd="0" destOrd="0" presId="urn:microsoft.com/office/officeart/2009/3/layout/BlockDescendingList"/>
    <dgm:cxn modelId="{B543F631-2AB9-4B14-9D87-280C6354B334}" type="presParOf" srcId="{7E7268AE-71DF-4DBD-9A28-44EAB4377693}" destId="{D428A3FF-AEF4-49A6-8A5D-04DDBAF6A4A3}" srcOrd="1" destOrd="0" presId="urn:microsoft.com/office/officeart/2009/3/layout/BlockDescendingList"/>
    <dgm:cxn modelId="{4F3789A3-B5A3-4181-B386-2B030DB7325A}" type="presParOf" srcId="{7E7268AE-71DF-4DBD-9A28-44EAB4377693}" destId="{04BA8659-0FB6-4935-AA80-589EB736BA65}" srcOrd="2" destOrd="0" presId="urn:microsoft.com/office/officeart/2009/3/layout/BlockDescendingList"/>
    <dgm:cxn modelId="{C6146ED7-57CD-4BB1-9C23-16639FD2791E}" type="presParOf" srcId="{04BA8659-0FB6-4935-AA80-589EB736BA65}" destId="{E14AF524-F7D5-474C-98CE-CECE9931FA0E}" srcOrd="0" destOrd="0" presId="urn:microsoft.com/office/officeart/2009/3/layout/BlockDescendingList"/>
    <dgm:cxn modelId="{BFA79D38-AED6-44EF-B7F7-BA06697C97FE}" type="presParOf" srcId="{7E7268AE-71DF-4DBD-9A28-44EAB4377693}" destId="{3D0E098D-8478-4860-BA45-4295B2802333}" srcOrd="3" destOrd="0" presId="urn:microsoft.com/office/officeart/2009/3/layout/BlockDescendingList"/>
    <dgm:cxn modelId="{21E4ED32-D80C-472B-AE67-21C2E046AE54}" type="presParOf" srcId="{7E7268AE-71DF-4DBD-9A28-44EAB4377693}" destId="{45CD02B6-B334-4FE4-BFCE-3F1AF33E84B4}" srcOrd="4" destOrd="0" presId="urn:microsoft.com/office/officeart/2009/3/layout/BlockDescendingList"/>
    <dgm:cxn modelId="{D4780DEE-CB4D-4AF8-ACD9-0C761F3B73CB}" type="presParOf" srcId="{7E7268AE-71DF-4DBD-9A28-44EAB4377693}" destId="{C8F5FC89-6274-4159-90B6-ED33ED661BC9}" srcOrd="5" destOrd="0" presId="urn:microsoft.com/office/officeart/2009/3/layout/BlockDescendingList"/>
    <dgm:cxn modelId="{08D44B9D-0A12-40E4-903C-7EC49A22AE36}" type="presParOf" srcId="{C8F5FC89-6274-4159-90B6-ED33ED661BC9}" destId="{D595AA24-16BE-4531-8781-7880C6CD0D2B}" srcOrd="0" destOrd="0" presId="urn:microsoft.com/office/officeart/2009/3/layout/BlockDescendingList"/>
    <dgm:cxn modelId="{FF44CBE5-6A8A-4C73-8276-28A7B0FFD7C0}" type="presParOf" srcId="{7E7268AE-71DF-4DBD-9A28-44EAB4377693}" destId="{0FD2504E-4885-4425-94B0-4235847558E0}" srcOrd="6" destOrd="0" presId="urn:microsoft.com/office/officeart/2009/3/layout/BlockDescendingList"/>
    <dgm:cxn modelId="{742EDB6E-3F24-4CB6-909B-56FAABE067D1}" type="presParOf" srcId="{7E7268AE-71DF-4DBD-9A28-44EAB4377693}" destId="{3F255DB6-6D47-432D-855D-8B08926213CD}" srcOrd="7" destOrd="0" presId="urn:microsoft.com/office/officeart/2009/3/layout/BlockDescendingList"/>
    <dgm:cxn modelId="{3C9D773D-BD53-42CE-A307-9B238025F700}" type="presParOf" srcId="{7E7268AE-71DF-4DBD-9A28-44EAB4377693}" destId="{655C122F-8907-4CD3-9C4F-EE2418C7BBB9}" srcOrd="8" destOrd="0" presId="urn:microsoft.com/office/officeart/2009/3/layout/BlockDescendingList"/>
    <dgm:cxn modelId="{4287EE11-695C-43A1-A80D-E657CAFCD1FC}" type="presParOf" srcId="{655C122F-8907-4CD3-9C4F-EE2418C7BBB9}" destId="{E32DC604-1E16-4FA8-81E3-E03B8457B82D}" srcOrd="0" destOrd="0" presId="urn:microsoft.com/office/officeart/2009/3/layout/BlockDescendingList"/>
    <dgm:cxn modelId="{4247E30F-0B38-414A-89B5-EC3E28C69494}" type="presParOf" srcId="{7E7268AE-71DF-4DBD-9A28-44EAB4377693}" destId="{7D55838E-E748-4746-83C9-F26C13AC8933}" srcOrd="9" destOrd="0" presId="urn:microsoft.com/office/officeart/2009/3/layout/BlockDescendingList"/>
    <dgm:cxn modelId="{9DD6A82D-94F2-430B-B7B0-7B6CB9CF399A}" type="presParOf" srcId="{7E7268AE-71DF-4DBD-9A28-44EAB4377693}" destId="{829E9717-44CF-4040-9BF8-2D18586B2238}" srcOrd="10" destOrd="0" presId="urn:microsoft.com/office/officeart/2009/3/layout/BlockDescendingList"/>
    <dgm:cxn modelId="{166A18AD-414E-4278-AB31-AA5DEA437916}" type="presParOf" srcId="{7E7268AE-71DF-4DBD-9A28-44EAB4377693}" destId="{5E4203F8-96A3-440A-85A7-7D4F5B6ACABE}" srcOrd="11" destOrd="0" presId="urn:microsoft.com/office/officeart/2009/3/layout/BlockDescendingList"/>
    <dgm:cxn modelId="{D8D9679F-8443-4F21-8653-55E481FC0C64}" type="presParOf" srcId="{5E4203F8-96A3-440A-85A7-7D4F5B6ACABE}" destId="{C6FE1672-B16F-4421-AD78-02B72236403F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0D2F5C-189B-47CC-B87A-B015B58D5F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72A85E5F-0121-462B-8CDC-3EB9F35A1FD8}">
      <dgm:prSet phldrT="[Texto]" custT="1"/>
      <dgm:spPr/>
      <dgm:t>
        <a:bodyPr/>
        <a:lstStyle/>
        <a:p>
          <a:r>
            <a:rPr lang="es-SV" sz="2400" b="1" dirty="0">
              <a:solidFill>
                <a:schemeClr val="tx1"/>
              </a:solidFill>
            </a:rPr>
            <a:t>CONVENIOS DE COOPERACIÓN </a:t>
          </a:r>
          <a:r>
            <a:rPr lang="es-SV" sz="2400" b="1" dirty="0" smtClean="0">
              <a:solidFill>
                <a:schemeClr val="tx1"/>
              </a:solidFill>
            </a:rPr>
            <a:t>(8 </a:t>
          </a:r>
          <a:r>
            <a:rPr lang="es-SV" sz="2400" b="1" dirty="0">
              <a:solidFill>
                <a:schemeClr val="tx1"/>
              </a:solidFill>
            </a:rPr>
            <a:t>firmados, dos en gestión)</a:t>
          </a:r>
        </a:p>
      </dgm:t>
    </dgm:pt>
    <dgm:pt modelId="{A9C832A7-E587-48C0-9696-4BEFAC49FDAA}" type="parTrans" cxnId="{D248C070-00C4-4395-ABD7-287010A9C50B}">
      <dgm:prSet/>
      <dgm:spPr/>
      <dgm:t>
        <a:bodyPr/>
        <a:lstStyle/>
        <a:p>
          <a:endParaRPr lang="es-SV"/>
        </a:p>
      </dgm:t>
    </dgm:pt>
    <dgm:pt modelId="{F4D7B14F-4E48-4269-9ADA-FE07C0570B31}" type="sibTrans" cxnId="{D248C070-00C4-4395-ABD7-287010A9C50B}">
      <dgm:prSet/>
      <dgm:spPr/>
      <dgm:t>
        <a:bodyPr/>
        <a:lstStyle/>
        <a:p>
          <a:endParaRPr lang="es-SV"/>
        </a:p>
      </dgm:t>
    </dgm:pt>
    <dgm:pt modelId="{94C4AA49-AB7E-433E-B9D4-CC8B6E31BE73}">
      <dgm:prSet phldrT="[Texto]" custT="1"/>
      <dgm:spPr/>
      <dgm:t>
        <a:bodyPr/>
        <a:lstStyle/>
        <a:p>
          <a:r>
            <a:rPr lang="es-SV" sz="2400" b="1" dirty="0">
              <a:solidFill>
                <a:schemeClr val="tx1"/>
              </a:solidFill>
            </a:rPr>
            <a:t>INTERCAMBIOS INTERNACIONALES</a:t>
          </a:r>
        </a:p>
      </dgm:t>
    </dgm:pt>
    <dgm:pt modelId="{9AC8716E-6FF3-4A09-8BAB-F5ED13A957A8}" type="parTrans" cxnId="{E9355A5E-CBD6-4C60-BB0C-62D4CD023830}">
      <dgm:prSet/>
      <dgm:spPr/>
      <dgm:t>
        <a:bodyPr/>
        <a:lstStyle/>
        <a:p>
          <a:endParaRPr lang="es-SV"/>
        </a:p>
      </dgm:t>
    </dgm:pt>
    <dgm:pt modelId="{05D203AC-02C7-46B0-AB49-1E6D9485F094}" type="sibTrans" cxnId="{E9355A5E-CBD6-4C60-BB0C-62D4CD023830}">
      <dgm:prSet/>
      <dgm:spPr/>
      <dgm:t>
        <a:bodyPr/>
        <a:lstStyle/>
        <a:p>
          <a:endParaRPr lang="es-SV"/>
        </a:p>
      </dgm:t>
    </dgm:pt>
    <dgm:pt modelId="{357F7269-4ED4-4530-852A-D0CD85FD23A4}">
      <dgm:prSet phldrT="[Texto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SV" sz="2400" dirty="0" smtClean="0"/>
            <a:t>   Instituciones </a:t>
          </a:r>
          <a:r>
            <a:rPr lang="es-SV" sz="2400" dirty="0"/>
            <a:t>públicas: </a:t>
          </a:r>
          <a:r>
            <a:rPr lang="es-SV" sz="2400" dirty="0" smtClean="0"/>
            <a:t>1. Dirección </a:t>
          </a:r>
          <a:r>
            <a:rPr lang="es-SV" sz="2400" dirty="0"/>
            <a:t>General de Medicamentos, </a:t>
          </a:r>
          <a:r>
            <a:rPr lang="es-SV" sz="2400" dirty="0" smtClean="0"/>
            <a:t>2. </a:t>
          </a:r>
          <a:r>
            <a:rPr lang="es-ES" sz="2400" dirty="0" smtClean="0"/>
            <a:t>SECULTURA, SPCTA, MIGOBDT y MINED (</a:t>
          </a:r>
          <a:r>
            <a:rPr lang="es-SV" sz="2400" dirty="0" smtClean="0"/>
            <a:t>en </a:t>
          </a:r>
          <a:r>
            <a:rPr lang="es-SV" sz="2400" dirty="0"/>
            <a:t>forma </a:t>
          </a:r>
          <a:r>
            <a:rPr lang="es-SV" sz="2400" dirty="0" smtClean="0"/>
            <a:t>conjunta)</a:t>
          </a:r>
          <a:endParaRPr lang="es-SV" sz="2400" dirty="0"/>
        </a:p>
      </dgm:t>
    </dgm:pt>
    <dgm:pt modelId="{1611E291-1812-49FA-9F09-FD7E1DB67F31}" type="parTrans" cxnId="{D7185753-C589-4CB4-92ED-E7121B3EE85F}">
      <dgm:prSet/>
      <dgm:spPr/>
      <dgm:t>
        <a:bodyPr/>
        <a:lstStyle/>
        <a:p>
          <a:endParaRPr lang="es-SV"/>
        </a:p>
      </dgm:t>
    </dgm:pt>
    <dgm:pt modelId="{961A1753-ED3E-43F8-B0B2-E5DFE8D4CC11}" type="sibTrans" cxnId="{D7185753-C589-4CB4-92ED-E7121B3EE85F}">
      <dgm:prSet/>
      <dgm:spPr/>
      <dgm:t>
        <a:bodyPr/>
        <a:lstStyle/>
        <a:p>
          <a:endParaRPr lang="es-SV"/>
        </a:p>
      </dgm:t>
    </dgm:pt>
    <dgm:pt modelId="{7CC170FF-CC8F-495B-9A42-C867A1B746FC}">
      <dgm:prSet phldrT="[Texto]" custT="1"/>
      <dgm:spPr/>
      <dgm:t>
        <a:bodyPr/>
        <a:lstStyle/>
        <a:p>
          <a:pPr marL="228600" indent="0" algn="just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SV" sz="2400" dirty="0" err="1"/>
            <a:t>ONG´s</a:t>
          </a:r>
          <a:r>
            <a:rPr lang="es-SV" sz="2400" dirty="0"/>
            <a:t>: </a:t>
          </a:r>
          <a:r>
            <a:rPr lang="es-ES" sz="2400" dirty="0" smtClean="0"/>
            <a:t>FUNDEMUSA, </a:t>
          </a:r>
          <a:r>
            <a:rPr lang="es-ES" sz="2400" dirty="0"/>
            <a:t>Plan Internacional El </a:t>
          </a:r>
          <a:r>
            <a:rPr lang="es-ES" sz="2400" dirty="0" smtClean="0"/>
            <a:t>Salvador, Visión Mundial.</a:t>
          </a:r>
          <a:endParaRPr lang="es-SV" sz="2400" dirty="0"/>
        </a:p>
      </dgm:t>
    </dgm:pt>
    <dgm:pt modelId="{8D4E22E9-1348-49B4-8985-80C63BB52DFC}" type="parTrans" cxnId="{1F0976F7-AD5C-4750-B05B-CD28D99315A8}">
      <dgm:prSet/>
      <dgm:spPr/>
      <dgm:t>
        <a:bodyPr/>
        <a:lstStyle/>
        <a:p>
          <a:endParaRPr lang="es-SV"/>
        </a:p>
      </dgm:t>
    </dgm:pt>
    <dgm:pt modelId="{5C1C6C7D-2C46-4567-864A-E3D5EAD7F2AB}" type="sibTrans" cxnId="{1F0976F7-AD5C-4750-B05B-CD28D99315A8}">
      <dgm:prSet/>
      <dgm:spPr/>
      <dgm:t>
        <a:bodyPr/>
        <a:lstStyle/>
        <a:p>
          <a:endParaRPr lang="es-SV"/>
        </a:p>
      </dgm:t>
    </dgm:pt>
    <dgm:pt modelId="{CFD9F0B1-D6F7-47A4-9862-BAA61A7F56EC}">
      <dgm:prSet phldrT="[Texto]" custT="1"/>
      <dgm:spPr/>
      <dgm:t>
        <a:bodyPr/>
        <a:lstStyle/>
        <a:p>
          <a:pPr marL="228600" indent="0" algn="just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SV" sz="2400" dirty="0"/>
            <a:t>Universidades: </a:t>
          </a:r>
          <a:r>
            <a:rPr lang="es-ES" sz="2400" dirty="0"/>
            <a:t>Alberto </a:t>
          </a:r>
          <a:r>
            <a:rPr lang="es-ES" sz="2400" dirty="0" err="1"/>
            <a:t>Masferrer</a:t>
          </a:r>
          <a:r>
            <a:rPr lang="es-ES" sz="2400" dirty="0"/>
            <a:t> y Luterana.</a:t>
          </a:r>
          <a:endParaRPr lang="es-SV" sz="2400" dirty="0"/>
        </a:p>
      </dgm:t>
    </dgm:pt>
    <dgm:pt modelId="{C503D32C-8C26-49A8-ABBB-665FBA7FAFCC}" type="parTrans" cxnId="{4E085383-B6F0-49BE-80DD-0BBD527D24A4}">
      <dgm:prSet/>
      <dgm:spPr/>
      <dgm:t>
        <a:bodyPr/>
        <a:lstStyle/>
        <a:p>
          <a:endParaRPr lang="es-SV"/>
        </a:p>
      </dgm:t>
    </dgm:pt>
    <dgm:pt modelId="{B2228060-F51C-4BC6-8746-D20DC9E6B5FE}" type="sibTrans" cxnId="{4E085383-B6F0-49BE-80DD-0BBD527D24A4}">
      <dgm:prSet/>
      <dgm:spPr/>
      <dgm:t>
        <a:bodyPr/>
        <a:lstStyle/>
        <a:p>
          <a:endParaRPr lang="es-SV"/>
        </a:p>
      </dgm:t>
    </dgm:pt>
    <dgm:pt modelId="{7BAB37CE-5C94-456F-8EC2-BF9BF2DBCFEC}">
      <dgm:prSet phldrT="[Texto]" custT="1"/>
      <dgm:spPr/>
      <dgm:t>
        <a:bodyPr/>
        <a:lstStyle/>
        <a:p>
          <a:pPr marL="228600" indent="0" algn="just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SV" sz="2400" dirty="0"/>
            <a:t>MJSP y UNFPA (en gestión).</a:t>
          </a:r>
        </a:p>
      </dgm:t>
    </dgm:pt>
    <dgm:pt modelId="{C269BA25-9137-4C60-B6EF-8BCED17C7E27}" type="parTrans" cxnId="{38FB139C-9B82-4BD8-B1BC-759A13735BBB}">
      <dgm:prSet/>
      <dgm:spPr/>
      <dgm:t>
        <a:bodyPr/>
        <a:lstStyle/>
        <a:p>
          <a:endParaRPr lang="es-SV"/>
        </a:p>
      </dgm:t>
    </dgm:pt>
    <dgm:pt modelId="{0944AF40-2AB7-4CC7-B99B-C85258993673}" type="sibTrans" cxnId="{38FB139C-9B82-4BD8-B1BC-759A13735BBB}">
      <dgm:prSet/>
      <dgm:spPr/>
      <dgm:t>
        <a:bodyPr/>
        <a:lstStyle/>
        <a:p>
          <a:endParaRPr lang="es-SV"/>
        </a:p>
      </dgm:t>
    </dgm:pt>
    <dgm:pt modelId="{EACE5E31-3574-449C-A29F-7573DAB1AD6D}">
      <dgm:prSet phldrT="[Texto]" custT="1"/>
      <dgm:spPr/>
      <dgm:t>
        <a:bodyPr/>
        <a:lstStyle/>
        <a:p>
          <a:pPr algn="just"/>
          <a:r>
            <a:rPr lang="es-ES" sz="2400" b="0" dirty="0"/>
            <a:t> </a:t>
          </a:r>
          <a:r>
            <a:rPr lang="es-ES" sz="2400" b="0" dirty="0" smtClean="0"/>
            <a:t>Taller Regional Inclusión social y juventud en contexto de violencia (Santo Domingo, Rep. Dominicana)</a:t>
          </a:r>
          <a:endParaRPr lang="es-SV" sz="2400" b="0" dirty="0"/>
        </a:p>
      </dgm:t>
    </dgm:pt>
    <dgm:pt modelId="{CB1C6066-24C3-4289-BBA0-F8343C6B0ABD}" type="parTrans" cxnId="{67BCC3A0-055C-422C-AE65-99578516FC1A}">
      <dgm:prSet/>
      <dgm:spPr/>
      <dgm:t>
        <a:bodyPr/>
        <a:lstStyle/>
        <a:p>
          <a:endParaRPr lang="es-SV"/>
        </a:p>
      </dgm:t>
    </dgm:pt>
    <dgm:pt modelId="{62BC2858-DAA7-4A5B-AF90-D654D6B84701}" type="sibTrans" cxnId="{67BCC3A0-055C-422C-AE65-99578516FC1A}">
      <dgm:prSet/>
      <dgm:spPr/>
      <dgm:t>
        <a:bodyPr/>
        <a:lstStyle/>
        <a:p>
          <a:endParaRPr lang="es-SV"/>
        </a:p>
      </dgm:t>
    </dgm:pt>
    <dgm:pt modelId="{649E4100-DBAF-4A0A-B5E1-FD97171FBBB4}">
      <dgm:prSet phldrT="[Texto]" custT="1"/>
      <dgm:spPr/>
      <dgm:t>
        <a:bodyPr/>
        <a:lstStyle/>
        <a:p>
          <a:pPr algn="just"/>
          <a:r>
            <a:rPr lang="es-ES" sz="2400" b="0" dirty="0"/>
            <a:t>Seminario de Administración Pública para los Funcionarios Públicos de América </a:t>
          </a:r>
          <a:r>
            <a:rPr lang="es-ES" sz="2400" b="0" dirty="0" smtClean="0"/>
            <a:t>Latina (</a:t>
          </a:r>
          <a:r>
            <a:rPr lang="es-ES" sz="2400" b="0" dirty="0" err="1" smtClean="0"/>
            <a:t>Shangai</a:t>
          </a:r>
          <a:r>
            <a:rPr lang="es-ES" sz="2400" b="0" dirty="0" smtClean="0"/>
            <a:t>, China)</a:t>
          </a:r>
          <a:endParaRPr lang="es-SV" sz="2400" b="0" dirty="0"/>
        </a:p>
      </dgm:t>
    </dgm:pt>
    <dgm:pt modelId="{734D0538-FD1C-4FF7-9602-780DFBCB25A4}" type="parTrans" cxnId="{1CC7C56E-5C20-438E-881C-7941471A4E95}">
      <dgm:prSet/>
      <dgm:spPr/>
      <dgm:t>
        <a:bodyPr/>
        <a:lstStyle/>
        <a:p>
          <a:endParaRPr lang="es-SV"/>
        </a:p>
      </dgm:t>
    </dgm:pt>
    <dgm:pt modelId="{783D6FB2-00EC-4A4B-AE43-7B99B5D348DC}" type="sibTrans" cxnId="{1CC7C56E-5C20-438E-881C-7941471A4E95}">
      <dgm:prSet/>
      <dgm:spPr/>
      <dgm:t>
        <a:bodyPr/>
        <a:lstStyle/>
        <a:p>
          <a:endParaRPr lang="es-SV"/>
        </a:p>
      </dgm:t>
    </dgm:pt>
    <dgm:pt modelId="{84623B55-59DC-43FF-B7C0-9E5A365BBFBC}">
      <dgm:prSet custT="1"/>
      <dgm:spPr/>
      <dgm:t>
        <a:bodyPr/>
        <a:lstStyle/>
        <a:p>
          <a:pPr algn="just"/>
          <a:r>
            <a:rPr lang="es-ES" sz="2400" b="0" dirty="0"/>
            <a:t>Taller de Consolidación del Plan Integral de Gestión de la Organización Iberoamericana de </a:t>
          </a:r>
          <a:r>
            <a:rPr lang="es-ES" sz="2400" b="0" dirty="0" smtClean="0"/>
            <a:t>Juventud (Cartagena de Indias, Colombia)</a:t>
          </a:r>
          <a:endParaRPr lang="es-SV" sz="2400" b="0" dirty="0"/>
        </a:p>
      </dgm:t>
    </dgm:pt>
    <dgm:pt modelId="{B3E86FC9-00FC-4F09-B8A6-56ACABE00059}" type="parTrans" cxnId="{ECEDEC78-B7CD-44A8-8493-3A8E7F55B5BA}">
      <dgm:prSet/>
      <dgm:spPr/>
      <dgm:t>
        <a:bodyPr/>
        <a:lstStyle/>
        <a:p>
          <a:endParaRPr lang="es-SV"/>
        </a:p>
      </dgm:t>
    </dgm:pt>
    <dgm:pt modelId="{34EACFF7-AD81-43BD-BD10-A2BB94FFD6B6}" type="sibTrans" cxnId="{ECEDEC78-B7CD-44A8-8493-3A8E7F55B5BA}">
      <dgm:prSet/>
      <dgm:spPr/>
      <dgm:t>
        <a:bodyPr/>
        <a:lstStyle/>
        <a:p>
          <a:endParaRPr lang="es-SV"/>
        </a:p>
      </dgm:t>
    </dgm:pt>
    <dgm:pt modelId="{456D0261-2E18-4540-86C3-73FFD90079B5}">
      <dgm:prSet custT="1"/>
      <dgm:spPr/>
      <dgm:t>
        <a:bodyPr/>
        <a:lstStyle/>
        <a:p>
          <a:pPr algn="just"/>
          <a:r>
            <a:rPr lang="es-ES" sz="2400" b="0" dirty="0"/>
            <a:t>Seminario Internacional de Juventud y la III Conferencia Nacional de </a:t>
          </a:r>
          <a:r>
            <a:rPr lang="es-ES" sz="2400" b="0" dirty="0" smtClean="0"/>
            <a:t>Juventud (Brasilia, Brasil) </a:t>
          </a:r>
          <a:endParaRPr lang="es-SV" sz="2400" b="0" dirty="0"/>
        </a:p>
      </dgm:t>
    </dgm:pt>
    <dgm:pt modelId="{CF557074-C603-436A-ADD3-A48832FA6E6E}" type="parTrans" cxnId="{98F0B5B1-E983-44D0-B5D2-1A1BC941626B}">
      <dgm:prSet/>
      <dgm:spPr/>
      <dgm:t>
        <a:bodyPr/>
        <a:lstStyle/>
        <a:p>
          <a:endParaRPr lang="es-SV"/>
        </a:p>
      </dgm:t>
    </dgm:pt>
    <dgm:pt modelId="{2E5D3B63-109E-4C13-AF20-77389B48E46E}" type="sibTrans" cxnId="{98F0B5B1-E983-44D0-B5D2-1A1BC941626B}">
      <dgm:prSet/>
      <dgm:spPr/>
      <dgm:t>
        <a:bodyPr/>
        <a:lstStyle/>
        <a:p>
          <a:endParaRPr lang="es-SV"/>
        </a:p>
      </dgm:t>
    </dgm:pt>
    <dgm:pt modelId="{964EE3F9-84E2-4DE5-97E7-1F8D1FF19EC1}">
      <dgm:prSet phldrT="[Texto]" custT="1"/>
      <dgm:spPr/>
      <dgm:t>
        <a:bodyPr/>
        <a:lstStyle/>
        <a:p>
          <a:pPr algn="just"/>
          <a:r>
            <a:rPr lang="es-ES" sz="2400" b="0" dirty="0"/>
            <a:t>Reunión Extraordinaria de Consejo Directivo de la Organización Iberoamericana de </a:t>
          </a:r>
          <a:r>
            <a:rPr lang="es-ES" sz="2400" b="0" dirty="0" smtClean="0"/>
            <a:t>Juventud-OIJ (Cancún, México)</a:t>
          </a:r>
          <a:endParaRPr lang="es-SV" sz="2400" b="0" dirty="0"/>
        </a:p>
      </dgm:t>
    </dgm:pt>
    <dgm:pt modelId="{B0A08679-59DE-4F9F-BEBF-45C43C8DDE27}" type="parTrans" cxnId="{B99C95A9-91FB-4BFD-95AC-72164EBADF20}">
      <dgm:prSet/>
      <dgm:spPr/>
      <dgm:t>
        <a:bodyPr/>
        <a:lstStyle/>
        <a:p>
          <a:endParaRPr lang="es-SV"/>
        </a:p>
      </dgm:t>
    </dgm:pt>
    <dgm:pt modelId="{847442CA-EC2A-4139-A0FA-F612E75D2E49}" type="sibTrans" cxnId="{B99C95A9-91FB-4BFD-95AC-72164EBADF20}">
      <dgm:prSet/>
      <dgm:spPr/>
      <dgm:t>
        <a:bodyPr/>
        <a:lstStyle/>
        <a:p>
          <a:endParaRPr lang="es-SV"/>
        </a:p>
      </dgm:t>
    </dgm:pt>
    <dgm:pt modelId="{66574EAE-2284-4B2B-8141-F23A44607213}">
      <dgm:prSet phldrT="[Texto]" custT="1"/>
      <dgm:spPr/>
      <dgm:t>
        <a:bodyPr/>
        <a:lstStyle/>
        <a:p>
          <a:pPr marL="228600" indent="0" algn="just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SV" sz="2400" dirty="0"/>
            <a:t>Alcaldía: </a:t>
          </a:r>
          <a:r>
            <a:rPr lang="es-SV" sz="2400" dirty="0" err="1"/>
            <a:t>Jiquilisco</a:t>
          </a:r>
          <a:r>
            <a:rPr lang="es-SV" sz="2400" dirty="0"/>
            <a:t>.</a:t>
          </a:r>
        </a:p>
      </dgm:t>
    </dgm:pt>
    <dgm:pt modelId="{A56789E5-E38C-4AD7-BBF0-069D2DAA3464}" type="parTrans" cxnId="{A9F5AACE-A155-48AD-BA50-AFB666612DD6}">
      <dgm:prSet/>
      <dgm:spPr/>
      <dgm:t>
        <a:bodyPr/>
        <a:lstStyle/>
        <a:p>
          <a:endParaRPr lang="es-ES"/>
        </a:p>
      </dgm:t>
    </dgm:pt>
    <dgm:pt modelId="{A0A9C245-11DD-4616-9E06-95088BA40714}" type="sibTrans" cxnId="{A9F5AACE-A155-48AD-BA50-AFB666612DD6}">
      <dgm:prSet/>
      <dgm:spPr/>
      <dgm:t>
        <a:bodyPr/>
        <a:lstStyle/>
        <a:p>
          <a:endParaRPr lang="es-ES"/>
        </a:p>
      </dgm:t>
    </dgm:pt>
    <dgm:pt modelId="{62CCDFE9-59C7-4811-A7E5-B9B74FCCC18C}">
      <dgm:prSet phldrT="[Texto]" custT="1"/>
      <dgm:spPr/>
      <dgm:t>
        <a:bodyPr/>
        <a:lstStyle/>
        <a:p>
          <a:pPr algn="just"/>
          <a:r>
            <a:rPr lang="es-ES" sz="2400" b="0" dirty="0" smtClean="0"/>
            <a:t>Segundo Congreso de Juventudes Salvadoreñas en el Exterior (Dallas, Texas, EEUU)</a:t>
          </a:r>
          <a:endParaRPr lang="es-SV" sz="2400" b="0" dirty="0"/>
        </a:p>
      </dgm:t>
    </dgm:pt>
    <dgm:pt modelId="{57A9C7C5-0872-45AC-B327-F49A76361A7B}" type="parTrans" cxnId="{9565C698-9E3E-4293-B935-65DF5C069996}">
      <dgm:prSet/>
      <dgm:spPr/>
      <dgm:t>
        <a:bodyPr/>
        <a:lstStyle/>
        <a:p>
          <a:endParaRPr lang="es-AR"/>
        </a:p>
      </dgm:t>
    </dgm:pt>
    <dgm:pt modelId="{ADA4530F-BCEE-4A5F-8571-F3BE3FF107D7}" type="sibTrans" cxnId="{9565C698-9E3E-4293-B935-65DF5C069996}">
      <dgm:prSet/>
      <dgm:spPr/>
      <dgm:t>
        <a:bodyPr/>
        <a:lstStyle/>
        <a:p>
          <a:endParaRPr lang="es-AR"/>
        </a:p>
      </dgm:t>
    </dgm:pt>
    <dgm:pt modelId="{96A4DDC0-7660-454B-A2DA-056EA50F1074}">
      <dgm:prSet phldrT="[Texto]" custT="1"/>
      <dgm:spPr/>
      <dgm:t>
        <a:bodyPr/>
        <a:lstStyle/>
        <a:p>
          <a:pPr algn="just"/>
          <a:r>
            <a:rPr lang="es-ES" sz="2400" b="0" dirty="0" smtClean="0"/>
            <a:t>Taller </a:t>
          </a:r>
          <a:r>
            <a:rPr lang="es-ES" sz="2400" b="0" dirty="0"/>
            <a:t>Regional: Empoderamiento Económico de las Mujeres Rurales en América Central y </a:t>
          </a:r>
          <a:r>
            <a:rPr lang="es-ES" sz="2400" b="0" dirty="0" smtClean="0"/>
            <a:t>México (Guatemala)</a:t>
          </a:r>
          <a:endParaRPr lang="es-SV" sz="2400" b="0" dirty="0"/>
        </a:p>
      </dgm:t>
    </dgm:pt>
    <dgm:pt modelId="{6A6A9D45-7733-4C6B-AE82-58B3F7299E6C}" type="parTrans" cxnId="{2B36BCC8-AD9E-4559-8EE8-9E1F5FF94AB8}">
      <dgm:prSet/>
      <dgm:spPr/>
      <dgm:t>
        <a:bodyPr/>
        <a:lstStyle/>
        <a:p>
          <a:endParaRPr lang="es-SV"/>
        </a:p>
      </dgm:t>
    </dgm:pt>
    <dgm:pt modelId="{E6EF880B-D7F4-4D31-809C-920F122E91DF}" type="sibTrans" cxnId="{2B36BCC8-AD9E-4559-8EE8-9E1F5FF94AB8}">
      <dgm:prSet/>
      <dgm:spPr/>
      <dgm:t>
        <a:bodyPr/>
        <a:lstStyle/>
        <a:p>
          <a:endParaRPr lang="es-SV"/>
        </a:p>
      </dgm:t>
    </dgm:pt>
    <dgm:pt modelId="{078D43F6-CC32-4B3B-9BEF-DD22DE7839B2}" type="pres">
      <dgm:prSet presAssocID="{8F0D2F5C-189B-47CC-B87A-B015B58D5F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C5F24FAF-1488-4C8D-8319-11971980E180}" type="pres">
      <dgm:prSet presAssocID="{72A85E5F-0121-462B-8CDC-3EB9F35A1FD8}" presName="parentText" presStyleLbl="node1" presStyleIdx="0" presStyleCnt="2" custScaleY="53478" custLinFactNeighborX="-145" custLinFactNeighborY="-10863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5614F68-D5E1-4F62-84C6-5BE78C52EF19}" type="pres">
      <dgm:prSet presAssocID="{72A85E5F-0121-462B-8CDC-3EB9F35A1FD8}" presName="childText" presStyleLbl="revTx" presStyleIdx="0" presStyleCnt="2" custScaleY="128219" custLinFactNeighborX="128" custLinFactNeighborY="-1119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6303B50-F5EC-453E-AEB7-96FB5DEC3E65}" type="pres">
      <dgm:prSet presAssocID="{94C4AA49-AB7E-433E-B9D4-CC8B6E31BE73}" presName="parentText" presStyleLbl="node1" presStyleIdx="1" presStyleCnt="2" custScaleY="58844" custLinFactNeighborY="-19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60BB2BB-7D8C-4462-8DDC-5798FEF1DE39}" type="pres">
      <dgm:prSet presAssocID="{94C4AA49-AB7E-433E-B9D4-CC8B6E31BE73}" presName="childText" presStyleLbl="revTx" presStyleIdx="1" presStyleCnt="2" custScaleY="125679" custLinFactNeighborY="3928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B298093C-113A-4A96-9A76-8A97FAF60D47}" type="presOf" srcId="{649E4100-DBAF-4A0A-B5E1-FD97171FBBB4}" destId="{960BB2BB-7D8C-4462-8DDC-5798FEF1DE39}" srcOrd="0" destOrd="1" presId="urn:microsoft.com/office/officeart/2005/8/layout/vList2"/>
    <dgm:cxn modelId="{9565C698-9E3E-4293-B935-65DF5C069996}" srcId="{94C4AA49-AB7E-433E-B9D4-CC8B6E31BE73}" destId="{62CCDFE9-59C7-4811-A7E5-B9B74FCCC18C}" srcOrd="0" destOrd="0" parTransId="{57A9C7C5-0872-45AC-B327-F49A76361A7B}" sibTransId="{ADA4530F-BCEE-4A5F-8571-F3BE3FF107D7}"/>
    <dgm:cxn modelId="{B02ACC0E-DDAC-4E2A-B690-543404F5D9A1}" type="presOf" srcId="{357F7269-4ED4-4530-852A-D0CD85FD23A4}" destId="{05614F68-D5E1-4F62-84C6-5BE78C52EF19}" srcOrd="0" destOrd="1" presId="urn:microsoft.com/office/officeart/2005/8/layout/vList2"/>
    <dgm:cxn modelId="{3D5C0630-80F9-42CD-8114-864629768214}" type="presOf" srcId="{62CCDFE9-59C7-4811-A7E5-B9B74FCCC18C}" destId="{960BB2BB-7D8C-4462-8DDC-5798FEF1DE39}" srcOrd="0" destOrd="0" presId="urn:microsoft.com/office/officeart/2005/8/layout/vList2"/>
    <dgm:cxn modelId="{C49B8A97-CEAA-42B6-AAB4-DD82013AD882}" type="presOf" srcId="{EACE5E31-3574-449C-A29F-7573DAB1AD6D}" destId="{960BB2BB-7D8C-4462-8DDC-5798FEF1DE39}" srcOrd="0" destOrd="2" presId="urn:microsoft.com/office/officeart/2005/8/layout/vList2"/>
    <dgm:cxn modelId="{18D50885-C724-4522-8DF4-D8DE8ECF0B80}" type="presOf" srcId="{8F0D2F5C-189B-47CC-B87A-B015B58D5F98}" destId="{078D43F6-CC32-4B3B-9BEF-DD22DE7839B2}" srcOrd="0" destOrd="0" presId="urn:microsoft.com/office/officeart/2005/8/layout/vList2"/>
    <dgm:cxn modelId="{B99C95A9-91FB-4BFD-95AC-72164EBADF20}" srcId="{94C4AA49-AB7E-433E-B9D4-CC8B6E31BE73}" destId="{964EE3F9-84E2-4DE5-97E7-1F8D1FF19EC1}" srcOrd="4" destOrd="0" parTransId="{B0A08679-59DE-4F9F-BEBF-45C43C8DDE27}" sibTransId="{847442CA-EC2A-4139-A0FA-F612E75D2E49}"/>
    <dgm:cxn modelId="{D7185753-C589-4CB4-92ED-E7121B3EE85F}" srcId="{72A85E5F-0121-462B-8CDC-3EB9F35A1FD8}" destId="{357F7269-4ED4-4530-852A-D0CD85FD23A4}" srcOrd="1" destOrd="0" parTransId="{1611E291-1812-49FA-9F09-FD7E1DB67F31}" sibTransId="{961A1753-ED3E-43F8-B0B2-E5DFE8D4CC11}"/>
    <dgm:cxn modelId="{058DCB93-EFA9-41DE-950B-D73367D51FF4}" type="presOf" srcId="{7BAB37CE-5C94-456F-8EC2-BF9BF2DBCFEC}" destId="{05614F68-D5E1-4F62-84C6-5BE78C52EF19}" srcOrd="0" destOrd="4" presId="urn:microsoft.com/office/officeart/2005/8/layout/vList2"/>
    <dgm:cxn modelId="{90DB71A6-5BFA-4468-8709-67C0A5EA9F3E}" type="presOf" srcId="{964EE3F9-84E2-4DE5-97E7-1F8D1FF19EC1}" destId="{960BB2BB-7D8C-4462-8DDC-5798FEF1DE39}" srcOrd="0" destOrd="4" presId="urn:microsoft.com/office/officeart/2005/8/layout/vList2"/>
    <dgm:cxn modelId="{A9F5AACE-A155-48AD-BA50-AFB666612DD6}" srcId="{72A85E5F-0121-462B-8CDC-3EB9F35A1FD8}" destId="{66574EAE-2284-4B2B-8141-F23A44607213}" srcOrd="3" destOrd="0" parTransId="{A56789E5-E38C-4AD7-BBF0-069D2DAA3464}" sibTransId="{A0A9C245-11DD-4616-9E06-95088BA40714}"/>
    <dgm:cxn modelId="{0057C792-5BFA-4B2D-B4C4-CABE2F668052}" type="presOf" srcId="{7CC170FF-CC8F-495B-9A42-C867A1B746FC}" destId="{05614F68-D5E1-4F62-84C6-5BE78C52EF19}" srcOrd="0" destOrd="2" presId="urn:microsoft.com/office/officeart/2005/8/layout/vList2"/>
    <dgm:cxn modelId="{D248C070-00C4-4395-ABD7-287010A9C50B}" srcId="{8F0D2F5C-189B-47CC-B87A-B015B58D5F98}" destId="{72A85E5F-0121-462B-8CDC-3EB9F35A1FD8}" srcOrd="0" destOrd="0" parTransId="{A9C832A7-E587-48C0-9696-4BEFAC49FDAA}" sibTransId="{F4D7B14F-4E48-4269-9ADA-FE07C0570B31}"/>
    <dgm:cxn modelId="{1F0976F7-AD5C-4750-B05B-CD28D99315A8}" srcId="{72A85E5F-0121-462B-8CDC-3EB9F35A1FD8}" destId="{7CC170FF-CC8F-495B-9A42-C867A1B746FC}" srcOrd="2" destOrd="0" parTransId="{8D4E22E9-1348-49B4-8985-80C63BB52DFC}" sibTransId="{5C1C6C7D-2C46-4567-864A-E3D5EAD7F2AB}"/>
    <dgm:cxn modelId="{305B70D9-F8E1-4741-9388-90BF73B00DEF}" type="presOf" srcId="{96A4DDC0-7660-454B-A2DA-056EA50F1074}" destId="{960BB2BB-7D8C-4462-8DDC-5798FEF1DE39}" srcOrd="0" destOrd="3" presId="urn:microsoft.com/office/officeart/2005/8/layout/vList2"/>
    <dgm:cxn modelId="{DBDEF6D4-3594-4506-A72C-CFDBE438DD4A}" type="presOf" srcId="{456D0261-2E18-4540-86C3-73FFD90079B5}" destId="{960BB2BB-7D8C-4462-8DDC-5798FEF1DE39}" srcOrd="0" destOrd="6" presId="urn:microsoft.com/office/officeart/2005/8/layout/vList2"/>
    <dgm:cxn modelId="{4FA0CC1F-1909-4010-AD7C-CCD18274D12C}" type="presOf" srcId="{94C4AA49-AB7E-433E-B9D4-CC8B6E31BE73}" destId="{D6303B50-F5EC-453E-AEB7-96FB5DEC3E65}" srcOrd="0" destOrd="0" presId="urn:microsoft.com/office/officeart/2005/8/layout/vList2"/>
    <dgm:cxn modelId="{4E085383-B6F0-49BE-80DD-0BBD527D24A4}" srcId="{72A85E5F-0121-462B-8CDC-3EB9F35A1FD8}" destId="{CFD9F0B1-D6F7-47A4-9862-BAA61A7F56EC}" srcOrd="0" destOrd="0" parTransId="{C503D32C-8C26-49A8-ABBB-665FBA7FAFCC}" sibTransId="{B2228060-F51C-4BC6-8746-D20DC9E6B5FE}"/>
    <dgm:cxn modelId="{C92730C0-B18A-450D-854F-3BD9B6123517}" type="presOf" srcId="{72A85E5F-0121-462B-8CDC-3EB9F35A1FD8}" destId="{C5F24FAF-1488-4C8D-8319-11971980E180}" srcOrd="0" destOrd="0" presId="urn:microsoft.com/office/officeart/2005/8/layout/vList2"/>
    <dgm:cxn modelId="{A08719FE-7075-4805-A69C-DB78299EB7A2}" type="presOf" srcId="{CFD9F0B1-D6F7-47A4-9862-BAA61A7F56EC}" destId="{05614F68-D5E1-4F62-84C6-5BE78C52EF19}" srcOrd="0" destOrd="0" presId="urn:microsoft.com/office/officeart/2005/8/layout/vList2"/>
    <dgm:cxn modelId="{E9355A5E-CBD6-4C60-BB0C-62D4CD023830}" srcId="{8F0D2F5C-189B-47CC-B87A-B015B58D5F98}" destId="{94C4AA49-AB7E-433E-B9D4-CC8B6E31BE73}" srcOrd="1" destOrd="0" parTransId="{9AC8716E-6FF3-4A09-8BAB-F5ED13A957A8}" sibTransId="{05D203AC-02C7-46B0-AB49-1E6D9485F094}"/>
    <dgm:cxn modelId="{38FB139C-9B82-4BD8-B1BC-759A13735BBB}" srcId="{72A85E5F-0121-462B-8CDC-3EB9F35A1FD8}" destId="{7BAB37CE-5C94-456F-8EC2-BF9BF2DBCFEC}" srcOrd="4" destOrd="0" parTransId="{C269BA25-9137-4C60-B6EF-8BCED17C7E27}" sibTransId="{0944AF40-2AB7-4CC7-B99B-C85258993673}"/>
    <dgm:cxn modelId="{1CC7C56E-5C20-438E-881C-7941471A4E95}" srcId="{94C4AA49-AB7E-433E-B9D4-CC8B6E31BE73}" destId="{649E4100-DBAF-4A0A-B5E1-FD97171FBBB4}" srcOrd="1" destOrd="0" parTransId="{734D0538-FD1C-4FF7-9602-780DFBCB25A4}" sibTransId="{783D6FB2-00EC-4A4B-AE43-7B99B5D348DC}"/>
    <dgm:cxn modelId="{98F0B5B1-E983-44D0-B5D2-1A1BC941626B}" srcId="{94C4AA49-AB7E-433E-B9D4-CC8B6E31BE73}" destId="{456D0261-2E18-4540-86C3-73FFD90079B5}" srcOrd="6" destOrd="0" parTransId="{CF557074-C603-436A-ADD3-A48832FA6E6E}" sibTransId="{2E5D3B63-109E-4C13-AF20-77389B48E46E}"/>
    <dgm:cxn modelId="{5E2777E4-DAB0-4093-8D6C-C4B3FF22A0B1}" type="presOf" srcId="{84623B55-59DC-43FF-B7C0-9E5A365BBFBC}" destId="{960BB2BB-7D8C-4462-8DDC-5798FEF1DE39}" srcOrd="0" destOrd="5" presId="urn:microsoft.com/office/officeart/2005/8/layout/vList2"/>
    <dgm:cxn modelId="{6731533B-A472-4EC8-8E29-AC135F2002EF}" type="presOf" srcId="{66574EAE-2284-4B2B-8141-F23A44607213}" destId="{05614F68-D5E1-4F62-84C6-5BE78C52EF19}" srcOrd="0" destOrd="3" presId="urn:microsoft.com/office/officeart/2005/8/layout/vList2"/>
    <dgm:cxn modelId="{2B36BCC8-AD9E-4559-8EE8-9E1F5FF94AB8}" srcId="{94C4AA49-AB7E-433E-B9D4-CC8B6E31BE73}" destId="{96A4DDC0-7660-454B-A2DA-056EA50F1074}" srcOrd="3" destOrd="0" parTransId="{6A6A9D45-7733-4C6B-AE82-58B3F7299E6C}" sibTransId="{E6EF880B-D7F4-4D31-809C-920F122E91DF}"/>
    <dgm:cxn modelId="{ECEDEC78-B7CD-44A8-8493-3A8E7F55B5BA}" srcId="{94C4AA49-AB7E-433E-B9D4-CC8B6E31BE73}" destId="{84623B55-59DC-43FF-B7C0-9E5A365BBFBC}" srcOrd="5" destOrd="0" parTransId="{B3E86FC9-00FC-4F09-B8A6-56ACABE00059}" sibTransId="{34EACFF7-AD81-43BD-BD10-A2BB94FFD6B6}"/>
    <dgm:cxn modelId="{67BCC3A0-055C-422C-AE65-99578516FC1A}" srcId="{94C4AA49-AB7E-433E-B9D4-CC8B6E31BE73}" destId="{EACE5E31-3574-449C-A29F-7573DAB1AD6D}" srcOrd="2" destOrd="0" parTransId="{CB1C6066-24C3-4289-BBA0-F8343C6B0ABD}" sibTransId="{62BC2858-DAA7-4A5B-AF90-D654D6B84701}"/>
    <dgm:cxn modelId="{53967E06-4DD2-4133-A640-57A85B8D7F7B}" type="presParOf" srcId="{078D43F6-CC32-4B3B-9BEF-DD22DE7839B2}" destId="{C5F24FAF-1488-4C8D-8319-11971980E180}" srcOrd="0" destOrd="0" presId="urn:microsoft.com/office/officeart/2005/8/layout/vList2"/>
    <dgm:cxn modelId="{A6AB7B8A-41A9-4D4E-80B4-CA202E0B8FA1}" type="presParOf" srcId="{078D43F6-CC32-4B3B-9BEF-DD22DE7839B2}" destId="{05614F68-D5E1-4F62-84C6-5BE78C52EF19}" srcOrd="1" destOrd="0" presId="urn:microsoft.com/office/officeart/2005/8/layout/vList2"/>
    <dgm:cxn modelId="{E0D39497-0402-42B2-922D-E0975D515A95}" type="presParOf" srcId="{078D43F6-CC32-4B3B-9BEF-DD22DE7839B2}" destId="{D6303B50-F5EC-453E-AEB7-96FB5DEC3E65}" srcOrd="2" destOrd="0" presId="urn:microsoft.com/office/officeart/2005/8/layout/vList2"/>
    <dgm:cxn modelId="{34E7FEDD-4DF9-4728-8B99-13E0E651A792}" type="presParOf" srcId="{078D43F6-CC32-4B3B-9BEF-DD22DE7839B2}" destId="{960BB2BB-7D8C-4462-8DDC-5798FEF1DE3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9DB3554-B1FB-49AF-BD2E-D6DB89A01BA8}" type="doc">
      <dgm:prSet loTypeId="urn:microsoft.com/office/officeart/2005/8/layout/vProcess5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49D2D11-7D10-4493-9319-87C88468440F}">
      <dgm:prSet phldrT="[Texto]" custT="1"/>
      <dgm:spPr>
        <a:solidFill>
          <a:srgbClr val="E7E8BA">
            <a:alpha val="20000"/>
          </a:srgbClr>
        </a:solidFill>
      </dgm:spPr>
      <dgm:t>
        <a:bodyPr/>
        <a:lstStyle/>
        <a:p>
          <a:pPr algn="l">
            <a:lnSpc>
              <a:spcPct val="90000"/>
            </a:lnSpc>
          </a:pPr>
          <a:r>
            <a:rPr lang="es-ES" sz="2400" b="1" dirty="0">
              <a:solidFill>
                <a:schemeClr val="tx1"/>
              </a:solidFill>
            </a:rPr>
            <a:t>PENSANDO EN </a:t>
          </a:r>
          <a:r>
            <a:rPr lang="es-ES" sz="2400" b="1" dirty="0" smtClean="0">
              <a:solidFill>
                <a:schemeClr val="tx1"/>
              </a:solidFill>
            </a:rPr>
            <a:t>DEPORTE</a:t>
          </a:r>
        </a:p>
        <a:p>
          <a:pPr algn="l">
            <a:lnSpc>
              <a:spcPct val="90000"/>
            </a:lnSpc>
          </a:pPr>
          <a:r>
            <a:rPr lang="es-SV" sz="2400" dirty="0" smtClean="0">
              <a:solidFill>
                <a:schemeClr val="tx1"/>
              </a:solidFill>
            </a:rPr>
            <a:t>Lanzamiento del programa (diciembre 2015) </a:t>
          </a:r>
        </a:p>
        <a:p>
          <a:pPr algn="just">
            <a:lnSpc>
              <a:spcPct val="90000"/>
            </a:lnSpc>
          </a:pPr>
          <a:r>
            <a:rPr lang="es-SV" sz="2400" dirty="0" smtClean="0">
              <a:solidFill>
                <a:schemeClr val="tx1"/>
              </a:solidFill>
            </a:rPr>
            <a:t>Diseño instrumento de identificación jóvenes con habilidades y destrezas deportivas sobresalientes (colaboraron 27 estudiantes universitarios)</a:t>
          </a:r>
        </a:p>
        <a:p>
          <a:pPr algn="just">
            <a:lnSpc>
              <a:spcPct val="90000"/>
            </a:lnSpc>
          </a:pPr>
          <a:r>
            <a:rPr lang="es-SV" sz="2400" dirty="0" smtClean="0">
              <a:solidFill>
                <a:schemeClr val="tx1"/>
              </a:solidFill>
            </a:rPr>
            <a:t>Aplicación instrumento a 1,000 jóvenes con habilidades y destrezas deportivas </a:t>
          </a:r>
          <a:r>
            <a:rPr lang="es-SV" sz="2400" dirty="0" smtClean="0">
              <a:solidFill>
                <a:schemeClr val="tx1"/>
              </a:solidFill>
            </a:rPr>
            <a:t>sobresalientes, </a:t>
          </a:r>
          <a:r>
            <a:rPr lang="es-SV" sz="2400" dirty="0" smtClean="0">
              <a:solidFill>
                <a:schemeClr val="tx1"/>
              </a:solidFill>
            </a:rPr>
            <a:t>en centros escolares de 3 municipios del país.</a:t>
          </a:r>
          <a:endParaRPr lang="es-SV" sz="2400" b="1" dirty="0">
            <a:solidFill>
              <a:schemeClr val="tx1"/>
            </a:solidFill>
          </a:endParaRPr>
        </a:p>
      </dgm:t>
    </dgm:pt>
    <dgm:pt modelId="{5D018F42-35B8-4DDA-9DB3-F1944892A187}" type="parTrans" cxnId="{500E67CC-15BB-4AE6-9AEE-F4AD6E2C34B2}">
      <dgm:prSet/>
      <dgm:spPr/>
      <dgm:t>
        <a:bodyPr/>
        <a:lstStyle/>
        <a:p>
          <a:endParaRPr lang="es-ES"/>
        </a:p>
      </dgm:t>
    </dgm:pt>
    <dgm:pt modelId="{3AC74C59-5A97-4509-A013-151230C5729D}" type="sibTrans" cxnId="{500E67CC-15BB-4AE6-9AEE-F4AD6E2C34B2}">
      <dgm:prSet/>
      <dgm:spPr/>
      <dgm:t>
        <a:bodyPr/>
        <a:lstStyle/>
        <a:p>
          <a:endParaRPr lang="es-ES"/>
        </a:p>
      </dgm:t>
    </dgm:pt>
    <dgm:pt modelId="{76255011-9D14-4973-A6B2-8A2D5F2C7C47}">
      <dgm:prSet phldrT="[Texto]" custT="1"/>
      <dgm:spPr>
        <a:solidFill>
          <a:srgbClr val="E7E8BA">
            <a:alpha val="20000"/>
          </a:srgbClr>
        </a:solidFill>
      </dgm:spPr>
      <dgm:t>
        <a:bodyPr/>
        <a:lstStyle/>
        <a:p>
          <a:pPr algn="l">
            <a:lnSpc>
              <a:spcPct val="90000"/>
            </a:lnSpc>
          </a:pPr>
          <a:r>
            <a:rPr lang="es-ES" sz="2400" b="1" dirty="0">
              <a:solidFill>
                <a:schemeClr val="tx1"/>
              </a:solidFill>
            </a:rPr>
            <a:t>ESCUELAS </a:t>
          </a:r>
          <a:r>
            <a:rPr lang="es-ES" sz="2400" b="1" dirty="0" smtClean="0">
              <a:solidFill>
                <a:schemeClr val="tx1"/>
              </a:solidFill>
            </a:rPr>
            <a:t>DEPORTIVAS</a:t>
          </a:r>
          <a:endParaRPr lang="es-ES" sz="2400" b="1" dirty="0">
            <a:solidFill>
              <a:schemeClr val="tx1"/>
            </a:solidFill>
          </a:endParaRPr>
        </a:p>
        <a:p>
          <a:pPr algn="just">
            <a:lnSpc>
              <a:spcPct val="100000"/>
            </a:lnSpc>
          </a:pPr>
          <a:r>
            <a:rPr lang="es-ES" sz="2400" b="0" dirty="0" smtClean="0">
              <a:solidFill>
                <a:schemeClr val="tx1"/>
              </a:solidFill>
            </a:rPr>
            <a:t>Más de 1,180 niños/as, jóvenes beneficiados con escuelas deportivas (diferentes disciplinas), implementadas en CJ y  comunidades.</a:t>
          </a:r>
          <a:endParaRPr lang="es-ES" sz="2400" b="0" dirty="0">
            <a:solidFill>
              <a:schemeClr val="tx1"/>
            </a:solidFill>
          </a:endParaRPr>
        </a:p>
      </dgm:t>
    </dgm:pt>
    <dgm:pt modelId="{C34AEA0F-3FA9-43BD-A4D7-62BC3919316B}" type="parTrans" cxnId="{E1C85712-A49F-4203-8C34-CBAD82410312}">
      <dgm:prSet/>
      <dgm:spPr/>
      <dgm:t>
        <a:bodyPr/>
        <a:lstStyle/>
        <a:p>
          <a:endParaRPr lang="es-ES"/>
        </a:p>
      </dgm:t>
    </dgm:pt>
    <dgm:pt modelId="{E028E064-84BE-4583-82F6-2F9A69D4FDA0}" type="sibTrans" cxnId="{E1C85712-A49F-4203-8C34-CBAD82410312}">
      <dgm:prSet/>
      <dgm:spPr/>
      <dgm:t>
        <a:bodyPr/>
        <a:lstStyle/>
        <a:p>
          <a:endParaRPr lang="es-ES"/>
        </a:p>
      </dgm:t>
    </dgm:pt>
    <dgm:pt modelId="{31F48428-08A4-4162-9737-BF120181DABF}">
      <dgm:prSet phldrT="[Texto]" custT="1"/>
      <dgm:spPr>
        <a:solidFill>
          <a:srgbClr val="E7E8BA">
            <a:alpha val="40000"/>
          </a:srgbClr>
        </a:solidFill>
      </dgm:spPr>
      <dgm:t>
        <a:bodyPr/>
        <a:lstStyle/>
        <a:p>
          <a:pPr algn="l"/>
          <a:r>
            <a:rPr lang="es-ES" sz="2400" b="1" dirty="0">
              <a:solidFill>
                <a:schemeClr val="tx1"/>
              </a:solidFill>
            </a:rPr>
            <a:t>ACTIVIDADES DE CONVIVENCIA Y RECREACIÓN</a:t>
          </a:r>
        </a:p>
        <a:p>
          <a:pPr algn="just"/>
          <a:r>
            <a:rPr lang="es-ES" sz="2400" dirty="0">
              <a:solidFill>
                <a:schemeClr val="tx1"/>
              </a:solidFill>
            </a:rPr>
            <a:t>Más de 100 acciones </a:t>
          </a:r>
          <a:r>
            <a:rPr lang="es-ES" sz="2400" dirty="0" smtClean="0">
              <a:solidFill>
                <a:schemeClr val="tx1"/>
              </a:solidFill>
            </a:rPr>
            <a:t>(convivios </a:t>
          </a:r>
          <a:r>
            <a:rPr lang="es-ES" sz="2400" dirty="0">
              <a:solidFill>
                <a:schemeClr val="tx1"/>
              </a:solidFill>
            </a:rPr>
            <a:t>intergeneracionales, juveniles, mañanas y tardes alegres, torneos </a:t>
          </a:r>
          <a:r>
            <a:rPr lang="es-ES" sz="2400" dirty="0" smtClean="0">
              <a:solidFill>
                <a:schemeClr val="tx1"/>
              </a:solidFill>
            </a:rPr>
            <a:t>deportivos</a:t>
          </a:r>
          <a:r>
            <a:rPr lang="es-ES" sz="2400" dirty="0">
              <a:solidFill>
                <a:schemeClr val="tx1"/>
              </a:solidFill>
            </a:rPr>
            <a:t>, festivales, celebraciones de días </a:t>
          </a:r>
          <a:r>
            <a:rPr lang="es-ES" sz="2400" dirty="0" smtClean="0">
              <a:solidFill>
                <a:schemeClr val="tx1"/>
              </a:solidFill>
            </a:rPr>
            <a:t>festivos) en comunidades y CJ. Participación 5,673 personas. </a:t>
          </a:r>
        </a:p>
      </dgm:t>
    </dgm:pt>
    <dgm:pt modelId="{47B2A2EF-9BA4-4E4D-BD1C-FCFF6003FD7A}" type="parTrans" cxnId="{F1D2753F-04CD-4FA2-A5E2-346CAF674266}">
      <dgm:prSet/>
      <dgm:spPr/>
      <dgm:t>
        <a:bodyPr/>
        <a:lstStyle/>
        <a:p>
          <a:endParaRPr lang="es-AR"/>
        </a:p>
      </dgm:t>
    </dgm:pt>
    <dgm:pt modelId="{C503DB3E-70A0-4703-A9DA-2CC91097DF57}" type="sibTrans" cxnId="{F1D2753F-04CD-4FA2-A5E2-346CAF674266}">
      <dgm:prSet/>
      <dgm:spPr/>
      <dgm:t>
        <a:bodyPr/>
        <a:lstStyle/>
        <a:p>
          <a:endParaRPr lang="es-AR"/>
        </a:p>
      </dgm:t>
    </dgm:pt>
    <dgm:pt modelId="{F377AE9E-77FA-4E45-A43C-4709E67CC772}" type="pres">
      <dgm:prSet presAssocID="{E9DB3554-B1FB-49AF-BD2E-D6DB89A01BA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09BF350F-1C54-4B07-8A3C-BFF9B6CA5BDA}" type="pres">
      <dgm:prSet presAssocID="{E9DB3554-B1FB-49AF-BD2E-D6DB89A01BA8}" presName="dummyMaxCanvas" presStyleCnt="0">
        <dgm:presLayoutVars/>
      </dgm:prSet>
      <dgm:spPr/>
    </dgm:pt>
    <dgm:pt modelId="{30C5EE9F-C333-4DF7-98DE-204DF55F3DB9}" type="pres">
      <dgm:prSet presAssocID="{E9DB3554-B1FB-49AF-BD2E-D6DB89A01BA8}" presName="ThreeNodes_1" presStyleLbl="node1" presStyleIdx="0" presStyleCnt="3" custScaleX="97104" custScaleY="127791" custLinFactNeighborX="-1448" custLinFactNeighborY="929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2064936F-98D5-4920-940A-57402413B805}" type="pres">
      <dgm:prSet presAssocID="{E9DB3554-B1FB-49AF-BD2E-D6DB89A01BA8}" presName="ThreeNodes_2" presStyleLbl="node1" presStyleIdx="1" presStyleCnt="3" custScaleX="78475" custLinFactNeighborX="-9854" custLinFactNeighborY="12360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C70532AD-FA99-47A3-8927-F8AF50BEF772}" type="pres">
      <dgm:prSet presAssocID="{E9DB3554-B1FB-49AF-BD2E-D6DB89A01BA8}" presName="ThreeNodes_3" presStyleLbl="node1" presStyleIdx="2" presStyleCnt="3" custScaleX="84609" custScaleY="89124" custLinFactNeighborX="-34351" custLinFactNeighborY="1479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453873B-9314-489A-B168-FFED857CC8D7}" type="pres">
      <dgm:prSet presAssocID="{E9DB3554-B1FB-49AF-BD2E-D6DB89A01BA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B326AA2-A1B2-4D93-83F6-8792C1F78E38}" type="pres">
      <dgm:prSet presAssocID="{E9DB3554-B1FB-49AF-BD2E-D6DB89A01BA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16D3547A-476F-4151-9917-5974399F3A11}" type="pres">
      <dgm:prSet presAssocID="{E9DB3554-B1FB-49AF-BD2E-D6DB89A01BA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1246597-8325-42C6-8DCE-E1E5F6293C33}" type="pres">
      <dgm:prSet presAssocID="{E9DB3554-B1FB-49AF-BD2E-D6DB89A01BA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983331F-71A3-432D-984E-8F6954FCB672}" type="pres">
      <dgm:prSet presAssocID="{E9DB3554-B1FB-49AF-BD2E-D6DB89A01BA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B71D560F-75DD-471B-A767-67D745154834}" type="presOf" srcId="{F49D2D11-7D10-4493-9319-87C88468440F}" destId="{16D3547A-476F-4151-9917-5974399F3A11}" srcOrd="1" destOrd="0" presId="urn:microsoft.com/office/officeart/2005/8/layout/vProcess5"/>
    <dgm:cxn modelId="{D770F2D3-EE37-44F7-AB02-4CBD0A6E5802}" type="presOf" srcId="{76255011-9D14-4973-A6B2-8A2D5F2C7C47}" destId="{B1246597-8325-42C6-8DCE-E1E5F6293C33}" srcOrd="1" destOrd="0" presId="urn:microsoft.com/office/officeart/2005/8/layout/vProcess5"/>
    <dgm:cxn modelId="{E1C85712-A49F-4203-8C34-CBAD82410312}" srcId="{E9DB3554-B1FB-49AF-BD2E-D6DB89A01BA8}" destId="{76255011-9D14-4973-A6B2-8A2D5F2C7C47}" srcOrd="1" destOrd="0" parTransId="{C34AEA0F-3FA9-43BD-A4D7-62BC3919316B}" sibTransId="{E028E064-84BE-4583-82F6-2F9A69D4FDA0}"/>
    <dgm:cxn modelId="{332316BD-995A-4394-BEE9-CB4C0AD5DE78}" type="presOf" srcId="{E028E064-84BE-4583-82F6-2F9A69D4FDA0}" destId="{5B326AA2-A1B2-4D93-83F6-8792C1F78E38}" srcOrd="0" destOrd="0" presId="urn:microsoft.com/office/officeart/2005/8/layout/vProcess5"/>
    <dgm:cxn modelId="{E68B4D46-860B-425E-8597-2CCBCA53ECE2}" type="presOf" srcId="{31F48428-08A4-4162-9737-BF120181DABF}" destId="{8983331F-71A3-432D-984E-8F6954FCB672}" srcOrd="1" destOrd="0" presId="urn:microsoft.com/office/officeart/2005/8/layout/vProcess5"/>
    <dgm:cxn modelId="{1F9B159D-1D95-410A-BFE5-8624F55EE76F}" type="presOf" srcId="{E9DB3554-B1FB-49AF-BD2E-D6DB89A01BA8}" destId="{F377AE9E-77FA-4E45-A43C-4709E67CC772}" srcOrd="0" destOrd="0" presId="urn:microsoft.com/office/officeart/2005/8/layout/vProcess5"/>
    <dgm:cxn modelId="{071CEF08-3DBF-43F9-8130-88E1BF467C3A}" type="presOf" srcId="{76255011-9D14-4973-A6B2-8A2D5F2C7C47}" destId="{2064936F-98D5-4920-940A-57402413B805}" srcOrd="0" destOrd="0" presId="urn:microsoft.com/office/officeart/2005/8/layout/vProcess5"/>
    <dgm:cxn modelId="{94EC5C60-BAE8-4810-AEBC-65A27F24B4BD}" type="presOf" srcId="{F49D2D11-7D10-4493-9319-87C88468440F}" destId="{30C5EE9F-C333-4DF7-98DE-204DF55F3DB9}" srcOrd="0" destOrd="0" presId="urn:microsoft.com/office/officeart/2005/8/layout/vProcess5"/>
    <dgm:cxn modelId="{500E67CC-15BB-4AE6-9AEE-F4AD6E2C34B2}" srcId="{E9DB3554-B1FB-49AF-BD2E-D6DB89A01BA8}" destId="{F49D2D11-7D10-4493-9319-87C88468440F}" srcOrd="0" destOrd="0" parTransId="{5D018F42-35B8-4DDA-9DB3-F1944892A187}" sibTransId="{3AC74C59-5A97-4509-A013-151230C5729D}"/>
    <dgm:cxn modelId="{65A155DD-EE98-4AA2-A21F-72825D3B3F70}" type="presOf" srcId="{3AC74C59-5A97-4509-A013-151230C5729D}" destId="{5453873B-9314-489A-B168-FFED857CC8D7}" srcOrd="0" destOrd="0" presId="urn:microsoft.com/office/officeart/2005/8/layout/vProcess5"/>
    <dgm:cxn modelId="{F1D2753F-04CD-4FA2-A5E2-346CAF674266}" srcId="{E9DB3554-B1FB-49AF-BD2E-D6DB89A01BA8}" destId="{31F48428-08A4-4162-9737-BF120181DABF}" srcOrd="2" destOrd="0" parTransId="{47B2A2EF-9BA4-4E4D-BD1C-FCFF6003FD7A}" sibTransId="{C503DB3E-70A0-4703-A9DA-2CC91097DF57}"/>
    <dgm:cxn modelId="{989E3828-49F5-41B2-A8FE-F227233514D5}" type="presOf" srcId="{31F48428-08A4-4162-9737-BF120181DABF}" destId="{C70532AD-FA99-47A3-8927-F8AF50BEF772}" srcOrd="0" destOrd="0" presId="urn:microsoft.com/office/officeart/2005/8/layout/vProcess5"/>
    <dgm:cxn modelId="{08FAE244-973F-4E20-8FAC-DF6A779AF5E5}" type="presParOf" srcId="{F377AE9E-77FA-4E45-A43C-4709E67CC772}" destId="{09BF350F-1C54-4B07-8A3C-BFF9B6CA5BDA}" srcOrd="0" destOrd="0" presId="urn:microsoft.com/office/officeart/2005/8/layout/vProcess5"/>
    <dgm:cxn modelId="{E74A3F9A-9440-45A1-A283-BA94152C7F47}" type="presParOf" srcId="{F377AE9E-77FA-4E45-A43C-4709E67CC772}" destId="{30C5EE9F-C333-4DF7-98DE-204DF55F3DB9}" srcOrd="1" destOrd="0" presId="urn:microsoft.com/office/officeart/2005/8/layout/vProcess5"/>
    <dgm:cxn modelId="{B911CACD-46EB-4BF0-9DF3-940CCB2C87D1}" type="presParOf" srcId="{F377AE9E-77FA-4E45-A43C-4709E67CC772}" destId="{2064936F-98D5-4920-940A-57402413B805}" srcOrd="2" destOrd="0" presId="urn:microsoft.com/office/officeart/2005/8/layout/vProcess5"/>
    <dgm:cxn modelId="{FBF7A25A-6C30-40F4-8748-170B4F4FAF35}" type="presParOf" srcId="{F377AE9E-77FA-4E45-A43C-4709E67CC772}" destId="{C70532AD-FA99-47A3-8927-F8AF50BEF772}" srcOrd="3" destOrd="0" presId="urn:microsoft.com/office/officeart/2005/8/layout/vProcess5"/>
    <dgm:cxn modelId="{60D04ECC-0430-4035-92CE-000BB76C7822}" type="presParOf" srcId="{F377AE9E-77FA-4E45-A43C-4709E67CC772}" destId="{5453873B-9314-489A-B168-FFED857CC8D7}" srcOrd="4" destOrd="0" presId="urn:microsoft.com/office/officeart/2005/8/layout/vProcess5"/>
    <dgm:cxn modelId="{8D054A3E-A8F2-4010-934A-963066CF75EF}" type="presParOf" srcId="{F377AE9E-77FA-4E45-A43C-4709E67CC772}" destId="{5B326AA2-A1B2-4D93-83F6-8792C1F78E38}" srcOrd="5" destOrd="0" presId="urn:microsoft.com/office/officeart/2005/8/layout/vProcess5"/>
    <dgm:cxn modelId="{E975197D-A0F0-466F-A94E-49092BF4FAE8}" type="presParOf" srcId="{F377AE9E-77FA-4E45-A43C-4709E67CC772}" destId="{16D3547A-476F-4151-9917-5974399F3A11}" srcOrd="6" destOrd="0" presId="urn:microsoft.com/office/officeart/2005/8/layout/vProcess5"/>
    <dgm:cxn modelId="{092ADD06-FA03-42D3-B84E-5F769C7A8C26}" type="presParOf" srcId="{F377AE9E-77FA-4E45-A43C-4709E67CC772}" destId="{B1246597-8325-42C6-8DCE-E1E5F6293C33}" srcOrd="7" destOrd="0" presId="urn:microsoft.com/office/officeart/2005/8/layout/vProcess5"/>
    <dgm:cxn modelId="{2DBB409A-963C-4D39-8662-E8730938C980}" type="presParOf" srcId="{F377AE9E-77FA-4E45-A43C-4709E67CC772}" destId="{8983331F-71A3-432D-984E-8F6954FCB67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ECA7D39-9DAF-43AC-B7DD-113E4782ED0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E74DEBF-40D7-4713-A291-5B50549DCCEA}" type="pres">
      <dgm:prSet presAssocID="{1ECA7D39-9DAF-43AC-B7DD-113E4782ED0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57E6A911-2212-4C54-B85C-165CC7074E74}" type="pres">
      <dgm:prSet presAssocID="{1ECA7D39-9DAF-43AC-B7DD-113E4782ED05}" presName="dummyMaxCanvas" presStyleCnt="0">
        <dgm:presLayoutVars/>
      </dgm:prSet>
      <dgm:spPr/>
    </dgm:pt>
  </dgm:ptLst>
  <dgm:cxnLst>
    <dgm:cxn modelId="{ECC6EE61-7A22-4DDB-85E7-70A5EEF780F9}" type="presOf" srcId="{1ECA7D39-9DAF-43AC-B7DD-113E4782ED05}" destId="{BE74DEBF-40D7-4713-A291-5B50549DCCEA}" srcOrd="0" destOrd="0" presId="urn:microsoft.com/office/officeart/2005/8/layout/vProcess5"/>
    <dgm:cxn modelId="{6E6C46E4-74F2-43E5-87D8-3ECB1A4D4254}" type="presParOf" srcId="{BE74DEBF-40D7-4713-A291-5B50549DCCEA}" destId="{57E6A911-2212-4C54-B85C-165CC7074E74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DFCDDDA-61FC-4DF1-B9B7-049BD68338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10FE89A6-0AB5-4FD9-B56A-2FBD49E67AB9}">
      <dgm:prSet phldrT="[Texto]" custT="1"/>
      <dgm:spPr/>
      <dgm:t>
        <a:bodyPr/>
        <a:lstStyle/>
        <a:p>
          <a:pPr algn="just"/>
          <a:r>
            <a:rPr lang="es-ES" sz="2000" b="1" i="1" dirty="0" smtClean="0">
              <a:solidFill>
                <a:schemeClr val="tx1"/>
              </a:solidFill>
            </a:rPr>
            <a:t>1. </a:t>
          </a:r>
          <a:r>
            <a:rPr lang="es-ES" sz="2400" b="1" i="1" dirty="0" smtClean="0">
              <a:solidFill>
                <a:schemeClr val="tx1"/>
              </a:solidFill>
            </a:rPr>
            <a:t>Estudio: “Inclusión de la Juventud”</a:t>
          </a:r>
        </a:p>
        <a:p>
          <a:pPr algn="just"/>
          <a:endParaRPr lang="es-ES" sz="2400" b="1" i="1" dirty="0" smtClean="0">
            <a:solidFill>
              <a:schemeClr val="tx1"/>
            </a:solidFill>
          </a:endParaRPr>
        </a:p>
        <a:p>
          <a:pPr algn="just"/>
          <a:r>
            <a:rPr lang="es-ES" sz="2400" dirty="0" smtClean="0">
              <a:solidFill>
                <a:schemeClr val="tx1"/>
              </a:solidFill>
            </a:rPr>
            <a:t>- </a:t>
          </a:r>
          <a:r>
            <a:rPr lang="es-ES" sz="2400" dirty="0" smtClean="0">
              <a:solidFill>
                <a:schemeClr val="tx1"/>
              </a:solidFill>
            </a:rPr>
            <a:t>Inicio del estudio:  definición de Indicadores y determinantes del bienestar juvenil (</a:t>
          </a:r>
          <a:r>
            <a:rPr lang="es-ES" sz="2400" dirty="0" err="1" smtClean="0">
              <a:solidFill>
                <a:schemeClr val="tx1"/>
              </a:solidFill>
            </a:rPr>
            <a:t>Fundaungo</a:t>
          </a:r>
          <a:r>
            <a:rPr lang="es-ES" sz="2400" dirty="0" smtClean="0">
              <a:solidFill>
                <a:schemeClr val="tx1"/>
              </a:solidFill>
            </a:rPr>
            <a:t>), Marco de Juventud y violencia en El Salvador y Reinserción social de jóvenes en conflicto con la ley (FLACSO).</a:t>
          </a:r>
          <a:endParaRPr lang="es-SV" sz="2400" dirty="0">
            <a:solidFill>
              <a:schemeClr val="tx1"/>
            </a:solidFill>
          </a:endParaRPr>
        </a:p>
      </dgm:t>
    </dgm:pt>
    <dgm:pt modelId="{D070DC9C-005B-48C6-9461-A8AE617E7BF2}" type="parTrans" cxnId="{34830EEA-ED84-4E6C-9DDC-46ADE0F6FC2D}">
      <dgm:prSet/>
      <dgm:spPr/>
      <dgm:t>
        <a:bodyPr/>
        <a:lstStyle/>
        <a:p>
          <a:endParaRPr lang="es-SV"/>
        </a:p>
      </dgm:t>
    </dgm:pt>
    <dgm:pt modelId="{47B65E94-687D-4D18-9851-DD345E1C48A1}" type="sibTrans" cxnId="{34830EEA-ED84-4E6C-9DDC-46ADE0F6FC2D}">
      <dgm:prSet/>
      <dgm:spPr/>
      <dgm:t>
        <a:bodyPr/>
        <a:lstStyle/>
        <a:p>
          <a:endParaRPr lang="es-SV"/>
        </a:p>
      </dgm:t>
    </dgm:pt>
    <dgm:pt modelId="{619558EB-7045-4BE1-8154-DA264E6DC4B0}">
      <dgm:prSet phldrT="[Texto]" custT="1"/>
      <dgm:spPr/>
      <dgm:t>
        <a:bodyPr/>
        <a:lstStyle/>
        <a:p>
          <a:pPr algn="l"/>
          <a:r>
            <a:rPr lang="es-ES" sz="2400" b="1" i="0" dirty="0" smtClean="0">
              <a:solidFill>
                <a:schemeClr val="tx1"/>
              </a:solidFill>
            </a:rPr>
            <a:t>Estudio sobre el Gasto Público en Juventud </a:t>
          </a:r>
        </a:p>
        <a:p>
          <a:pPr algn="just"/>
          <a:r>
            <a:rPr lang="es-ES" sz="2400" b="0" dirty="0" smtClean="0">
              <a:solidFill>
                <a:schemeClr val="tx1"/>
              </a:solidFill>
            </a:rPr>
            <a:t>- Primera fase medición del sector salud (2011-2013).</a:t>
          </a:r>
        </a:p>
        <a:p>
          <a:pPr algn="just"/>
          <a:r>
            <a:rPr lang="es-ES" sz="2400" b="0" dirty="0" smtClean="0">
              <a:solidFill>
                <a:schemeClr val="tx1"/>
              </a:solidFill>
            </a:rPr>
            <a:t>-   Iniciada segunda fase de medición en los sectores.</a:t>
          </a:r>
          <a:endParaRPr lang="es-SV" sz="2400" b="0" dirty="0">
            <a:solidFill>
              <a:schemeClr val="tx1"/>
            </a:solidFill>
          </a:endParaRPr>
        </a:p>
      </dgm:t>
    </dgm:pt>
    <dgm:pt modelId="{854F919A-D419-4A33-9183-C3566B7583D4}" type="parTrans" cxnId="{13DF1AA8-8189-4B9E-84D9-53AE14616E8F}">
      <dgm:prSet/>
      <dgm:spPr/>
      <dgm:t>
        <a:bodyPr/>
        <a:lstStyle/>
        <a:p>
          <a:endParaRPr lang="es-SV"/>
        </a:p>
      </dgm:t>
    </dgm:pt>
    <dgm:pt modelId="{C309DC28-100E-4768-8AB7-93166B458B86}" type="sibTrans" cxnId="{13DF1AA8-8189-4B9E-84D9-53AE14616E8F}">
      <dgm:prSet/>
      <dgm:spPr/>
      <dgm:t>
        <a:bodyPr/>
        <a:lstStyle/>
        <a:p>
          <a:endParaRPr lang="es-SV"/>
        </a:p>
      </dgm:t>
    </dgm:pt>
    <dgm:pt modelId="{075E2E0C-FD13-4BC2-B22F-72787CAA9D81}" type="pres">
      <dgm:prSet presAssocID="{ADFCDDDA-61FC-4DF1-B9B7-049BD683385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FFEC7803-EE87-43C4-9971-85C01AC1C103}" type="pres">
      <dgm:prSet presAssocID="{10FE89A6-0AB5-4FD9-B56A-2FBD49E67AB9}" presName="parentLin" presStyleCnt="0"/>
      <dgm:spPr/>
    </dgm:pt>
    <dgm:pt modelId="{4030566D-FCFB-42EE-ACF3-6A2023A0E0B4}" type="pres">
      <dgm:prSet presAssocID="{10FE89A6-0AB5-4FD9-B56A-2FBD49E67AB9}" presName="parentLeftMargin" presStyleLbl="node1" presStyleIdx="0" presStyleCnt="2"/>
      <dgm:spPr/>
      <dgm:t>
        <a:bodyPr/>
        <a:lstStyle/>
        <a:p>
          <a:endParaRPr lang="es-SV"/>
        </a:p>
      </dgm:t>
    </dgm:pt>
    <dgm:pt modelId="{882B0135-EA08-4647-96BD-617CA03C5259}" type="pres">
      <dgm:prSet presAssocID="{10FE89A6-0AB5-4FD9-B56A-2FBD49E67AB9}" presName="parentText" presStyleLbl="node1" presStyleIdx="0" presStyleCnt="2" custScaleX="715858" custScaleY="2000000" custLinFactX="-8069" custLinFactY="-200000" custLinFactNeighborX="-100000" custLinFactNeighborY="-222728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81D6F50-9A63-431F-A230-4DF7864CAFC6}" type="pres">
      <dgm:prSet presAssocID="{10FE89A6-0AB5-4FD9-B56A-2FBD49E67AB9}" presName="negativeSpace" presStyleCnt="0"/>
      <dgm:spPr/>
    </dgm:pt>
    <dgm:pt modelId="{03E6D66C-A364-48A6-AE12-E9E954FC434F}" type="pres">
      <dgm:prSet presAssocID="{10FE89A6-0AB5-4FD9-B56A-2FBD49E67AB9}" presName="childText" presStyleLbl="conFgAcc1" presStyleIdx="0" presStyleCnt="2">
        <dgm:presLayoutVars>
          <dgm:bulletEnabled val="1"/>
        </dgm:presLayoutVars>
      </dgm:prSet>
      <dgm:spPr/>
    </dgm:pt>
    <dgm:pt modelId="{B9D84FAE-E52D-43F9-84DF-E5AF73A5945A}" type="pres">
      <dgm:prSet presAssocID="{47B65E94-687D-4D18-9851-DD345E1C48A1}" presName="spaceBetweenRectangles" presStyleCnt="0"/>
      <dgm:spPr/>
    </dgm:pt>
    <dgm:pt modelId="{ED73EC5C-BF17-4EB5-A008-DE46B059FBB9}" type="pres">
      <dgm:prSet presAssocID="{619558EB-7045-4BE1-8154-DA264E6DC4B0}" presName="parentLin" presStyleCnt="0"/>
      <dgm:spPr/>
    </dgm:pt>
    <dgm:pt modelId="{ADEEBC5C-8269-4350-8231-ACBA5C7B951B}" type="pres">
      <dgm:prSet presAssocID="{619558EB-7045-4BE1-8154-DA264E6DC4B0}" presName="parentLeftMargin" presStyleLbl="node1" presStyleIdx="0" presStyleCnt="2"/>
      <dgm:spPr/>
      <dgm:t>
        <a:bodyPr/>
        <a:lstStyle/>
        <a:p>
          <a:endParaRPr lang="es-SV"/>
        </a:p>
      </dgm:t>
    </dgm:pt>
    <dgm:pt modelId="{929C2C20-5BC3-45E5-B614-49A69095FA5A}" type="pres">
      <dgm:prSet presAssocID="{619558EB-7045-4BE1-8154-DA264E6DC4B0}" presName="parentText" presStyleLbl="node1" presStyleIdx="1" presStyleCnt="2" custScaleX="105490" custScaleY="2000000" custLinFactX="-684" custLinFactNeighborX="-100000" custLinFactNeighborY="-61142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290BBE5-B975-4C47-A61B-430435A5B93B}" type="pres">
      <dgm:prSet presAssocID="{619558EB-7045-4BE1-8154-DA264E6DC4B0}" presName="negativeSpace" presStyleCnt="0"/>
      <dgm:spPr/>
    </dgm:pt>
    <dgm:pt modelId="{5D327218-F7EB-4364-B322-B997490EC755}" type="pres">
      <dgm:prSet presAssocID="{619558EB-7045-4BE1-8154-DA264E6DC4B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58B7035-7659-43CE-B52A-330A29FBEBDB}" type="presOf" srcId="{619558EB-7045-4BE1-8154-DA264E6DC4B0}" destId="{929C2C20-5BC3-45E5-B614-49A69095FA5A}" srcOrd="1" destOrd="0" presId="urn:microsoft.com/office/officeart/2005/8/layout/list1"/>
    <dgm:cxn modelId="{4330DB38-B8B3-46F6-9F4A-680E718242C3}" type="presOf" srcId="{10FE89A6-0AB5-4FD9-B56A-2FBD49E67AB9}" destId="{4030566D-FCFB-42EE-ACF3-6A2023A0E0B4}" srcOrd="0" destOrd="0" presId="urn:microsoft.com/office/officeart/2005/8/layout/list1"/>
    <dgm:cxn modelId="{0D2E95BB-919D-407F-9D32-D945155B923F}" type="presOf" srcId="{619558EB-7045-4BE1-8154-DA264E6DC4B0}" destId="{ADEEBC5C-8269-4350-8231-ACBA5C7B951B}" srcOrd="0" destOrd="0" presId="urn:microsoft.com/office/officeart/2005/8/layout/list1"/>
    <dgm:cxn modelId="{34830EEA-ED84-4E6C-9DDC-46ADE0F6FC2D}" srcId="{ADFCDDDA-61FC-4DF1-B9B7-049BD6833854}" destId="{10FE89A6-0AB5-4FD9-B56A-2FBD49E67AB9}" srcOrd="0" destOrd="0" parTransId="{D070DC9C-005B-48C6-9461-A8AE617E7BF2}" sibTransId="{47B65E94-687D-4D18-9851-DD345E1C48A1}"/>
    <dgm:cxn modelId="{4E2FBDA0-2041-4F98-9B18-528852775A55}" type="presOf" srcId="{10FE89A6-0AB5-4FD9-B56A-2FBD49E67AB9}" destId="{882B0135-EA08-4647-96BD-617CA03C5259}" srcOrd="1" destOrd="0" presId="urn:microsoft.com/office/officeart/2005/8/layout/list1"/>
    <dgm:cxn modelId="{2C580603-7CD3-432E-8C05-571C5C1A10E6}" type="presOf" srcId="{ADFCDDDA-61FC-4DF1-B9B7-049BD6833854}" destId="{075E2E0C-FD13-4BC2-B22F-72787CAA9D81}" srcOrd="0" destOrd="0" presId="urn:microsoft.com/office/officeart/2005/8/layout/list1"/>
    <dgm:cxn modelId="{13DF1AA8-8189-4B9E-84D9-53AE14616E8F}" srcId="{ADFCDDDA-61FC-4DF1-B9B7-049BD6833854}" destId="{619558EB-7045-4BE1-8154-DA264E6DC4B0}" srcOrd="1" destOrd="0" parTransId="{854F919A-D419-4A33-9183-C3566B7583D4}" sibTransId="{C309DC28-100E-4768-8AB7-93166B458B86}"/>
    <dgm:cxn modelId="{4D1C341C-2916-4B65-B3E3-B0A0005EC83D}" type="presParOf" srcId="{075E2E0C-FD13-4BC2-B22F-72787CAA9D81}" destId="{FFEC7803-EE87-43C4-9971-85C01AC1C103}" srcOrd="0" destOrd="0" presId="urn:microsoft.com/office/officeart/2005/8/layout/list1"/>
    <dgm:cxn modelId="{66CE4C91-27C0-4819-8879-6B444C60D87C}" type="presParOf" srcId="{FFEC7803-EE87-43C4-9971-85C01AC1C103}" destId="{4030566D-FCFB-42EE-ACF3-6A2023A0E0B4}" srcOrd="0" destOrd="0" presId="urn:microsoft.com/office/officeart/2005/8/layout/list1"/>
    <dgm:cxn modelId="{BB35D178-137B-4EB7-B400-1AB507C91E0B}" type="presParOf" srcId="{FFEC7803-EE87-43C4-9971-85C01AC1C103}" destId="{882B0135-EA08-4647-96BD-617CA03C5259}" srcOrd="1" destOrd="0" presId="urn:microsoft.com/office/officeart/2005/8/layout/list1"/>
    <dgm:cxn modelId="{50247168-B9A5-41C4-AEF0-C8A09C588E23}" type="presParOf" srcId="{075E2E0C-FD13-4BC2-B22F-72787CAA9D81}" destId="{381D6F50-9A63-431F-A230-4DF7864CAFC6}" srcOrd="1" destOrd="0" presId="urn:microsoft.com/office/officeart/2005/8/layout/list1"/>
    <dgm:cxn modelId="{94AE23B9-5AA7-4B5F-946D-55C9A79992B0}" type="presParOf" srcId="{075E2E0C-FD13-4BC2-B22F-72787CAA9D81}" destId="{03E6D66C-A364-48A6-AE12-E9E954FC434F}" srcOrd="2" destOrd="0" presId="urn:microsoft.com/office/officeart/2005/8/layout/list1"/>
    <dgm:cxn modelId="{0143982B-4CAD-4E55-AE92-24432DC94EC2}" type="presParOf" srcId="{075E2E0C-FD13-4BC2-B22F-72787CAA9D81}" destId="{B9D84FAE-E52D-43F9-84DF-E5AF73A5945A}" srcOrd="3" destOrd="0" presId="urn:microsoft.com/office/officeart/2005/8/layout/list1"/>
    <dgm:cxn modelId="{8CC32D45-4116-47B9-8CC5-1C389051B0B7}" type="presParOf" srcId="{075E2E0C-FD13-4BC2-B22F-72787CAA9D81}" destId="{ED73EC5C-BF17-4EB5-A008-DE46B059FBB9}" srcOrd="4" destOrd="0" presId="urn:microsoft.com/office/officeart/2005/8/layout/list1"/>
    <dgm:cxn modelId="{BE58E877-EF6B-41D4-8654-28E1C99964A8}" type="presParOf" srcId="{ED73EC5C-BF17-4EB5-A008-DE46B059FBB9}" destId="{ADEEBC5C-8269-4350-8231-ACBA5C7B951B}" srcOrd="0" destOrd="0" presId="urn:microsoft.com/office/officeart/2005/8/layout/list1"/>
    <dgm:cxn modelId="{FD347EE0-38C9-4C49-8FFD-8CFAF1264E23}" type="presParOf" srcId="{ED73EC5C-BF17-4EB5-A008-DE46B059FBB9}" destId="{929C2C20-5BC3-45E5-B614-49A69095FA5A}" srcOrd="1" destOrd="0" presId="urn:microsoft.com/office/officeart/2005/8/layout/list1"/>
    <dgm:cxn modelId="{7B61B64F-6957-4ED9-9239-3FF948C3A2D4}" type="presParOf" srcId="{075E2E0C-FD13-4BC2-B22F-72787CAA9D81}" destId="{4290BBE5-B975-4C47-A61B-430435A5B93B}" srcOrd="5" destOrd="0" presId="urn:microsoft.com/office/officeart/2005/8/layout/list1"/>
    <dgm:cxn modelId="{1262960F-D62F-49FB-B42C-EE9535E1C909}" type="presParOf" srcId="{075E2E0C-FD13-4BC2-B22F-72787CAA9D81}" destId="{5D327218-F7EB-4364-B322-B997490EC75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ECA7D39-9DAF-43AC-B7DD-113E4782ED0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E74DEBF-40D7-4713-A291-5B50549DCCEA}" type="pres">
      <dgm:prSet presAssocID="{1ECA7D39-9DAF-43AC-B7DD-113E4782ED0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57E6A911-2212-4C54-B85C-165CC7074E74}" type="pres">
      <dgm:prSet presAssocID="{1ECA7D39-9DAF-43AC-B7DD-113E4782ED05}" presName="dummyMaxCanvas" presStyleCnt="0">
        <dgm:presLayoutVars/>
      </dgm:prSet>
      <dgm:spPr/>
    </dgm:pt>
  </dgm:ptLst>
  <dgm:cxnLst>
    <dgm:cxn modelId="{BD5B6236-6DD1-469F-B7C1-2D72DE55DFC2}" type="presOf" srcId="{1ECA7D39-9DAF-43AC-B7DD-113E4782ED05}" destId="{BE74DEBF-40D7-4713-A291-5B50549DCCEA}" srcOrd="0" destOrd="0" presId="urn:microsoft.com/office/officeart/2005/8/layout/vProcess5"/>
    <dgm:cxn modelId="{791DE80E-F4DB-441A-86C6-BE22D4043450}" type="presParOf" srcId="{BE74DEBF-40D7-4713-A291-5B50549DCCEA}" destId="{57E6A911-2212-4C54-B85C-165CC7074E74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ECA7D39-9DAF-43AC-B7DD-113E4782ED0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E74DEBF-40D7-4713-A291-5B50549DCCEA}" type="pres">
      <dgm:prSet presAssocID="{1ECA7D39-9DAF-43AC-B7DD-113E4782ED0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57E6A911-2212-4C54-B85C-165CC7074E74}" type="pres">
      <dgm:prSet presAssocID="{1ECA7D39-9DAF-43AC-B7DD-113E4782ED05}" presName="dummyMaxCanvas" presStyleCnt="0">
        <dgm:presLayoutVars/>
      </dgm:prSet>
      <dgm:spPr/>
    </dgm:pt>
  </dgm:ptLst>
  <dgm:cxnLst>
    <dgm:cxn modelId="{6178D85E-CB04-4CB7-B1A9-5DE88477601A}" type="presOf" srcId="{1ECA7D39-9DAF-43AC-B7DD-113E4782ED05}" destId="{BE74DEBF-40D7-4713-A291-5B50549DCCEA}" srcOrd="0" destOrd="0" presId="urn:microsoft.com/office/officeart/2005/8/layout/vProcess5"/>
    <dgm:cxn modelId="{2AA7AA94-5B84-4185-884C-60D46FD2A4F7}" type="presParOf" srcId="{BE74DEBF-40D7-4713-A291-5B50549DCCEA}" destId="{57E6A911-2212-4C54-B85C-165CC7074E74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ECA7D39-9DAF-43AC-B7DD-113E4782ED0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E74DEBF-40D7-4713-A291-5B50549DCCEA}" type="pres">
      <dgm:prSet presAssocID="{1ECA7D39-9DAF-43AC-B7DD-113E4782ED0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57E6A911-2212-4C54-B85C-165CC7074E74}" type="pres">
      <dgm:prSet presAssocID="{1ECA7D39-9DAF-43AC-B7DD-113E4782ED05}" presName="dummyMaxCanvas" presStyleCnt="0">
        <dgm:presLayoutVars/>
      </dgm:prSet>
      <dgm:spPr/>
    </dgm:pt>
  </dgm:ptLst>
  <dgm:cxnLst>
    <dgm:cxn modelId="{BCE42C78-8A74-435E-857E-0934170DDC30}" type="presOf" srcId="{1ECA7D39-9DAF-43AC-B7DD-113E4782ED05}" destId="{BE74DEBF-40D7-4713-A291-5B50549DCCEA}" srcOrd="0" destOrd="0" presId="urn:microsoft.com/office/officeart/2005/8/layout/vProcess5"/>
    <dgm:cxn modelId="{BA2E5854-92FD-4E62-B543-BEAE645E5DD0}" type="presParOf" srcId="{BE74DEBF-40D7-4713-A291-5B50549DCCEA}" destId="{57E6A911-2212-4C54-B85C-165CC7074E74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C26417-3577-4763-BE27-85DCA672CA2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s-ES"/>
        </a:p>
      </dgm:t>
    </dgm:pt>
    <dgm:pt modelId="{6D319FCF-D377-4696-8C5D-DFF9F31C8B7E}">
      <dgm:prSet phldrT="[Texto]" custT="1"/>
      <dgm:spPr>
        <a:solidFill>
          <a:srgbClr val="51BDD3">
            <a:alpha val="4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Política Nacional de Empleo Juvenil </a:t>
          </a:r>
        </a:p>
      </dgm:t>
    </dgm:pt>
    <dgm:pt modelId="{7A5D8C50-7852-4DAD-A4EC-E0A2A0F99DA1}" type="parTrans" cxnId="{0EBFC5F3-16CD-4B33-AE5F-0161630A9EAE}">
      <dgm:prSet/>
      <dgm:spPr/>
      <dgm:t>
        <a:bodyPr/>
        <a:lstStyle/>
        <a:p>
          <a:endParaRPr lang="es-ES"/>
        </a:p>
      </dgm:t>
    </dgm:pt>
    <dgm:pt modelId="{EB00BB86-4ADC-468C-A685-A6CAF5E81B29}" type="sibTrans" cxnId="{0EBFC5F3-16CD-4B33-AE5F-0161630A9EAE}">
      <dgm:prSet/>
      <dgm:spPr/>
      <dgm:t>
        <a:bodyPr/>
        <a:lstStyle/>
        <a:p>
          <a:endParaRPr lang="es-ES"/>
        </a:p>
      </dgm:t>
    </dgm:pt>
    <dgm:pt modelId="{A7F1BE09-F59E-4FE3-9CDD-1E9BE20FBA46}">
      <dgm:prSet phldrT="[Texto]" custT="1"/>
      <dgm:spPr>
        <a:solidFill>
          <a:srgbClr val="51BDD3">
            <a:alpha val="4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>
            <a:buNone/>
          </a:pPr>
          <a:endParaRPr lang="es-ES" sz="2400" dirty="0">
            <a:solidFill>
              <a:schemeClr val="tx1"/>
            </a:solidFill>
          </a:endParaRPr>
        </a:p>
      </dgm:t>
    </dgm:pt>
    <dgm:pt modelId="{757EFDD1-2F7C-4C35-A5DA-56317CA85937}" type="parTrans" cxnId="{ABD4DA81-3758-4DEA-AAF9-68C8A49457EE}">
      <dgm:prSet/>
      <dgm:spPr/>
      <dgm:t>
        <a:bodyPr/>
        <a:lstStyle/>
        <a:p>
          <a:endParaRPr lang="es-ES"/>
        </a:p>
      </dgm:t>
    </dgm:pt>
    <dgm:pt modelId="{F46E7C6F-3F0C-4DD5-9FE6-614B24047772}" type="sibTrans" cxnId="{ABD4DA81-3758-4DEA-AAF9-68C8A49457EE}">
      <dgm:prSet/>
      <dgm:spPr/>
      <dgm:t>
        <a:bodyPr/>
        <a:lstStyle/>
        <a:p>
          <a:endParaRPr lang="es-ES"/>
        </a:p>
      </dgm:t>
    </dgm:pt>
    <dgm:pt modelId="{F132246C-AECF-4C9E-B15A-D1D18BB21F80}">
      <dgm:prSet phldrT="[Texto]" custT="1"/>
      <dgm:spPr>
        <a:solidFill>
          <a:srgbClr val="51BDD3">
            <a:alpha val="4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p3d prstMaterial="matte">
          <a:bevelT w="127000" h="63500"/>
        </a:sp3d>
      </dgm:spPr>
      <dgm:t>
        <a:bodyPr/>
        <a:lstStyle/>
        <a:p>
          <a:pPr algn="just"/>
          <a:r>
            <a:rPr lang="es-ES" sz="2400" b="1" dirty="0">
              <a:solidFill>
                <a:schemeClr val="tx1"/>
              </a:solidFill>
            </a:rPr>
            <a:t>Programa </a:t>
          </a:r>
          <a:r>
            <a:rPr lang="es-ES" sz="2400" b="1" dirty="0" smtClean="0">
              <a:solidFill>
                <a:schemeClr val="tx1"/>
              </a:solidFill>
            </a:rPr>
            <a:t>Estratégico: </a:t>
          </a:r>
          <a:r>
            <a:rPr lang="es-ES" sz="2400" b="1" dirty="0">
              <a:solidFill>
                <a:schemeClr val="tx1"/>
              </a:solidFill>
            </a:rPr>
            <a:t>Empleo y Empleabilidad “JovenES con </a:t>
          </a:r>
          <a:r>
            <a:rPr lang="es-ES" sz="2400" b="1" dirty="0" smtClean="0">
              <a:solidFill>
                <a:schemeClr val="tx1"/>
              </a:solidFill>
            </a:rPr>
            <a:t>Todo</a:t>
          </a:r>
          <a:r>
            <a:rPr lang="es-ES" sz="2400" b="1" dirty="0" smtClean="0">
              <a:solidFill>
                <a:schemeClr val="tx1"/>
              </a:solidFill>
              <a:latin typeface="Calibri"/>
            </a:rPr>
            <a:t>“</a:t>
          </a:r>
        </a:p>
        <a:p>
          <a:pPr algn="just"/>
          <a:endParaRPr lang="es-ES" sz="2400" b="1" dirty="0" smtClean="0">
            <a:solidFill>
              <a:schemeClr val="tx1"/>
            </a:solidFill>
          </a:endParaRPr>
        </a:p>
        <a:p>
          <a:pPr algn="just"/>
          <a:r>
            <a:rPr lang="es-ES" sz="2400" dirty="0" smtClean="0">
              <a:solidFill>
                <a:schemeClr val="tx1"/>
              </a:solidFill>
            </a:rPr>
            <a:t>Apertura sede de Soyapango, asistencia 1,500 jóvenes (marzo 2016)</a:t>
          </a:r>
        </a:p>
        <a:p>
          <a:pPr algn="just"/>
          <a:endParaRPr lang="es-ES" sz="2400" b="1" dirty="0" smtClean="0">
            <a:solidFill>
              <a:schemeClr val="tx1"/>
            </a:solidFill>
          </a:endParaRPr>
        </a:p>
      </dgm:t>
    </dgm:pt>
    <dgm:pt modelId="{E2E51A7A-6483-430D-81A6-F152F783F8F8}" type="parTrans" cxnId="{4613F246-FE8F-4C0A-9957-A4625A729DD4}">
      <dgm:prSet/>
      <dgm:spPr/>
      <dgm:t>
        <a:bodyPr/>
        <a:lstStyle/>
        <a:p>
          <a:endParaRPr lang="es-ES"/>
        </a:p>
      </dgm:t>
    </dgm:pt>
    <dgm:pt modelId="{63785BB6-C7ED-49E4-A8F0-BB80A32AAB11}" type="sibTrans" cxnId="{4613F246-FE8F-4C0A-9957-A4625A729DD4}">
      <dgm:prSet/>
      <dgm:spPr/>
      <dgm:t>
        <a:bodyPr/>
        <a:lstStyle/>
        <a:p>
          <a:endParaRPr lang="es-ES"/>
        </a:p>
      </dgm:t>
    </dgm:pt>
    <dgm:pt modelId="{7EE8208D-089D-4C1C-81B3-FBC6231FBC68}">
      <dgm:prSet phldrT="[Texto]" custT="1"/>
      <dgm:spPr>
        <a:solidFill>
          <a:srgbClr val="51BDD3">
            <a:alpha val="4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p3d prstMaterial="matte">
          <a:bevelT w="127000" h="63500"/>
        </a:sp3d>
      </dgm:spPr>
      <dgm:t>
        <a:bodyPr/>
        <a:lstStyle/>
        <a:p>
          <a:pPr algn="just"/>
          <a:r>
            <a:rPr lang="es-SV" sz="2400" b="1" dirty="0" smtClean="0">
              <a:solidFill>
                <a:schemeClr val="tx1"/>
              </a:solidFill>
            </a:rPr>
            <a:t> </a:t>
          </a:r>
          <a:r>
            <a:rPr lang="es-SV" sz="2400" b="1" dirty="0">
              <a:solidFill>
                <a:schemeClr val="tx1"/>
              </a:solidFill>
            </a:rPr>
            <a:t>Pasantías Laborales programa “JovenES con Todo” </a:t>
          </a:r>
          <a:r>
            <a:rPr lang="es-SV" sz="2400" b="1" dirty="0" smtClean="0">
              <a:solidFill>
                <a:schemeClr val="tx1"/>
              </a:solidFill>
            </a:rPr>
            <a:t>(Ciudad Delgado, Mejicanos) </a:t>
          </a:r>
        </a:p>
        <a:p>
          <a:pPr algn="just"/>
          <a:endParaRPr lang="es-ES" sz="2400" dirty="0">
            <a:solidFill>
              <a:schemeClr val="tx1"/>
            </a:solidFill>
          </a:endParaRPr>
        </a:p>
      </dgm:t>
    </dgm:pt>
    <dgm:pt modelId="{36B11774-4CBC-4113-805D-635C3891DF22}" type="parTrans" cxnId="{91DAED13-A77D-4D55-B00A-FD8F70F4894D}">
      <dgm:prSet/>
      <dgm:spPr/>
      <dgm:t>
        <a:bodyPr/>
        <a:lstStyle/>
        <a:p>
          <a:endParaRPr lang="es-ES"/>
        </a:p>
      </dgm:t>
    </dgm:pt>
    <dgm:pt modelId="{B25BD0B4-C319-402F-9594-A130ED691CB7}" type="sibTrans" cxnId="{91DAED13-A77D-4D55-B00A-FD8F70F4894D}">
      <dgm:prSet/>
      <dgm:spPr/>
      <dgm:t>
        <a:bodyPr/>
        <a:lstStyle/>
        <a:p>
          <a:endParaRPr lang="es-ES"/>
        </a:p>
      </dgm:t>
    </dgm:pt>
    <dgm:pt modelId="{F5DD738F-88F4-4DFD-9941-96B76F390C06}">
      <dgm:prSet custT="1"/>
      <dgm:spPr>
        <a:solidFill>
          <a:srgbClr val="51BDD3">
            <a:alpha val="4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SV" sz="2400" dirty="0">
              <a:solidFill>
                <a:schemeClr val="tx1"/>
              </a:solidFill>
            </a:rPr>
            <a:t>Consulta Nacional de Empleo </a:t>
          </a:r>
          <a:r>
            <a:rPr lang="es-SV" sz="2400" dirty="0" smtClean="0">
              <a:solidFill>
                <a:schemeClr val="tx1"/>
              </a:solidFill>
            </a:rPr>
            <a:t>Juvenil. Participaron 12,699 jóvenes. </a:t>
          </a:r>
          <a:r>
            <a:rPr lang="es-SV" sz="2400" dirty="0">
              <a:solidFill>
                <a:schemeClr val="tx1"/>
              </a:solidFill>
            </a:rPr>
            <a:t>Inversión  $200 </a:t>
          </a:r>
          <a:r>
            <a:rPr lang="es-SV" sz="2400" dirty="0" smtClean="0">
              <a:solidFill>
                <a:schemeClr val="tx1"/>
              </a:solidFill>
            </a:rPr>
            <a:t>mil.</a:t>
          </a:r>
          <a:endParaRPr lang="es-ES" sz="2400" dirty="0">
            <a:solidFill>
              <a:schemeClr val="tx1"/>
            </a:solidFill>
          </a:endParaRPr>
        </a:p>
      </dgm:t>
    </dgm:pt>
    <dgm:pt modelId="{D260F267-B46D-4D9B-990B-E7675005765D}" type="parTrans" cxnId="{FAC156D0-B3D9-4774-9300-7A09952671B7}">
      <dgm:prSet/>
      <dgm:spPr/>
      <dgm:t>
        <a:bodyPr/>
        <a:lstStyle/>
        <a:p>
          <a:endParaRPr lang="es-ES"/>
        </a:p>
      </dgm:t>
    </dgm:pt>
    <dgm:pt modelId="{39F9B214-1CF1-4AFF-B7A5-6713E6C0F96C}" type="sibTrans" cxnId="{FAC156D0-B3D9-4774-9300-7A09952671B7}">
      <dgm:prSet/>
      <dgm:spPr/>
      <dgm:t>
        <a:bodyPr/>
        <a:lstStyle/>
        <a:p>
          <a:endParaRPr lang="es-ES"/>
        </a:p>
      </dgm:t>
    </dgm:pt>
    <dgm:pt modelId="{59EAE82D-74CF-411F-B333-81C62C30CB36}">
      <dgm:prSet custT="1"/>
      <dgm:spPr>
        <a:solidFill>
          <a:srgbClr val="51BDD3">
            <a:alpha val="4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p3d prstMaterial="matte">
          <a:bevelT w="127000" h="63500"/>
        </a:sp3d>
      </dgm:spPr>
      <dgm:t>
        <a:bodyPr/>
        <a:lstStyle/>
        <a:p>
          <a:pPr algn="just"/>
          <a:r>
            <a:rPr lang="es-SV" sz="2400" dirty="0" smtClean="0">
              <a:solidFill>
                <a:schemeClr val="tx1"/>
              </a:solidFill>
            </a:rPr>
            <a:t>1,105 </a:t>
          </a:r>
          <a:r>
            <a:rPr lang="es-SV" sz="2400" dirty="0">
              <a:solidFill>
                <a:schemeClr val="tx1"/>
              </a:solidFill>
            </a:rPr>
            <a:t>jóvenes </a:t>
          </a:r>
          <a:r>
            <a:rPr lang="es-SV" sz="2400" dirty="0" smtClean="0">
              <a:solidFill>
                <a:schemeClr val="tx1"/>
              </a:solidFill>
            </a:rPr>
            <a:t>inscritos </a:t>
          </a:r>
          <a:r>
            <a:rPr lang="es-SV" sz="2400" dirty="0">
              <a:solidFill>
                <a:schemeClr val="tx1"/>
              </a:solidFill>
            </a:rPr>
            <a:t>para ser beneficiados y recibirán </a:t>
          </a:r>
          <a:r>
            <a:rPr lang="es-SV" sz="2400" dirty="0" smtClean="0">
              <a:solidFill>
                <a:schemeClr val="tx1"/>
              </a:solidFill>
            </a:rPr>
            <a:t>capacitación módulo </a:t>
          </a:r>
          <a:r>
            <a:rPr lang="es-SV" sz="2400" dirty="0">
              <a:solidFill>
                <a:schemeClr val="tx1"/>
              </a:solidFill>
            </a:rPr>
            <a:t>de habilidades y competencias para la vida y el trabajo. </a:t>
          </a:r>
        </a:p>
      </dgm:t>
    </dgm:pt>
    <dgm:pt modelId="{A7092CEA-F05D-4272-A840-C60830CF0467}" type="parTrans" cxnId="{80F419CD-C9D2-4FE6-BEDA-CC4CC62F2E90}">
      <dgm:prSet/>
      <dgm:spPr/>
      <dgm:t>
        <a:bodyPr/>
        <a:lstStyle/>
        <a:p>
          <a:endParaRPr lang="es-ES"/>
        </a:p>
      </dgm:t>
    </dgm:pt>
    <dgm:pt modelId="{487E2517-08BE-4CF7-B4DF-FD3A135A9E44}" type="sibTrans" cxnId="{80F419CD-C9D2-4FE6-BEDA-CC4CC62F2E90}">
      <dgm:prSet/>
      <dgm:spPr/>
      <dgm:t>
        <a:bodyPr/>
        <a:lstStyle/>
        <a:p>
          <a:endParaRPr lang="es-ES"/>
        </a:p>
      </dgm:t>
    </dgm:pt>
    <dgm:pt modelId="{8A55F011-D5E4-4369-8448-7B59B921DA2B}">
      <dgm:prSet custT="1"/>
      <dgm:spPr>
        <a:solidFill>
          <a:srgbClr val="51BDD3">
            <a:alpha val="4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p3d prstMaterial="matte">
          <a:bevelT w="127000" h="63500"/>
        </a:sp3d>
      </dgm:spPr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</a:rPr>
            <a:t>Servicios población </a:t>
          </a:r>
          <a:r>
            <a:rPr lang="es-ES" sz="2400" dirty="0">
              <a:solidFill>
                <a:schemeClr val="tx1"/>
              </a:solidFill>
            </a:rPr>
            <a:t>joven del </a:t>
          </a:r>
          <a:r>
            <a:rPr lang="es-ES" sz="2400" dirty="0" smtClean="0">
              <a:solidFill>
                <a:schemeClr val="tx1"/>
              </a:solidFill>
            </a:rPr>
            <a:t>municipio.</a:t>
          </a:r>
          <a:endParaRPr lang="es-SV" sz="2400" dirty="0">
            <a:solidFill>
              <a:schemeClr val="tx1"/>
            </a:solidFill>
          </a:endParaRPr>
        </a:p>
      </dgm:t>
    </dgm:pt>
    <dgm:pt modelId="{AA5AFBFE-3DC4-4401-B6AB-2D24DC9CB688}" type="sibTrans" cxnId="{288D2E41-CDB5-423C-89E8-9828C78AABBA}">
      <dgm:prSet/>
      <dgm:spPr/>
      <dgm:t>
        <a:bodyPr/>
        <a:lstStyle/>
        <a:p>
          <a:endParaRPr lang="es-ES"/>
        </a:p>
      </dgm:t>
    </dgm:pt>
    <dgm:pt modelId="{EF72AEA7-188C-4624-A87A-62B85033A829}" type="parTrans" cxnId="{288D2E41-CDB5-423C-89E8-9828C78AABBA}">
      <dgm:prSet/>
      <dgm:spPr/>
      <dgm:t>
        <a:bodyPr/>
        <a:lstStyle/>
        <a:p>
          <a:endParaRPr lang="es-ES"/>
        </a:p>
      </dgm:t>
    </dgm:pt>
    <dgm:pt modelId="{64D000B4-7CC0-4A7A-A25B-21C54F473011}">
      <dgm:prSet custT="1"/>
      <dgm:spPr>
        <a:solidFill>
          <a:srgbClr val="51BDD3">
            <a:alpha val="4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p3d prstMaterial="matte">
          <a:bevelT w="127000" h="63500"/>
        </a:sp3d>
      </dgm:spPr>
      <dgm:t>
        <a:bodyPr/>
        <a:lstStyle/>
        <a:p>
          <a:pPr algn="just"/>
          <a:r>
            <a:rPr lang="es-SV" sz="2400" dirty="0" smtClean="0">
              <a:solidFill>
                <a:schemeClr val="tx1"/>
              </a:solidFill>
            </a:rPr>
            <a:t>Se </a:t>
          </a:r>
          <a:r>
            <a:rPr lang="es-SV" sz="2400" dirty="0">
              <a:solidFill>
                <a:schemeClr val="tx1"/>
              </a:solidFill>
            </a:rPr>
            <a:t>beneficiarán a 1,000 jóvenes en primera fase de implementación. </a:t>
          </a:r>
        </a:p>
      </dgm:t>
    </dgm:pt>
    <dgm:pt modelId="{C020A261-8CFC-4FA1-992B-1E421459BA7A}" type="parTrans" cxnId="{A63A9C6B-FDE6-4991-BAAA-92B21182D242}">
      <dgm:prSet/>
      <dgm:spPr/>
      <dgm:t>
        <a:bodyPr/>
        <a:lstStyle/>
        <a:p>
          <a:endParaRPr lang="es-SV"/>
        </a:p>
      </dgm:t>
    </dgm:pt>
    <dgm:pt modelId="{22DD8090-EF91-4C56-AF09-F9E808E41D9A}" type="sibTrans" cxnId="{A63A9C6B-FDE6-4991-BAAA-92B21182D242}">
      <dgm:prSet/>
      <dgm:spPr/>
      <dgm:t>
        <a:bodyPr/>
        <a:lstStyle/>
        <a:p>
          <a:endParaRPr lang="es-SV"/>
        </a:p>
      </dgm:t>
    </dgm:pt>
    <dgm:pt modelId="{4AAFED15-419D-4A65-8287-773EB0E6DAD7}">
      <dgm:prSet custT="1"/>
      <dgm:spPr>
        <a:solidFill>
          <a:srgbClr val="51BDD3">
            <a:alpha val="4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SV" sz="2400" dirty="0" smtClean="0">
              <a:solidFill>
                <a:schemeClr val="tx1"/>
              </a:solidFill>
            </a:rPr>
            <a:t>Política Nacional de Empleo Juvenil(borrador).</a:t>
          </a:r>
          <a:endParaRPr lang="es-ES" sz="2400" dirty="0">
            <a:solidFill>
              <a:schemeClr val="tx1"/>
            </a:solidFill>
          </a:endParaRPr>
        </a:p>
      </dgm:t>
    </dgm:pt>
    <dgm:pt modelId="{55486BCE-F2B7-4E46-A4D1-C069D4F4242D}" type="parTrans" cxnId="{BC08ADD0-450B-4E25-A852-AB6A4F5EE817}">
      <dgm:prSet/>
      <dgm:spPr/>
    </dgm:pt>
    <dgm:pt modelId="{3E59F091-37A1-40E3-8A44-8500F60E80E1}" type="sibTrans" cxnId="{BC08ADD0-450B-4E25-A852-AB6A4F5EE817}">
      <dgm:prSet/>
      <dgm:spPr/>
    </dgm:pt>
    <dgm:pt modelId="{D077A5B9-2492-4A77-8203-F3AF1CF2D882}">
      <dgm:prSet custT="1"/>
      <dgm:spPr>
        <a:solidFill>
          <a:srgbClr val="51BDD3">
            <a:alpha val="4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p3d prstMaterial="matte">
          <a:bevelT w="127000" h="63500"/>
        </a:sp3d>
      </dgm:spPr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</a:rPr>
            <a:t>Año 2016: inversión $ 1,000 millón. </a:t>
          </a:r>
          <a:endParaRPr lang="es-SV" sz="2400" dirty="0">
            <a:solidFill>
              <a:schemeClr val="tx1"/>
            </a:solidFill>
          </a:endParaRPr>
        </a:p>
      </dgm:t>
    </dgm:pt>
    <dgm:pt modelId="{FE0B09C8-A50B-4147-8EB6-FE19298EF2D2}" type="parTrans" cxnId="{61D5E653-634E-41EE-90D8-9CF9F426C5F3}">
      <dgm:prSet/>
      <dgm:spPr/>
    </dgm:pt>
    <dgm:pt modelId="{50A4BB47-D9E1-427E-8009-8197B42B93F9}" type="sibTrans" cxnId="{61D5E653-634E-41EE-90D8-9CF9F426C5F3}">
      <dgm:prSet/>
      <dgm:spPr/>
    </dgm:pt>
    <dgm:pt modelId="{A9D05F03-ED7E-436B-A4FE-9359BF1A8DAD}">
      <dgm:prSet custT="1"/>
      <dgm:spPr>
        <a:solidFill>
          <a:srgbClr val="51BDD3">
            <a:alpha val="4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s-ES" sz="2400" dirty="0">
            <a:solidFill>
              <a:schemeClr val="tx1"/>
            </a:solidFill>
          </a:endParaRPr>
        </a:p>
      </dgm:t>
    </dgm:pt>
    <dgm:pt modelId="{30BDF163-9A6F-4827-99BF-2D3FE88DE824}" type="parTrans" cxnId="{FD45763E-F07C-4CF1-8C09-59CB9CFD8D38}">
      <dgm:prSet/>
      <dgm:spPr/>
    </dgm:pt>
    <dgm:pt modelId="{07DCC3B5-E260-4EB6-AD64-4CB5D23E36EA}" type="sibTrans" cxnId="{FD45763E-F07C-4CF1-8C09-59CB9CFD8D38}">
      <dgm:prSet/>
      <dgm:spPr/>
    </dgm:pt>
    <dgm:pt modelId="{57ADBBD8-4B9B-4DD8-A78F-2CC16116F551}" type="pres">
      <dgm:prSet presAssocID="{72C26417-3577-4763-BE27-85DCA672CA2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DE09A25D-D4A0-4CEA-9A23-A1191CC653FD}" type="pres">
      <dgm:prSet presAssocID="{6D319FCF-D377-4696-8C5D-DFF9F31C8B7E}" presName="node" presStyleLbl="node1" presStyleIdx="0" presStyleCnt="3" custScaleY="78238" custLinFactNeighborX="30208" custLinFactNeighborY="-14918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DB67406-4005-4B98-A25C-6E380EAF7202}" type="pres">
      <dgm:prSet presAssocID="{EB00BB86-4ADC-468C-A685-A6CAF5E81B29}" presName="sibTrans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316C236B-DC55-4B4E-9933-122BCB30907C}" type="pres">
      <dgm:prSet presAssocID="{F132246C-AECF-4C9E-B15A-D1D18BB21F80}" presName="node" presStyleLbl="node1" presStyleIdx="1" presStyleCnt="3" custScaleX="134423" custLinFactNeighborX="3108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0247E7A-6ED8-4D3E-8942-274BFB749C29}" type="pres">
      <dgm:prSet presAssocID="{63785BB6-C7ED-49E4-A8F0-BB80A32AAB11}" presName="sibTrans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52ACDB35-6499-44D9-A398-FA50AD3C7899}" type="pres">
      <dgm:prSet presAssocID="{7EE8208D-089D-4C1C-81B3-FBC6231FBC6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61D5E653-634E-41EE-90D8-9CF9F426C5F3}" srcId="{F132246C-AECF-4C9E-B15A-D1D18BB21F80}" destId="{D077A5B9-2492-4A77-8203-F3AF1CF2D882}" srcOrd="1" destOrd="0" parTransId="{FE0B09C8-A50B-4147-8EB6-FE19298EF2D2}" sibTransId="{50A4BB47-D9E1-427E-8009-8197B42B93F9}"/>
    <dgm:cxn modelId="{288D2E41-CDB5-423C-89E8-9828C78AABBA}" srcId="{F132246C-AECF-4C9E-B15A-D1D18BB21F80}" destId="{8A55F011-D5E4-4369-8448-7B59B921DA2B}" srcOrd="0" destOrd="0" parTransId="{EF72AEA7-188C-4624-A87A-62B85033A829}" sibTransId="{AA5AFBFE-3DC4-4401-B6AB-2D24DC9CB688}"/>
    <dgm:cxn modelId="{4613F246-FE8F-4C0A-9957-A4625A729DD4}" srcId="{72C26417-3577-4763-BE27-85DCA672CA2C}" destId="{F132246C-AECF-4C9E-B15A-D1D18BB21F80}" srcOrd="1" destOrd="0" parTransId="{E2E51A7A-6483-430D-81A6-F152F783F8F8}" sibTransId="{63785BB6-C7ED-49E4-A8F0-BB80A32AAB11}"/>
    <dgm:cxn modelId="{FAC156D0-B3D9-4774-9300-7A09952671B7}" srcId="{6D319FCF-D377-4696-8C5D-DFF9F31C8B7E}" destId="{F5DD738F-88F4-4DFD-9941-96B76F390C06}" srcOrd="1" destOrd="0" parTransId="{D260F267-B46D-4D9B-990B-E7675005765D}" sibTransId="{39F9B214-1CF1-4AFF-B7A5-6713E6C0F96C}"/>
    <dgm:cxn modelId="{FD45763E-F07C-4CF1-8C09-59CB9CFD8D38}" srcId="{6D319FCF-D377-4696-8C5D-DFF9F31C8B7E}" destId="{A9D05F03-ED7E-436B-A4FE-9359BF1A8DAD}" srcOrd="2" destOrd="0" parTransId="{30BDF163-9A6F-4827-99BF-2D3FE88DE824}" sibTransId="{07DCC3B5-E260-4EB6-AD64-4CB5D23E36EA}"/>
    <dgm:cxn modelId="{5F11861D-D7AF-4C4C-9FC7-712F9F99579E}" type="presOf" srcId="{7EE8208D-089D-4C1C-81B3-FBC6231FBC68}" destId="{52ACDB35-6499-44D9-A398-FA50AD3C7899}" srcOrd="0" destOrd="0" presId="urn:microsoft.com/office/officeart/2005/8/layout/hList6"/>
    <dgm:cxn modelId="{B27AB61A-D218-4F36-94C3-1F2F631BF8FC}" type="presOf" srcId="{F132246C-AECF-4C9E-B15A-D1D18BB21F80}" destId="{316C236B-DC55-4B4E-9933-122BCB30907C}" srcOrd="0" destOrd="0" presId="urn:microsoft.com/office/officeart/2005/8/layout/hList6"/>
    <dgm:cxn modelId="{5A8D6218-69BA-4AAB-8F5F-484C79737928}" type="presOf" srcId="{6D319FCF-D377-4696-8C5D-DFF9F31C8B7E}" destId="{DE09A25D-D4A0-4CEA-9A23-A1191CC653FD}" srcOrd="0" destOrd="0" presId="urn:microsoft.com/office/officeart/2005/8/layout/hList6"/>
    <dgm:cxn modelId="{42CADB86-51A9-4BE0-A291-3F0EA5851F75}" type="presOf" srcId="{A7F1BE09-F59E-4FE3-9CDD-1E9BE20FBA46}" destId="{DE09A25D-D4A0-4CEA-9A23-A1191CC653FD}" srcOrd="0" destOrd="1" presId="urn:microsoft.com/office/officeart/2005/8/layout/hList6"/>
    <dgm:cxn modelId="{80F419CD-C9D2-4FE6-BEDA-CC4CC62F2E90}" srcId="{7EE8208D-089D-4C1C-81B3-FBC6231FBC68}" destId="{59EAE82D-74CF-411F-B333-81C62C30CB36}" srcOrd="0" destOrd="0" parTransId="{A7092CEA-F05D-4272-A840-C60830CF0467}" sibTransId="{487E2517-08BE-4CF7-B4DF-FD3A135A9E44}"/>
    <dgm:cxn modelId="{EDF340AA-F99E-4C8E-9AF1-94ACE4A06E79}" type="presOf" srcId="{72C26417-3577-4763-BE27-85DCA672CA2C}" destId="{57ADBBD8-4B9B-4DD8-A78F-2CC16116F551}" srcOrd="0" destOrd="0" presId="urn:microsoft.com/office/officeart/2005/8/layout/hList6"/>
    <dgm:cxn modelId="{C66EBE00-3B8F-46F0-A085-CA2069E57DD9}" type="presOf" srcId="{D077A5B9-2492-4A77-8203-F3AF1CF2D882}" destId="{316C236B-DC55-4B4E-9933-122BCB30907C}" srcOrd="0" destOrd="2" presId="urn:microsoft.com/office/officeart/2005/8/layout/hList6"/>
    <dgm:cxn modelId="{BC08ADD0-450B-4E25-A852-AB6A4F5EE817}" srcId="{6D319FCF-D377-4696-8C5D-DFF9F31C8B7E}" destId="{4AAFED15-419D-4A65-8287-773EB0E6DAD7}" srcOrd="3" destOrd="0" parTransId="{55486BCE-F2B7-4E46-A4D1-C069D4F4242D}" sibTransId="{3E59F091-37A1-40E3-8A44-8500F60E80E1}"/>
    <dgm:cxn modelId="{E5CD57B5-751D-4A21-B2D6-D1C46ADC9F20}" type="presOf" srcId="{59EAE82D-74CF-411F-B333-81C62C30CB36}" destId="{52ACDB35-6499-44D9-A398-FA50AD3C7899}" srcOrd="0" destOrd="1" presId="urn:microsoft.com/office/officeart/2005/8/layout/hList6"/>
    <dgm:cxn modelId="{0EBFC5F3-16CD-4B33-AE5F-0161630A9EAE}" srcId="{72C26417-3577-4763-BE27-85DCA672CA2C}" destId="{6D319FCF-D377-4696-8C5D-DFF9F31C8B7E}" srcOrd="0" destOrd="0" parTransId="{7A5D8C50-7852-4DAD-A4EC-E0A2A0F99DA1}" sibTransId="{EB00BB86-4ADC-468C-A685-A6CAF5E81B29}"/>
    <dgm:cxn modelId="{91DAED13-A77D-4D55-B00A-FD8F70F4894D}" srcId="{72C26417-3577-4763-BE27-85DCA672CA2C}" destId="{7EE8208D-089D-4C1C-81B3-FBC6231FBC68}" srcOrd="2" destOrd="0" parTransId="{36B11774-4CBC-4113-805D-635C3891DF22}" sibTransId="{B25BD0B4-C319-402F-9594-A130ED691CB7}"/>
    <dgm:cxn modelId="{A63A9C6B-FDE6-4991-BAAA-92B21182D242}" srcId="{F132246C-AECF-4C9E-B15A-D1D18BB21F80}" destId="{64D000B4-7CC0-4A7A-A25B-21C54F473011}" srcOrd="2" destOrd="0" parTransId="{C020A261-8CFC-4FA1-992B-1E421459BA7A}" sibTransId="{22DD8090-EF91-4C56-AF09-F9E808E41D9A}"/>
    <dgm:cxn modelId="{ABD4DA81-3758-4DEA-AAF9-68C8A49457EE}" srcId="{6D319FCF-D377-4696-8C5D-DFF9F31C8B7E}" destId="{A7F1BE09-F59E-4FE3-9CDD-1E9BE20FBA46}" srcOrd="0" destOrd="0" parTransId="{757EFDD1-2F7C-4C35-A5DA-56317CA85937}" sibTransId="{F46E7C6F-3F0C-4DD5-9FE6-614B24047772}"/>
    <dgm:cxn modelId="{962DAF9C-1A58-492A-9F54-02B1C47656C6}" type="presOf" srcId="{8A55F011-D5E4-4369-8448-7B59B921DA2B}" destId="{316C236B-DC55-4B4E-9933-122BCB30907C}" srcOrd="0" destOrd="1" presId="urn:microsoft.com/office/officeart/2005/8/layout/hList6"/>
    <dgm:cxn modelId="{E748C50D-7BA8-4565-B4A5-9DC9D484ADB9}" type="presOf" srcId="{4AAFED15-419D-4A65-8287-773EB0E6DAD7}" destId="{DE09A25D-D4A0-4CEA-9A23-A1191CC653FD}" srcOrd="0" destOrd="4" presId="urn:microsoft.com/office/officeart/2005/8/layout/hList6"/>
    <dgm:cxn modelId="{B054B892-43F9-444E-A170-9EB385EA666C}" type="presOf" srcId="{A9D05F03-ED7E-436B-A4FE-9359BF1A8DAD}" destId="{DE09A25D-D4A0-4CEA-9A23-A1191CC653FD}" srcOrd="0" destOrd="3" presId="urn:microsoft.com/office/officeart/2005/8/layout/hList6"/>
    <dgm:cxn modelId="{6FD205E3-8B41-451B-9992-64F0B9F625F1}" type="presOf" srcId="{F5DD738F-88F4-4DFD-9941-96B76F390C06}" destId="{DE09A25D-D4A0-4CEA-9A23-A1191CC653FD}" srcOrd="0" destOrd="2" presId="urn:microsoft.com/office/officeart/2005/8/layout/hList6"/>
    <dgm:cxn modelId="{83AB1695-7141-428A-A7DE-F2202D485394}" type="presOf" srcId="{64D000B4-7CC0-4A7A-A25B-21C54F473011}" destId="{316C236B-DC55-4B4E-9933-122BCB30907C}" srcOrd="0" destOrd="3" presId="urn:microsoft.com/office/officeart/2005/8/layout/hList6"/>
    <dgm:cxn modelId="{84A172E5-B548-47D0-AF7D-5126EC061DE6}" type="presParOf" srcId="{57ADBBD8-4B9B-4DD8-A78F-2CC16116F551}" destId="{DE09A25D-D4A0-4CEA-9A23-A1191CC653FD}" srcOrd="0" destOrd="0" presId="urn:microsoft.com/office/officeart/2005/8/layout/hList6"/>
    <dgm:cxn modelId="{C5FF4141-E684-4E17-8E7A-39900304BCC8}" type="presParOf" srcId="{57ADBBD8-4B9B-4DD8-A78F-2CC16116F551}" destId="{9DB67406-4005-4B98-A25C-6E380EAF7202}" srcOrd="1" destOrd="0" presId="urn:microsoft.com/office/officeart/2005/8/layout/hList6"/>
    <dgm:cxn modelId="{3440F0E9-B0EB-4379-AA62-F4A6701ED384}" type="presParOf" srcId="{57ADBBD8-4B9B-4DD8-A78F-2CC16116F551}" destId="{316C236B-DC55-4B4E-9933-122BCB30907C}" srcOrd="2" destOrd="0" presId="urn:microsoft.com/office/officeart/2005/8/layout/hList6"/>
    <dgm:cxn modelId="{6877B3CC-1173-4D89-8F90-01776BA52F89}" type="presParOf" srcId="{57ADBBD8-4B9B-4DD8-A78F-2CC16116F551}" destId="{80247E7A-6ED8-4D3E-8942-274BFB749C29}" srcOrd="3" destOrd="0" presId="urn:microsoft.com/office/officeart/2005/8/layout/hList6"/>
    <dgm:cxn modelId="{2C04A8F9-9A79-4E50-8275-1ABE0C4DC7CB}" type="presParOf" srcId="{57ADBBD8-4B9B-4DD8-A78F-2CC16116F551}" destId="{52ACDB35-6499-44D9-A398-FA50AD3C7899}" srcOrd="4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11015C-3333-4343-B4F8-66370005BD91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288A671-965C-4A55-8E18-548AA5EBA485}">
      <dgm:prSet phldrT="[Texto]" custT="1"/>
      <dgm:spPr>
        <a:solidFill>
          <a:srgbClr val="51BDD3">
            <a:alpha val="40000"/>
          </a:srgbClr>
        </a:solidFill>
      </dgm:spPr>
      <dgm:t>
        <a:bodyPr/>
        <a:lstStyle/>
        <a:p>
          <a:pPr algn="ctr"/>
          <a:r>
            <a:rPr lang="es-ES" sz="2400" b="1" dirty="0">
              <a:solidFill>
                <a:schemeClr val="tx1"/>
              </a:solidFill>
            </a:rPr>
            <a:t>Programa Inglés para el </a:t>
          </a:r>
          <a:r>
            <a:rPr lang="es-ES" sz="2400" b="1" dirty="0" smtClean="0">
              <a:solidFill>
                <a:schemeClr val="tx1"/>
              </a:solidFill>
            </a:rPr>
            <a:t>Trabajo</a:t>
          </a:r>
        </a:p>
        <a:p>
          <a:pPr algn="ctr"/>
          <a:endParaRPr lang="es-ES" sz="2000" b="1" dirty="0">
            <a:solidFill>
              <a:schemeClr val="tx1"/>
            </a:solidFill>
          </a:endParaRPr>
        </a:p>
      </dgm:t>
    </dgm:pt>
    <dgm:pt modelId="{D4BC9932-7CDD-43E5-B086-C88AEA783749}" type="parTrans" cxnId="{A3D0C427-2C53-4042-8D4C-78DB8845FD97}">
      <dgm:prSet/>
      <dgm:spPr/>
      <dgm:t>
        <a:bodyPr/>
        <a:lstStyle/>
        <a:p>
          <a:endParaRPr lang="es-ES"/>
        </a:p>
      </dgm:t>
    </dgm:pt>
    <dgm:pt modelId="{8161DFDB-4F07-4CD4-BD59-A7B1CA9FBA88}" type="sibTrans" cxnId="{A3D0C427-2C53-4042-8D4C-78DB8845FD97}">
      <dgm:prSet/>
      <dgm:spPr/>
      <dgm:t>
        <a:bodyPr/>
        <a:lstStyle/>
        <a:p>
          <a:endParaRPr lang="es-ES"/>
        </a:p>
      </dgm:t>
    </dgm:pt>
    <dgm:pt modelId="{B0B90203-DE59-4E37-9FAB-ADD75D77CB5B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just"/>
          <a:r>
            <a:rPr lang="es-SV" sz="2400" dirty="0" smtClean="0">
              <a:solidFill>
                <a:schemeClr val="tx1"/>
              </a:solidFill>
            </a:rPr>
            <a:t>233 </a:t>
          </a:r>
          <a:r>
            <a:rPr lang="es-SV" sz="2400" dirty="0">
              <a:solidFill>
                <a:schemeClr val="tx1"/>
              </a:solidFill>
            </a:rPr>
            <a:t>jóvenes </a:t>
          </a:r>
          <a:r>
            <a:rPr lang="es-SV" sz="2400" dirty="0" smtClean="0">
              <a:solidFill>
                <a:schemeClr val="tx1"/>
              </a:solidFill>
            </a:rPr>
            <a:t>beneficiado-as </a:t>
          </a:r>
          <a:r>
            <a:rPr lang="es-SV" sz="2400" dirty="0">
              <a:solidFill>
                <a:schemeClr val="tx1"/>
              </a:solidFill>
            </a:rPr>
            <a:t>(37% </a:t>
          </a:r>
          <a:r>
            <a:rPr lang="es-SV" sz="2400" dirty="0" smtClean="0">
              <a:solidFill>
                <a:schemeClr val="tx1"/>
              </a:solidFill>
            </a:rPr>
            <a:t>Academia </a:t>
          </a:r>
          <a:r>
            <a:rPr lang="es-SV" sz="2400" dirty="0">
              <a:solidFill>
                <a:schemeClr val="tx1"/>
              </a:solidFill>
            </a:rPr>
            <a:t>Europea, 32% </a:t>
          </a:r>
          <a:r>
            <a:rPr lang="es-SV" sz="2400" dirty="0" smtClean="0">
              <a:solidFill>
                <a:schemeClr val="tx1"/>
              </a:solidFill>
            </a:rPr>
            <a:t>Academia Americana, </a:t>
          </a:r>
          <a:r>
            <a:rPr lang="es-SV" sz="2400" dirty="0">
              <a:solidFill>
                <a:schemeClr val="tx1"/>
              </a:solidFill>
            </a:rPr>
            <a:t>31% </a:t>
          </a:r>
          <a:r>
            <a:rPr lang="es-SV" sz="2400" dirty="0" smtClean="0">
              <a:solidFill>
                <a:schemeClr val="tx1"/>
              </a:solidFill>
            </a:rPr>
            <a:t>Academia </a:t>
          </a:r>
          <a:r>
            <a:rPr lang="es-SV" sz="2400" dirty="0" err="1">
              <a:solidFill>
                <a:schemeClr val="tx1"/>
              </a:solidFill>
            </a:rPr>
            <a:t>Speak</a:t>
          </a:r>
          <a:r>
            <a:rPr lang="es-SV" sz="2400" dirty="0">
              <a:solidFill>
                <a:schemeClr val="tx1"/>
              </a:solidFill>
            </a:rPr>
            <a:t>). </a:t>
          </a:r>
        </a:p>
      </dgm:t>
    </dgm:pt>
    <dgm:pt modelId="{90049A25-EF8B-4332-8C1C-4DB39C07AEED}" type="parTrans" cxnId="{4BB5CB69-D2D1-4AED-8DB6-D1E2ED45AF3D}">
      <dgm:prSet/>
      <dgm:spPr/>
      <dgm:t>
        <a:bodyPr/>
        <a:lstStyle/>
        <a:p>
          <a:endParaRPr lang="es-ES"/>
        </a:p>
      </dgm:t>
    </dgm:pt>
    <dgm:pt modelId="{44393777-5C93-4685-9C95-3E35E7B53B87}" type="sibTrans" cxnId="{4BB5CB69-D2D1-4AED-8DB6-D1E2ED45AF3D}">
      <dgm:prSet/>
      <dgm:spPr/>
      <dgm:t>
        <a:bodyPr/>
        <a:lstStyle/>
        <a:p>
          <a:endParaRPr lang="es-ES"/>
        </a:p>
      </dgm:t>
    </dgm:pt>
    <dgm:pt modelId="{CEF79CA3-159B-4F1E-9DAC-9D5B2D2F2EE4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just"/>
          <a:r>
            <a:rPr lang="es-SV" sz="2400" dirty="0" smtClean="0">
              <a:solidFill>
                <a:schemeClr val="tx1"/>
              </a:solidFill>
            </a:rPr>
            <a:t>Formación las/os jóvenes </a:t>
          </a:r>
          <a:r>
            <a:rPr lang="es-SV" sz="2400" dirty="0">
              <a:solidFill>
                <a:schemeClr val="tx1"/>
              </a:solidFill>
            </a:rPr>
            <a:t>recibieron </a:t>
          </a:r>
          <a:r>
            <a:rPr lang="es-SV" sz="2400" dirty="0" smtClean="0">
              <a:solidFill>
                <a:schemeClr val="tx1"/>
              </a:solidFill>
            </a:rPr>
            <a:t>ayuda </a:t>
          </a:r>
          <a:r>
            <a:rPr lang="es-SV" sz="2400" dirty="0">
              <a:solidFill>
                <a:schemeClr val="tx1"/>
              </a:solidFill>
            </a:rPr>
            <a:t>económica </a:t>
          </a:r>
          <a:r>
            <a:rPr lang="es-SV" sz="2400" dirty="0" smtClean="0">
              <a:solidFill>
                <a:schemeClr val="tx1"/>
              </a:solidFill>
            </a:rPr>
            <a:t>$60.00 mensuales. 2 meses.</a:t>
          </a:r>
          <a:endParaRPr lang="es-SV" sz="2400" dirty="0">
            <a:solidFill>
              <a:schemeClr val="tx1"/>
            </a:solidFill>
          </a:endParaRPr>
        </a:p>
      </dgm:t>
    </dgm:pt>
    <dgm:pt modelId="{EED808D4-101D-484C-8D0B-E03E6F2EE4FA}" type="parTrans" cxnId="{6DFD7267-D991-43C4-831A-C3DA377BBAE7}">
      <dgm:prSet/>
      <dgm:spPr/>
      <dgm:t>
        <a:bodyPr/>
        <a:lstStyle/>
        <a:p>
          <a:endParaRPr lang="es-ES"/>
        </a:p>
      </dgm:t>
    </dgm:pt>
    <dgm:pt modelId="{5C05457C-93DA-4057-9517-6859F1B568BE}" type="sibTrans" cxnId="{6DFD7267-D991-43C4-831A-C3DA377BBAE7}">
      <dgm:prSet/>
      <dgm:spPr/>
      <dgm:t>
        <a:bodyPr/>
        <a:lstStyle/>
        <a:p>
          <a:endParaRPr lang="es-ES"/>
        </a:p>
      </dgm:t>
    </dgm:pt>
    <dgm:pt modelId="{560B3352-983E-4079-9140-06F32A5841E5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</a:rPr>
            <a:t>Feria </a:t>
          </a:r>
          <a:r>
            <a:rPr lang="es-ES" sz="2400" dirty="0">
              <a:solidFill>
                <a:schemeClr val="tx1"/>
              </a:solidFill>
            </a:rPr>
            <a:t>de empleo </a:t>
          </a:r>
          <a:r>
            <a:rPr lang="es-ES" sz="2400" dirty="0" err="1" smtClean="0">
              <a:solidFill>
                <a:schemeClr val="tx1"/>
              </a:solidFill>
            </a:rPr>
            <a:t>call</a:t>
          </a:r>
          <a:r>
            <a:rPr lang="es-ES" sz="2400" dirty="0" smtClean="0">
              <a:solidFill>
                <a:schemeClr val="tx1"/>
              </a:solidFill>
            </a:rPr>
            <a:t> </a:t>
          </a:r>
          <a:r>
            <a:rPr lang="es-ES" sz="2400" dirty="0">
              <a:solidFill>
                <a:schemeClr val="tx1"/>
              </a:solidFill>
            </a:rPr>
            <a:t>center </a:t>
          </a:r>
          <a:r>
            <a:rPr lang="es-ES" sz="2400" dirty="0" smtClean="0">
              <a:solidFill>
                <a:schemeClr val="tx1"/>
              </a:solidFill>
            </a:rPr>
            <a:t>(HAMCHAM). 80% de inserción.</a:t>
          </a:r>
          <a:endParaRPr lang="es-SV" sz="2400" dirty="0">
            <a:solidFill>
              <a:schemeClr val="tx1"/>
            </a:solidFill>
          </a:endParaRPr>
        </a:p>
      </dgm:t>
    </dgm:pt>
    <dgm:pt modelId="{A1FFC3D6-1223-48EC-A260-1791CCAE5971}" type="parTrans" cxnId="{F6008A35-F28A-499F-B95D-D28F78787B68}">
      <dgm:prSet/>
      <dgm:spPr/>
      <dgm:t>
        <a:bodyPr/>
        <a:lstStyle/>
        <a:p>
          <a:endParaRPr lang="es-ES"/>
        </a:p>
      </dgm:t>
    </dgm:pt>
    <dgm:pt modelId="{40CD95E4-8F2C-47CB-ABA2-F9F507DD66C0}" type="sibTrans" cxnId="{F6008A35-F28A-499F-B95D-D28F78787B68}">
      <dgm:prSet/>
      <dgm:spPr/>
      <dgm:t>
        <a:bodyPr/>
        <a:lstStyle/>
        <a:p>
          <a:endParaRPr lang="es-ES"/>
        </a:p>
      </dgm:t>
    </dgm:pt>
    <dgm:pt modelId="{2039BED7-F50E-4850-B6FC-211746A14049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l"/>
          <a:r>
            <a:rPr lang="es-ES" sz="2400" dirty="0" smtClean="0">
              <a:solidFill>
                <a:schemeClr val="tx1"/>
              </a:solidFill>
            </a:rPr>
            <a:t>686 </a:t>
          </a:r>
          <a:r>
            <a:rPr lang="es-ES" sz="2400" dirty="0">
              <a:solidFill>
                <a:schemeClr val="tx1"/>
              </a:solidFill>
            </a:rPr>
            <a:t>jóvenes emprendedores participaron en </a:t>
          </a:r>
          <a:r>
            <a:rPr lang="es-ES" sz="2400" dirty="0" smtClean="0">
              <a:solidFill>
                <a:schemeClr val="tx1"/>
              </a:solidFill>
            </a:rPr>
            <a:t>cuatro encuentros (Ahuachapán, Morazán, San Vicente y San Salvador)</a:t>
          </a:r>
          <a:endParaRPr lang="es-ES" sz="2400" dirty="0">
            <a:solidFill>
              <a:schemeClr val="tx1"/>
            </a:solidFill>
          </a:endParaRPr>
        </a:p>
      </dgm:t>
    </dgm:pt>
    <dgm:pt modelId="{D6659562-F32E-4623-AFA3-8951818DDBD4}">
      <dgm:prSet phldrT="[Texto]" custT="1"/>
      <dgm:spPr>
        <a:solidFill>
          <a:srgbClr val="51BDD3">
            <a:alpha val="40000"/>
          </a:srgbClr>
        </a:solidFill>
      </dgm:spPr>
      <dgm:t>
        <a:bodyPr/>
        <a:lstStyle/>
        <a:p>
          <a:pPr algn="ctr"/>
          <a:r>
            <a:rPr lang="es-ES" sz="2400" b="1" dirty="0">
              <a:solidFill>
                <a:schemeClr val="tx1"/>
              </a:solidFill>
            </a:rPr>
            <a:t>Intercambio Entre Jóvenes </a:t>
          </a:r>
          <a:r>
            <a:rPr lang="es-ES" sz="2400" b="1" dirty="0" smtClean="0">
              <a:solidFill>
                <a:schemeClr val="tx1"/>
              </a:solidFill>
            </a:rPr>
            <a:t>Emprendedores-as</a:t>
          </a:r>
        </a:p>
        <a:p>
          <a:pPr algn="ctr"/>
          <a:endParaRPr lang="es-ES" sz="2400" b="1" dirty="0">
            <a:solidFill>
              <a:schemeClr val="tx1"/>
            </a:solidFill>
          </a:endParaRPr>
        </a:p>
      </dgm:t>
    </dgm:pt>
    <dgm:pt modelId="{253BFFC7-2395-488A-9D1B-49C12A3E64FC}" type="sibTrans" cxnId="{D0B37961-DCF7-4674-93A2-3CE8330CE835}">
      <dgm:prSet/>
      <dgm:spPr/>
      <dgm:t>
        <a:bodyPr/>
        <a:lstStyle/>
        <a:p>
          <a:endParaRPr lang="es-ES"/>
        </a:p>
      </dgm:t>
    </dgm:pt>
    <dgm:pt modelId="{8C52D757-2627-4071-B068-7DDE61A7BDA0}" type="parTrans" cxnId="{D0B37961-DCF7-4674-93A2-3CE8330CE835}">
      <dgm:prSet/>
      <dgm:spPr/>
      <dgm:t>
        <a:bodyPr/>
        <a:lstStyle/>
        <a:p>
          <a:endParaRPr lang="es-ES"/>
        </a:p>
      </dgm:t>
    </dgm:pt>
    <dgm:pt modelId="{EF447098-1DD9-4964-A9CA-42A4FAFAB476}" type="sibTrans" cxnId="{EB23FA47-91C1-4C01-9565-BDA992B7042F}">
      <dgm:prSet/>
      <dgm:spPr/>
      <dgm:t>
        <a:bodyPr/>
        <a:lstStyle/>
        <a:p>
          <a:endParaRPr lang="es-ES"/>
        </a:p>
      </dgm:t>
    </dgm:pt>
    <dgm:pt modelId="{8DDB27F8-0C78-4AC9-8C59-9A54F9F86B30}" type="parTrans" cxnId="{EB23FA47-91C1-4C01-9565-BDA992B7042F}">
      <dgm:prSet/>
      <dgm:spPr/>
      <dgm:t>
        <a:bodyPr/>
        <a:lstStyle/>
        <a:p>
          <a:endParaRPr lang="es-ES"/>
        </a:p>
      </dgm:t>
    </dgm:pt>
    <dgm:pt modelId="{99138152-CDBD-4C5B-A641-67A5226FAB3F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l"/>
          <a:r>
            <a:rPr lang="es-ES" sz="2400" dirty="0" smtClean="0">
              <a:solidFill>
                <a:schemeClr val="tx1"/>
              </a:solidFill>
            </a:rPr>
            <a:t>Inversión </a:t>
          </a:r>
          <a:r>
            <a:rPr lang="es-ES" sz="2400" dirty="0">
              <a:solidFill>
                <a:schemeClr val="tx1"/>
              </a:solidFill>
            </a:rPr>
            <a:t>total: $262.500</a:t>
          </a:r>
          <a:endParaRPr lang="es-SV" sz="2400" dirty="0">
            <a:solidFill>
              <a:schemeClr val="tx1"/>
            </a:solidFill>
          </a:endParaRPr>
        </a:p>
      </dgm:t>
    </dgm:pt>
    <dgm:pt modelId="{8B32DB40-7C48-4151-8FC0-95E13A0C4279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l"/>
          <a:endParaRPr lang="es-ES" sz="2400" dirty="0">
            <a:solidFill>
              <a:schemeClr val="tx1"/>
            </a:solidFill>
          </a:endParaRPr>
        </a:p>
      </dgm:t>
    </dgm:pt>
    <dgm:pt modelId="{05094640-EA31-4D54-9A39-1BE757006A3E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l"/>
          <a:r>
            <a:rPr lang="es-ES" sz="2400" dirty="0" smtClean="0">
              <a:solidFill>
                <a:schemeClr val="tx1"/>
              </a:solidFill>
            </a:rPr>
            <a:t>63 </a:t>
          </a:r>
          <a:r>
            <a:rPr lang="es-ES" sz="2400" dirty="0">
              <a:solidFill>
                <a:schemeClr val="tx1"/>
              </a:solidFill>
            </a:rPr>
            <a:t>acciones de formación </a:t>
          </a:r>
          <a:r>
            <a:rPr lang="es-ES" sz="2400" dirty="0" smtClean="0">
              <a:solidFill>
                <a:schemeClr val="tx1"/>
              </a:solidFill>
            </a:rPr>
            <a:t>profesional; capacitando </a:t>
          </a:r>
          <a:r>
            <a:rPr lang="es-ES" sz="2400" dirty="0">
              <a:solidFill>
                <a:schemeClr val="tx1"/>
              </a:solidFill>
            </a:rPr>
            <a:t>a 945 jóvenes (430 hombres y 515 mujeres) </a:t>
          </a:r>
          <a:r>
            <a:rPr lang="es-ES" sz="2400" dirty="0" smtClean="0">
              <a:solidFill>
                <a:schemeClr val="tx1"/>
              </a:solidFill>
            </a:rPr>
            <a:t>diferentes </a:t>
          </a:r>
          <a:r>
            <a:rPr lang="es-ES" sz="2400" dirty="0">
              <a:solidFill>
                <a:schemeClr val="tx1"/>
              </a:solidFill>
            </a:rPr>
            <a:t>especialidades. </a:t>
          </a:r>
        </a:p>
      </dgm:t>
    </dgm:pt>
    <dgm:pt modelId="{00233CF1-D45B-4E75-BF00-248196D9964F}">
      <dgm:prSet phldrT="[Texto]" custT="1"/>
      <dgm:spPr>
        <a:solidFill>
          <a:srgbClr val="51BDD3">
            <a:alpha val="40000"/>
          </a:srgbClr>
        </a:solidFill>
      </dgm:spPr>
      <dgm:t>
        <a:bodyPr/>
        <a:lstStyle/>
        <a:p>
          <a:pPr algn="ctr"/>
          <a:r>
            <a:rPr lang="es-ES" sz="2400" b="1" dirty="0">
              <a:solidFill>
                <a:schemeClr val="tx1"/>
              </a:solidFill>
            </a:rPr>
            <a:t>Formación Profesional para </a:t>
          </a:r>
          <a:r>
            <a:rPr lang="es-ES" sz="2400" b="1" dirty="0" smtClean="0">
              <a:solidFill>
                <a:schemeClr val="tx1"/>
              </a:solidFill>
            </a:rPr>
            <a:t>Jóvenes</a:t>
          </a:r>
        </a:p>
        <a:p>
          <a:pPr algn="ctr"/>
          <a:r>
            <a:rPr lang="es-ES" sz="2400" b="0" dirty="0" smtClean="0">
              <a:solidFill>
                <a:schemeClr val="tx1"/>
              </a:solidFill>
            </a:rPr>
            <a:t>C</a:t>
          </a:r>
          <a:r>
            <a:rPr lang="es-SV" sz="2400" dirty="0" err="1" smtClean="0">
              <a:solidFill>
                <a:schemeClr val="tx1"/>
              </a:solidFill>
            </a:rPr>
            <a:t>onvenio</a:t>
          </a:r>
          <a:r>
            <a:rPr lang="es-SV" sz="2400" dirty="0" smtClean="0">
              <a:solidFill>
                <a:schemeClr val="tx1"/>
              </a:solidFill>
            </a:rPr>
            <a:t>  INSAFORP/INJUVE</a:t>
          </a:r>
          <a:endParaRPr lang="es-ES" sz="2400" b="1" dirty="0">
            <a:solidFill>
              <a:schemeClr val="tx1"/>
            </a:solidFill>
          </a:endParaRPr>
        </a:p>
      </dgm:t>
    </dgm:pt>
    <dgm:pt modelId="{A5DD6108-6A76-4B72-B4E0-773ABD985F7A}" type="sibTrans" cxnId="{E6FA7FBF-2E83-44E8-AF56-171C46BC0CB2}">
      <dgm:prSet/>
      <dgm:spPr/>
      <dgm:t>
        <a:bodyPr/>
        <a:lstStyle/>
        <a:p>
          <a:endParaRPr lang="es-ES"/>
        </a:p>
      </dgm:t>
    </dgm:pt>
    <dgm:pt modelId="{6470AD2B-00FA-40A7-BED1-CDF78616DB8F}" type="parTrans" cxnId="{E6FA7FBF-2E83-44E8-AF56-171C46BC0CB2}">
      <dgm:prSet/>
      <dgm:spPr/>
      <dgm:t>
        <a:bodyPr/>
        <a:lstStyle/>
        <a:p>
          <a:endParaRPr lang="es-ES"/>
        </a:p>
      </dgm:t>
    </dgm:pt>
    <dgm:pt modelId="{87499D73-A170-40E2-B020-E3A8595A8778}" type="sibTrans" cxnId="{F0F52FD5-5838-4D9D-9D28-D696E5750720}">
      <dgm:prSet/>
      <dgm:spPr/>
      <dgm:t>
        <a:bodyPr/>
        <a:lstStyle/>
        <a:p>
          <a:endParaRPr lang="es-ES"/>
        </a:p>
      </dgm:t>
    </dgm:pt>
    <dgm:pt modelId="{F7BF50F8-37DC-4685-88A6-12333E3B35CA}" type="parTrans" cxnId="{F0F52FD5-5838-4D9D-9D28-D696E5750720}">
      <dgm:prSet/>
      <dgm:spPr/>
      <dgm:t>
        <a:bodyPr/>
        <a:lstStyle/>
        <a:p>
          <a:endParaRPr lang="es-ES"/>
        </a:p>
      </dgm:t>
    </dgm:pt>
    <dgm:pt modelId="{3439DE2E-5C15-4B72-8806-D7EE5EA460F0}" type="sibTrans" cxnId="{9D697B1A-BE61-4287-82D1-4D0FB054FC1B}">
      <dgm:prSet/>
      <dgm:spPr/>
      <dgm:t>
        <a:bodyPr/>
        <a:lstStyle/>
        <a:p>
          <a:endParaRPr lang="es-ES"/>
        </a:p>
      </dgm:t>
    </dgm:pt>
    <dgm:pt modelId="{C106012B-1C61-402E-8073-8E8F2D563F90}" type="parTrans" cxnId="{9D697B1A-BE61-4287-82D1-4D0FB054FC1B}">
      <dgm:prSet/>
      <dgm:spPr/>
      <dgm:t>
        <a:bodyPr/>
        <a:lstStyle/>
        <a:p>
          <a:endParaRPr lang="es-ES"/>
        </a:p>
      </dgm:t>
    </dgm:pt>
    <dgm:pt modelId="{F2F892F3-200E-4C6F-A14A-38D9BBD2A6D2}" type="sibTrans" cxnId="{CD087DF2-70D6-4AC5-968E-609EDB838269}">
      <dgm:prSet/>
      <dgm:spPr/>
      <dgm:t>
        <a:bodyPr/>
        <a:lstStyle/>
        <a:p>
          <a:endParaRPr lang="es-ES"/>
        </a:p>
      </dgm:t>
    </dgm:pt>
    <dgm:pt modelId="{4147AC14-8632-408F-A038-1E88D9ACC890}" type="parTrans" cxnId="{CD087DF2-70D6-4AC5-968E-609EDB838269}">
      <dgm:prSet/>
      <dgm:spPr/>
      <dgm:t>
        <a:bodyPr/>
        <a:lstStyle/>
        <a:p>
          <a:endParaRPr lang="es-ES"/>
        </a:p>
      </dgm:t>
    </dgm:pt>
    <dgm:pt modelId="{99A6A3E3-1730-42A3-8BE7-07618953F754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just"/>
          <a:endParaRPr lang="es-SV" sz="2400" dirty="0">
            <a:solidFill>
              <a:schemeClr val="tx1"/>
            </a:solidFill>
          </a:endParaRPr>
        </a:p>
      </dgm:t>
    </dgm:pt>
    <dgm:pt modelId="{9FD4B213-6262-4BF1-A1DE-1160F988BAAA}" type="parTrans" cxnId="{406EDCA1-1749-4955-A354-CDFE3038B254}">
      <dgm:prSet/>
      <dgm:spPr/>
      <dgm:t>
        <a:bodyPr/>
        <a:lstStyle/>
        <a:p>
          <a:endParaRPr lang="es-SV"/>
        </a:p>
      </dgm:t>
    </dgm:pt>
    <dgm:pt modelId="{0D5ED76F-807D-4777-944D-6FBB0ED39FF0}" type="sibTrans" cxnId="{406EDCA1-1749-4955-A354-CDFE3038B254}">
      <dgm:prSet/>
      <dgm:spPr/>
      <dgm:t>
        <a:bodyPr/>
        <a:lstStyle/>
        <a:p>
          <a:endParaRPr lang="es-SV"/>
        </a:p>
      </dgm:t>
    </dgm:pt>
    <dgm:pt modelId="{7161BD6B-5529-4441-BF13-A9519DDB73AE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just"/>
          <a:endParaRPr lang="es-SV" sz="2400" dirty="0">
            <a:solidFill>
              <a:schemeClr val="tx1"/>
            </a:solidFill>
          </a:endParaRPr>
        </a:p>
      </dgm:t>
    </dgm:pt>
    <dgm:pt modelId="{30611FDB-ACB3-4F6F-82CB-686FCE787CE8}" type="parTrans" cxnId="{ECEDD619-33B2-4DDD-A6BA-7FF638A23AD3}">
      <dgm:prSet/>
      <dgm:spPr/>
      <dgm:t>
        <a:bodyPr/>
        <a:lstStyle/>
        <a:p>
          <a:endParaRPr lang="es-SV"/>
        </a:p>
      </dgm:t>
    </dgm:pt>
    <dgm:pt modelId="{3D8D57D0-1283-4EEF-B766-3AA4D1E96ACB}" type="sibTrans" cxnId="{ECEDD619-33B2-4DDD-A6BA-7FF638A23AD3}">
      <dgm:prSet/>
      <dgm:spPr/>
      <dgm:t>
        <a:bodyPr/>
        <a:lstStyle/>
        <a:p>
          <a:endParaRPr lang="es-SV"/>
        </a:p>
      </dgm:t>
    </dgm:pt>
    <dgm:pt modelId="{737AC9F3-4B92-43A3-8E33-BAE1EE3FE55B}" type="pres">
      <dgm:prSet presAssocID="{7011015C-3333-4343-B4F8-66370005BD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734F5591-C1C6-4CED-8FE9-9A9A3B8EF951}" type="pres">
      <dgm:prSet presAssocID="{00233CF1-D45B-4E75-BF00-248196D9964F}" presName="node" presStyleLbl="node1" presStyleIdx="0" presStyleCnt="3" custLinFactNeighborX="15648" custLinFactNeighborY="-3127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034FAF3-15D7-466D-9A41-1B9742318CE9}" type="pres">
      <dgm:prSet presAssocID="{A5DD6108-6A76-4B72-B4E0-773ABD985F7A}" presName="sibTrans" presStyleCnt="0"/>
      <dgm:spPr/>
    </dgm:pt>
    <dgm:pt modelId="{BA870533-7923-4B89-BCE6-CE2EBCBA768C}" type="pres">
      <dgm:prSet presAssocID="{D288A671-965C-4A55-8E18-548AA5EBA485}" presName="node" presStyleLbl="node1" presStyleIdx="1" presStyleCnt="3" custLinFactNeighborX="-23399" custLinFactNeighborY="-978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E5EC4E1-9E8C-4BAE-958B-54AC7683635C}" type="pres">
      <dgm:prSet presAssocID="{8161DFDB-4F07-4CD4-BD59-A7B1CA9FBA88}" presName="sibTrans" presStyleCnt="0"/>
      <dgm:spPr/>
    </dgm:pt>
    <dgm:pt modelId="{42AFECA0-1300-49BB-BE3C-568276D9A6C6}" type="pres">
      <dgm:prSet presAssocID="{D6659562-F32E-4623-AFA3-8951818DDBD4}" presName="node" presStyleLbl="node1" presStyleIdx="2" presStyleCnt="3" custLinFactNeighborY="22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E6FA7FBF-2E83-44E8-AF56-171C46BC0CB2}" srcId="{7011015C-3333-4343-B4F8-66370005BD91}" destId="{00233CF1-D45B-4E75-BF00-248196D9964F}" srcOrd="0" destOrd="0" parTransId="{6470AD2B-00FA-40A7-BED1-CDF78616DB8F}" sibTransId="{A5DD6108-6A76-4B72-B4E0-773ABD985F7A}"/>
    <dgm:cxn modelId="{0C52B3FF-FF04-41D2-B47C-A6682310BD55}" type="presOf" srcId="{7011015C-3333-4343-B4F8-66370005BD91}" destId="{737AC9F3-4B92-43A3-8E33-BAE1EE3FE55B}" srcOrd="0" destOrd="0" presId="urn:microsoft.com/office/officeart/2005/8/layout/hList6"/>
    <dgm:cxn modelId="{B141AD7F-99A7-41CB-BAD5-225D31520098}" type="presOf" srcId="{99A6A3E3-1730-42A3-8BE7-07618953F754}" destId="{BA870533-7923-4B89-BCE6-CE2EBCBA768C}" srcOrd="0" destOrd="2" presId="urn:microsoft.com/office/officeart/2005/8/layout/hList6"/>
    <dgm:cxn modelId="{F6008A35-F28A-499F-B95D-D28F78787B68}" srcId="{D288A671-965C-4A55-8E18-548AA5EBA485}" destId="{560B3352-983E-4079-9140-06F32A5841E5}" srcOrd="4" destOrd="0" parTransId="{A1FFC3D6-1223-48EC-A260-1791CCAE5971}" sibTransId="{40CD95E4-8F2C-47CB-ABA2-F9F507DD66C0}"/>
    <dgm:cxn modelId="{F9706370-6699-4E31-B717-8A807E0398C3}" type="presOf" srcId="{560B3352-983E-4079-9140-06F32A5841E5}" destId="{BA870533-7923-4B89-BCE6-CE2EBCBA768C}" srcOrd="0" destOrd="5" presId="urn:microsoft.com/office/officeart/2005/8/layout/hList6"/>
    <dgm:cxn modelId="{DF197B55-8C1A-4995-8F73-46CD84955386}" type="presOf" srcId="{2039BED7-F50E-4850-B6FC-211746A14049}" destId="{42AFECA0-1300-49BB-BE3C-568276D9A6C6}" srcOrd="0" destOrd="1" presId="urn:microsoft.com/office/officeart/2005/8/layout/hList6"/>
    <dgm:cxn modelId="{B2494F08-BEE0-467A-BB9B-B479FF762393}" type="presOf" srcId="{05094640-EA31-4D54-9A39-1BE757006A3E}" destId="{734F5591-C1C6-4CED-8FE9-9A9A3B8EF951}" srcOrd="0" destOrd="1" presId="urn:microsoft.com/office/officeart/2005/8/layout/hList6"/>
    <dgm:cxn modelId="{B65A00CA-94C7-4E80-BFD9-20D3902F088D}" type="presOf" srcId="{00233CF1-D45B-4E75-BF00-248196D9964F}" destId="{734F5591-C1C6-4CED-8FE9-9A9A3B8EF951}" srcOrd="0" destOrd="0" presId="urn:microsoft.com/office/officeart/2005/8/layout/hList6"/>
    <dgm:cxn modelId="{6DFD7267-D991-43C4-831A-C3DA377BBAE7}" srcId="{D288A671-965C-4A55-8E18-548AA5EBA485}" destId="{CEF79CA3-159B-4F1E-9DAC-9D5B2D2F2EE4}" srcOrd="2" destOrd="0" parTransId="{EED808D4-101D-484C-8D0B-E03E6F2EE4FA}" sibTransId="{5C05457C-93DA-4057-9517-6859F1B568BE}"/>
    <dgm:cxn modelId="{CD087DF2-70D6-4AC5-968E-609EDB838269}" srcId="{00233CF1-D45B-4E75-BF00-248196D9964F}" destId="{05094640-EA31-4D54-9A39-1BE757006A3E}" srcOrd="0" destOrd="0" parTransId="{4147AC14-8632-408F-A038-1E88D9ACC890}" sibTransId="{F2F892F3-200E-4C6F-A14A-38D9BBD2A6D2}"/>
    <dgm:cxn modelId="{9D697B1A-BE61-4287-82D1-4D0FB054FC1B}" srcId="{00233CF1-D45B-4E75-BF00-248196D9964F}" destId="{8B32DB40-7C48-4151-8FC0-95E13A0C4279}" srcOrd="1" destOrd="0" parTransId="{C106012B-1C61-402E-8073-8E8F2D563F90}" sibTransId="{3439DE2E-5C15-4B72-8806-D7EE5EA460F0}"/>
    <dgm:cxn modelId="{420A4B37-8141-42C1-9D2A-4DFE696F84E0}" type="presOf" srcId="{8B32DB40-7C48-4151-8FC0-95E13A0C4279}" destId="{734F5591-C1C6-4CED-8FE9-9A9A3B8EF951}" srcOrd="0" destOrd="2" presId="urn:microsoft.com/office/officeart/2005/8/layout/hList6"/>
    <dgm:cxn modelId="{8F5FC8EE-EFF0-429D-9A2D-6DB133891E7E}" type="presOf" srcId="{7161BD6B-5529-4441-BF13-A9519DDB73AE}" destId="{BA870533-7923-4B89-BCE6-CE2EBCBA768C}" srcOrd="0" destOrd="4" presId="urn:microsoft.com/office/officeart/2005/8/layout/hList6"/>
    <dgm:cxn modelId="{7FFA7EA1-FC6A-4947-A9A0-3068FFF6D1BD}" type="presOf" srcId="{D288A671-965C-4A55-8E18-548AA5EBA485}" destId="{BA870533-7923-4B89-BCE6-CE2EBCBA768C}" srcOrd="0" destOrd="0" presId="urn:microsoft.com/office/officeart/2005/8/layout/hList6"/>
    <dgm:cxn modelId="{EB23FA47-91C1-4C01-9565-BDA992B7042F}" srcId="{D6659562-F32E-4623-AFA3-8951818DDBD4}" destId="{2039BED7-F50E-4850-B6FC-211746A14049}" srcOrd="0" destOrd="0" parTransId="{8DDB27F8-0C78-4AC9-8C59-9A54F9F86B30}" sibTransId="{EF447098-1DD9-4964-A9CA-42A4FAFAB476}"/>
    <dgm:cxn modelId="{FCFBCD9D-4A7A-4AC6-A6C6-CD31D6C650F2}" type="presOf" srcId="{CEF79CA3-159B-4F1E-9DAC-9D5B2D2F2EE4}" destId="{BA870533-7923-4B89-BCE6-CE2EBCBA768C}" srcOrd="0" destOrd="3" presId="urn:microsoft.com/office/officeart/2005/8/layout/hList6"/>
    <dgm:cxn modelId="{D0B37961-DCF7-4674-93A2-3CE8330CE835}" srcId="{7011015C-3333-4343-B4F8-66370005BD91}" destId="{D6659562-F32E-4623-AFA3-8951818DDBD4}" srcOrd="2" destOrd="0" parTransId="{8C52D757-2627-4071-B068-7DDE61A7BDA0}" sibTransId="{253BFFC7-2395-488A-9D1B-49C12A3E64FC}"/>
    <dgm:cxn modelId="{F8CEA15A-D4DC-416A-B629-D6DF88BA0BBB}" type="presOf" srcId="{D6659562-F32E-4623-AFA3-8951818DDBD4}" destId="{42AFECA0-1300-49BB-BE3C-568276D9A6C6}" srcOrd="0" destOrd="0" presId="urn:microsoft.com/office/officeart/2005/8/layout/hList6"/>
    <dgm:cxn modelId="{3AAA4048-E8BD-4AE6-BF01-C0283035D890}" type="presOf" srcId="{B0B90203-DE59-4E37-9FAB-ADD75D77CB5B}" destId="{BA870533-7923-4B89-BCE6-CE2EBCBA768C}" srcOrd="0" destOrd="1" presId="urn:microsoft.com/office/officeart/2005/8/layout/hList6"/>
    <dgm:cxn modelId="{ECEDD619-33B2-4DDD-A6BA-7FF638A23AD3}" srcId="{D288A671-965C-4A55-8E18-548AA5EBA485}" destId="{7161BD6B-5529-4441-BF13-A9519DDB73AE}" srcOrd="3" destOrd="0" parTransId="{30611FDB-ACB3-4F6F-82CB-686FCE787CE8}" sibTransId="{3D8D57D0-1283-4EEF-B766-3AA4D1E96ACB}"/>
    <dgm:cxn modelId="{A3D0C427-2C53-4042-8D4C-78DB8845FD97}" srcId="{7011015C-3333-4343-B4F8-66370005BD91}" destId="{D288A671-965C-4A55-8E18-548AA5EBA485}" srcOrd="1" destOrd="0" parTransId="{D4BC9932-7CDD-43E5-B086-C88AEA783749}" sibTransId="{8161DFDB-4F07-4CD4-BD59-A7B1CA9FBA88}"/>
    <dgm:cxn modelId="{0FF13093-97FE-41D6-AFDB-DCA6308EC816}" type="presOf" srcId="{99138152-CDBD-4C5B-A641-67A5226FAB3F}" destId="{734F5591-C1C6-4CED-8FE9-9A9A3B8EF951}" srcOrd="0" destOrd="3" presId="urn:microsoft.com/office/officeart/2005/8/layout/hList6"/>
    <dgm:cxn modelId="{406EDCA1-1749-4955-A354-CDFE3038B254}" srcId="{D288A671-965C-4A55-8E18-548AA5EBA485}" destId="{99A6A3E3-1730-42A3-8BE7-07618953F754}" srcOrd="1" destOrd="0" parTransId="{9FD4B213-6262-4BF1-A1DE-1160F988BAAA}" sibTransId="{0D5ED76F-807D-4777-944D-6FBB0ED39FF0}"/>
    <dgm:cxn modelId="{4BB5CB69-D2D1-4AED-8DB6-D1E2ED45AF3D}" srcId="{D288A671-965C-4A55-8E18-548AA5EBA485}" destId="{B0B90203-DE59-4E37-9FAB-ADD75D77CB5B}" srcOrd="0" destOrd="0" parTransId="{90049A25-EF8B-4332-8C1C-4DB39C07AEED}" sibTransId="{44393777-5C93-4685-9C95-3E35E7B53B87}"/>
    <dgm:cxn modelId="{F0F52FD5-5838-4D9D-9D28-D696E5750720}" srcId="{00233CF1-D45B-4E75-BF00-248196D9964F}" destId="{99138152-CDBD-4C5B-A641-67A5226FAB3F}" srcOrd="2" destOrd="0" parTransId="{F7BF50F8-37DC-4685-88A6-12333E3B35CA}" sibTransId="{87499D73-A170-40E2-B020-E3A8595A8778}"/>
    <dgm:cxn modelId="{831F3DA0-B6C2-41F3-B34C-43E3347E07E2}" type="presParOf" srcId="{737AC9F3-4B92-43A3-8E33-BAE1EE3FE55B}" destId="{734F5591-C1C6-4CED-8FE9-9A9A3B8EF951}" srcOrd="0" destOrd="0" presId="urn:microsoft.com/office/officeart/2005/8/layout/hList6"/>
    <dgm:cxn modelId="{EFB07F51-E07D-4DC2-AB64-90A4B6AD2F2D}" type="presParOf" srcId="{737AC9F3-4B92-43A3-8E33-BAE1EE3FE55B}" destId="{0034FAF3-15D7-466D-9A41-1B9742318CE9}" srcOrd="1" destOrd="0" presId="urn:microsoft.com/office/officeart/2005/8/layout/hList6"/>
    <dgm:cxn modelId="{97CB57A3-3529-4603-816F-15BCA0D3312A}" type="presParOf" srcId="{737AC9F3-4B92-43A3-8E33-BAE1EE3FE55B}" destId="{BA870533-7923-4B89-BCE6-CE2EBCBA768C}" srcOrd="2" destOrd="0" presId="urn:microsoft.com/office/officeart/2005/8/layout/hList6"/>
    <dgm:cxn modelId="{514E66CE-B724-49E0-8740-B579E607DFF5}" type="presParOf" srcId="{737AC9F3-4B92-43A3-8E33-BAE1EE3FE55B}" destId="{6E5EC4E1-9E8C-4BAE-958B-54AC7683635C}" srcOrd="3" destOrd="0" presId="urn:microsoft.com/office/officeart/2005/8/layout/hList6"/>
    <dgm:cxn modelId="{ECEA90B7-8E49-4E08-87FE-094FC9DB8022}" type="presParOf" srcId="{737AC9F3-4B92-43A3-8E33-BAE1EE3FE55B}" destId="{42AFECA0-1300-49BB-BE3C-568276D9A6C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B46329-190F-4EBD-9A70-D7364A9C2DC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9E902AB-8DC5-49EE-BFBC-E388EADB70EA}">
      <dgm:prSet phldrT="[Texto]" custT="1"/>
      <dgm:spPr>
        <a:solidFill>
          <a:srgbClr val="51BDD3">
            <a:alpha val="40000"/>
          </a:srgbClr>
        </a:solidFill>
      </dgm:spPr>
      <dgm:t>
        <a:bodyPr/>
        <a:lstStyle/>
        <a:p>
          <a:pPr algn="just"/>
          <a:r>
            <a:rPr lang="es-ES" sz="2400" b="1" dirty="0">
              <a:solidFill>
                <a:schemeClr val="tx1"/>
              </a:solidFill>
            </a:rPr>
            <a:t>Base de Datos </a:t>
          </a:r>
          <a:r>
            <a:rPr lang="es-ES" sz="2400" b="1" dirty="0" smtClean="0">
              <a:solidFill>
                <a:schemeClr val="tx1"/>
              </a:solidFill>
            </a:rPr>
            <a:t>Jóvenes </a:t>
          </a:r>
          <a:r>
            <a:rPr lang="es-ES" sz="2400" b="1" dirty="0">
              <a:solidFill>
                <a:schemeClr val="tx1"/>
              </a:solidFill>
            </a:rPr>
            <a:t>Emprendedores-as</a:t>
          </a:r>
        </a:p>
        <a:p>
          <a:pPr algn="just"/>
          <a:endParaRPr lang="es-ES" sz="2400" b="1" dirty="0">
            <a:solidFill>
              <a:schemeClr val="tx1"/>
            </a:solidFill>
          </a:endParaRPr>
        </a:p>
      </dgm:t>
    </dgm:pt>
    <dgm:pt modelId="{8207012F-A76F-4DDE-8E46-9FA9B4793D83}" type="parTrans" cxnId="{C9C1A70F-8D8E-4500-B2A9-51A0AC0BC0FF}">
      <dgm:prSet/>
      <dgm:spPr/>
      <dgm:t>
        <a:bodyPr/>
        <a:lstStyle/>
        <a:p>
          <a:endParaRPr lang="es-ES"/>
        </a:p>
      </dgm:t>
    </dgm:pt>
    <dgm:pt modelId="{B00A1D99-AB6E-4B62-9B2A-5615BBB18F77}" type="sibTrans" cxnId="{C9C1A70F-8D8E-4500-B2A9-51A0AC0BC0FF}">
      <dgm:prSet/>
      <dgm:spPr/>
      <dgm:t>
        <a:bodyPr/>
        <a:lstStyle/>
        <a:p>
          <a:endParaRPr lang="es-ES"/>
        </a:p>
      </dgm:t>
    </dgm:pt>
    <dgm:pt modelId="{B6900EA0-BFA2-49E0-B3F7-955F2C918895}">
      <dgm:prSet phldrT="[Texto]" custT="1"/>
      <dgm:spPr>
        <a:solidFill>
          <a:srgbClr val="51BDD3">
            <a:alpha val="40000"/>
          </a:srgbClr>
        </a:solidFill>
      </dgm:spPr>
      <dgm:t>
        <a:bodyPr/>
        <a:lstStyle/>
        <a:p>
          <a:pPr algn="just">
            <a:buNone/>
          </a:pPr>
          <a:r>
            <a:rPr lang="es-ES" sz="2400" dirty="0" smtClean="0">
              <a:solidFill>
                <a:schemeClr val="tx1"/>
              </a:solidFill>
            </a:rPr>
            <a:t>Creación base </a:t>
          </a:r>
          <a:r>
            <a:rPr lang="es-ES" sz="2400" dirty="0">
              <a:solidFill>
                <a:schemeClr val="tx1"/>
              </a:solidFill>
            </a:rPr>
            <a:t>de datos de </a:t>
          </a:r>
          <a:r>
            <a:rPr lang="es-ES" sz="2400" dirty="0" smtClean="0">
              <a:solidFill>
                <a:schemeClr val="tx1"/>
              </a:solidFill>
            </a:rPr>
            <a:t>1,576 jóvenes, finalidad vincularlos </a:t>
          </a:r>
          <a:r>
            <a:rPr lang="es-ES" sz="2400" dirty="0">
              <a:solidFill>
                <a:schemeClr val="tx1"/>
              </a:solidFill>
            </a:rPr>
            <a:t>a </a:t>
          </a:r>
          <a:r>
            <a:rPr lang="es-ES" sz="2400" dirty="0" smtClean="0">
              <a:solidFill>
                <a:schemeClr val="tx1"/>
              </a:solidFill>
            </a:rPr>
            <a:t>programas, brindar </a:t>
          </a:r>
          <a:r>
            <a:rPr lang="es-ES" sz="2400" dirty="0">
              <a:solidFill>
                <a:schemeClr val="tx1"/>
              </a:solidFill>
            </a:rPr>
            <a:t>asesoría y seguimiento en las </a:t>
          </a:r>
          <a:r>
            <a:rPr lang="es-ES" sz="2400" dirty="0" smtClean="0">
              <a:solidFill>
                <a:schemeClr val="tx1"/>
              </a:solidFill>
            </a:rPr>
            <a:t>iniciativas.</a:t>
          </a:r>
          <a:endParaRPr lang="es-ES" sz="2400" dirty="0">
            <a:solidFill>
              <a:schemeClr val="tx1"/>
            </a:solidFill>
          </a:endParaRPr>
        </a:p>
      </dgm:t>
    </dgm:pt>
    <dgm:pt modelId="{89C2338B-3DE6-4506-9992-37AC24D103DB}" type="parTrans" cxnId="{12D08076-E69D-4AC7-B618-1AECAD557CC6}">
      <dgm:prSet/>
      <dgm:spPr/>
      <dgm:t>
        <a:bodyPr/>
        <a:lstStyle/>
        <a:p>
          <a:endParaRPr lang="es-ES"/>
        </a:p>
      </dgm:t>
    </dgm:pt>
    <dgm:pt modelId="{414D2C35-BA1D-4C76-90CC-4DEA13BA2D5D}" type="sibTrans" cxnId="{12D08076-E69D-4AC7-B618-1AECAD557CC6}">
      <dgm:prSet/>
      <dgm:spPr/>
      <dgm:t>
        <a:bodyPr/>
        <a:lstStyle/>
        <a:p>
          <a:endParaRPr lang="es-ES"/>
        </a:p>
      </dgm:t>
    </dgm:pt>
    <dgm:pt modelId="{EAC0E3E6-B6DE-4218-ACD0-FA445B8EF541}">
      <dgm:prSet phldrT="[Texto]" custT="1"/>
      <dgm:spPr>
        <a:solidFill>
          <a:srgbClr val="51BDD3">
            <a:alpha val="40000"/>
          </a:srgbClr>
        </a:solidFill>
      </dgm:spPr>
      <dgm:t>
        <a:bodyPr/>
        <a:lstStyle/>
        <a:p>
          <a:pPr algn="ctr"/>
          <a:r>
            <a:rPr lang="es-ES" sz="2400" b="1" dirty="0">
              <a:solidFill>
                <a:schemeClr val="tx1"/>
              </a:solidFill>
            </a:rPr>
            <a:t>Créditos a Iniciativas Emprendedoras</a:t>
          </a:r>
        </a:p>
        <a:p>
          <a:pPr algn="just"/>
          <a:r>
            <a:rPr lang="es-ES" sz="2400" b="0" dirty="0" smtClean="0">
              <a:solidFill>
                <a:schemeClr val="tx1"/>
              </a:solidFill>
            </a:rPr>
            <a:t>Convenio FOSOFAMILIA/INJUVE</a:t>
          </a:r>
          <a:endParaRPr lang="es-ES" sz="2400" b="1" dirty="0">
            <a:solidFill>
              <a:schemeClr val="tx1"/>
            </a:solidFill>
          </a:endParaRPr>
        </a:p>
      </dgm:t>
    </dgm:pt>
    <dgm:pt modelId="{86900910-7EEB-4E46-9FC5-1119CD5129B7}" type="parTrans" cxnId="{EBE38368-E4A1-46B3-A306-80261013EA65}">
      <dgm:prSet/>
      <dgm:spPr/>
      <dgm:t>
        <a:bodyPr/>
        <a:lstStyle/>
        <a:p>
          <a:endParaRPr lang="es-ES"/>
        </a:p>
      </dgm:t>
    </dgm:pt>
    <dgm:pt modelId="{23E45C85-A821-45C2-BE4C-D14FC1688FC3}" type="sibTrans" cxnId="{EBE38368-E4A1-46B3-A306-80261013EA65}">
      <dgm:prSet/>
      <dgm:spPr/>
      <dgm:t>
        <a:bodyPr/>
        <a:lstStyle/>
        <a:p>
          <a:endParaRPr lang="es-ES"/>
        </a:p>
      </dgm:t>
    </dgm:pt>
    <dgm:pt modelId="{BD97CE25-138C-4117-A9A5-28DBB472D226}">
      <dgm:prSet phldrT="[Texto]" custT="1"/>
      <dgm:spPr>
        <a:solidFill>
          <a:srgbClr val="51BDD3">
            <a:alpha val="40000"/>
          </a:srgbClr>
        </a:solidFill>
      </dgm:spPr>
      <dgm:t>
        <a:bodyPr/>
        <a:lstStyle/>
        <a:p>
          <a:pPr algn="ctr"/>
          <a:r>
            <a:rPr lang="es-ES" sz="2400" b="1" dirty="0" smtClean="0">
              <a:solidFill>
                <a:schemeClr val="tx1"/>
              </a:solidFill>
            </a:rPr>
            <a:t>Emprendedores Sociales Juveniles </a:t>
          </a:r>
          <a:endParaRPr lang="es-ES" sz="2400" b="1" dirty="0">
            <a:solidFill>
              <a:schemeClr val="tx1"/>
            </a:solidFill>
          </a:endParaRPr>
        </a:p>
        <a:p>
          <a:pPr algn="just"/>
          <a:endParaRPr lang="es-ES" sz="2400" b="1" dirty="0">
            <a:solidFill>
              <a:schemeClr val="tx1"/>
            </a:solidFill>
          </a:endParaRPr>
        </a:p>
      </dgm:t>
    </dgm:pt>
    <dgm:pt modelId="{EA2CAF29-8648-42BE-A3CD-2A7EDC89A911}" type="parTrans" cxnId="{6238E1E6-A3B7-49E8-B065-CBF7F46CD5D2}">
      <dgm:prSet/>
      <dgm:spPr/>
      <dgm:t>
        <a:bodyPr/>
        <a:lstStyle/>
        <a:p>
          <a:endParaRPr lang="es-ES"/>
        </a:p>
      </dgm:t>
    </dgm:pt>
    <dgm:pt modelId="{308C936C-BD12-4D13-A004-058B509FF793}" type="sibTrans" cxnId="{6238E1E6-A3B7-49E8-B065-CBF7F46CD5D2}">
      <dgm:prSet/>
      <dgm:spPr/>
      <dgm:t>
        <a:bodyPr/>
        <a:lstStyle/>
        <a:p>
          <a:endParaRPr lang="es-ES"/>
        </a:p>
      </dgm:t>
    </dgm:pt>
    <dgm:pt modelId="{292EC6CC-6BC2-405F-BE9C-F2468EDC752C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just"/>
          <a:r>
            <a:rPr lang="es-ES" sz="2400" b="0" dirty="0" smtClean="0">
              <a:solidFill>
                <a:schemeClr val="tx1"/>
              </a:solidFill>
            </a:rPr>
            <a:t>Otorgados 60 créditos; monto total $ 300,636.00 (23 emprendedoras, 37 emprendedores); una iniciativa en mora.</a:t>
          </a:r>
          <a:endParaRPr lang="es-SV" sz="2400" b="0" dirty="0">
            <a:solidFill>
              <a:schemeClr val="tx1"/>
            </a:solidFill>
          </a:endParaRPr>
        </a:p>
      </dgm:t>
    </dgm:pt>
    <dgm:pt modelId="{A56CAF09-0F9B-4466-9820-5E0CE551C62A}" type="parTrans" cxnId="{D6C07764-7B75-433A-A001-0F9AA0606BC7}">
      <dgm:prSet/>
      <dgm:spPr/>
      <dgm:t>
        <a:bodyPr/>
        <a:lstStyle/>
        <a:p>
          <a:endParaRPr lang="es-ES"/>
        </a:p>
      </dgm:t>
    </dgm:pt>
    <dgm:pt modelId="{5EC089B1-435F-46B6-BF56-03BCD9A31C00}" type="sibTrans" cxnId="{D6C07764-7B75-433A-A001-0F9AA0606BC7}">
      <dgm:prSet/>
      <dgm:spPr/>
      <dgm:t>
        <a:bodyPr/>
        <a:lstStyle/>
        <a:p>
          <a:endParaRPr lang="es-ES"/>
        </a:p>
      </dgm:t>
    </dgm:pt>
    <dgm:pt modelId="{065FF176-EC60-4981-AAA5-4AA71D82E40D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</a:rPr>
            <a:t>A ocho </a:t>
          </a:r>
          <a:r>
            <a:rPr lang="es-ES" sz="2400" dirty="0">
              <a:solidFill>
                <a:schemeClr val="tx1"/>
              </a:solidFill>
            </a:rPr>
            <a:t>proyectos sobresalientes </a:t>
          </a:r>
          <a:r>
            <a:rPr lang="es-ES" sz="2400" dirty="0" smtClean="0">
              <a:solidFill>
                <a:schemeClr val="tx1"/>
              </a:solidFill>
            </a:rPr>
            <a:t>se entregó capital </a:t>
          </a:r>
          <a:r>
            <a:rPr lang="es-ES" sz="2400" dirty="0">
              <a:solidFill>
                <a:schemeClr val="tx1"/>
              </a:solidFill>
            </a:rPr>
            <a:t>semilla </a:t>
          </a:r>
          <a:r>
            <a:rPr lang="es-ES" sz="2400" dirty="0" smtClean="0">
              <a:solidFill>
                <a:schemeClr val="tx1"/>
              </a:solidFill>
            </a:rPr>
            <a:t>por $835.00  (cada uno).</a:t>
          </a:r>
          <a:endParaRPr lang="es-ES" sz="2400" dirty="0">
            <a:solidFill>
              <a:schemeClr val="tx1"/>
            </a:solidFill>
          </a:endParaRPr>
        </a:p>
      </dgm:t>
    </dgm:pt>
    <dgm:pt modelId="{F044C8BD-C92C-45A1-8638-9C05AD749BD5}" type="parTrans" cxnId="{BC840816-D63E-4937-AAC4-2F56CB1B05A7}">
      <dgm:prSet/>
      <dgm:spPr/>
      <dgm:t>
        <a:bodyPr/>
        <a:lstStyle/>
        <a:p>
          <a:endParaRPr lang="es-ES"/>
        </a:p>
      </dgm:t>
    </dgm:pt>
    <dgm:pt modelId="{BD6BFE49-2250-4114-B7D2-18FB2961DCFA}" type="sibTrans" cxnId="{BC840816-D63E-4937-AAC4-2F56CB1B05A7}">
      <dgm:prSet/>
      <dgm:spPr/>
      <dgm:t>
        <a:bodyPr/>
        <a:lstStyle/>
        <a:p>
          <a:endParaRPr lang="es-ES"/>
        </a:p>
      </dgm:t>
    </dgm:pt>
    <dgm:pt modelId="{689F2C32-B5BE-4EFF-A58E-3644806ED83D}" type="pres">
      <dgm:prSet presAssocID="{62B46329-190F-4EBD-9A70-D7364A9C2D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41F2550B-7256-4ED3-8523-498F735625AC}" type="pres">
      <dgm:prSet presAssocID="{79E902AB-8DC5-49EE-BFBC-E388EADB70EA}" presName="node" presStyleLbl="node1" presStyleIdx="0" presStyleCnt="3" custScaleX="76627" custLinFactNeighborX="-27721" custLinFactNeighborY="-407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F2C2D4E-205F-446C-8814-06AA5B233812}" type="pres">
      <dgm:prSet presAssocID="{B00A1D99-AB6E-4B62-9B2A-5615BBB18F77}" presName="sibTrans" presStyleCnt="0"/>
      <dgm:spPr/>
    </dgm:pt>
    <dgm:pt modelId="{9C678A27-4DFB-4957-B927-EB78B0A6D790}" type="pres">
      <dgm:prSet presAssocID="{EAC0E3E6-B6DE-4218-ACD0-FA445B8EF541}" presName="node" presStyleLbl="node1" presStyleIdx="1" presStyleCnt="3" custScaleX="93001" custLinFactNeighborY="-932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9F998FD-F976-4880-A520-FEF1FAF4E540}" type="pres">
      <dgm:prSet presAssocID="{23E45C85-A821-45C2-BE4C-D14FC1688FC3}" presName="sibTrans" presStyleCnt="0"/>
      <dgm:spPr/>
    </dgm:pt>
    <dgm:pt modelId="{D89C9362-C42C-4120-8D24-4A08BB6CAE66}" type="pres">
      <dgm:prSet presAssocID="{BD97CE25-138C-4117-A9A5-28DBB472D22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C9C1A70F-8D8E-4500-B2A9-51A0AC0BC0FF}" srcId="{62B46329-190F-4EBD-9A70-D7364A9C2DCD}" destId="{79E902AB-8DC5-49EE-BFBC-E388EADB70EA}" srcOrd="0" destOrd="0" parTransId="{8207012F-A76F-4DDE-8E46-9FA9B4793D83}" sibTransId="{B00A1D99-AB6E-4B62-9B2A-5615BBB18F77}"/>
    <dgm:cxn modelId="{BC840816-D63E-4937-AAC4-2F56CB1B05A7}" srcId="{BD97CE25-138C-4117-A9A5-28DBB472D226}" destId="{065FF176-EC60-4981-AAA5-4AA71D82E40D}" srcOrd="0" destOrd="0" parTransId="{F044C8BD-C92C-45A1-8638-9C05AD749BD5}" sibTransId="{BD6BFE49-2250-4114-B7D2-18FB2961DCFA}"/>
    <dgm:cxn modelId="{0B867C78-4C47-4ADD-BDA1-A5F7A7BA6396}" type="presOf" srcId="{EAC0E3E6-B6DE-4218-ACD0-FA445B8EF541}" destId="{9C678A27-4DFB-4957-B927-EB78B0A6D790}" srcOrd="0" destOrd="0" presId="urn:microsoft.com/office/officeart/2005/8/layout/hList6"/>
    <dgm:cxn modelId="{CAA42AFC-D1F4-4AEB-95E1-37437AE47AB6}" type="presOf" srcId="{62B46329-190F-4EBD-9A70-D7364A9C2DCD}" destId="{689F2C32-B5BE-4EFF-A58E-3644806ED83D}" srcOrd="0" destOrd="0" presId="urn:microsoft.com/office/officeart/2005/8/layout/hList6"/>
    <dgm:cxn modelId="{DE64ED71-A62C-4114-A5F4-BB19747EEFA0}" type="presOf" srcId="{BD97CE25-138C-4117-A9A5-28DBB472D226}" destId="{D89C9362-C42C-4120-8D24-4A08BB6CAE66}" srcOrd="0" destOrd="0" presId="urn:microsoft.com/office/officeart/2005/8/layout/hList6"/>
    <dgm:cxn modelId="{550E4DA4-0757-4288-962D-82B4B4B26EF0}" type="presOf" srcId="{292EC6CC-6BC2-405F-BE9C-F2468EDC752C}" destId="{9C678A27-4DFB-4957-B927-EB78B0A6D790}" srcOrd="0" destOrd="1" presId="urn:microsoft.com/office/officeart/2005/8/layout/hList6"/>
    <dgm:cxn modelId="{EBE38368-E4A1-46B3-A306-80261013EA65}" srcId="{62B46329-190F-4EBD-9A70-D7364A9C2DCD}" destId="{EAC0E3E6-B6DE-4218-ACD0-FA445B8EF541}" srcOrd="1" destOrd="0" parTransId="{86900910-7EEB-4E46-9FC5-1119CD5129B7}" sibTransId="{23E45C85-A821-45C2-BE4C-D14FC1688FC3}"/>
    <dgm:cxn modelId="{12D08076-E69D-4AC7-B618-1AECAD557CC6}" srcId="{79E902AB-8DC5-49EE-BFBC-E388EADB70EA}" destId="{B6900EA0-BFA2-49E0-B3F7-955F2C918895}" srcOrd="0" destOrd="0" parTransId="{89C2338B-3DE6-4506-9992-37AC24D103DB}" sibTransId="{414D2C35-BA1D-4C76-90CC-4DEA13BA2D5D}"/>
    <dgm:cxn modelId="{D6C07764-7B75-433A-A001-0F9AA0606BC7}" srcId="{EAC0E3E6-B6DE-4218-ACD0-FA445B8EF541}" destId="{292EC6CC-6BC2-405F-BE9C-F2468EDC752C}" srcOrd="0" destOrd="0" parTransId="{A56CAF09-0F9B-4466-9820-5E0CE551C62A}" sibTransId="{5EC089B1-435F-46B6-BF56-03BCD9A31C00}"/>
    <dgm:cxn modelId="{6238E1E6-A3B7-49E8-B065-CBF7F46CD5D2}" srcId="{62B46329-190F-4EBD-9A70-D7364A9C2DCD}" destId="{BD97CE25-138C-4117-A9A5-28DBB472D226}" srcOrd="2" destOrd="0" parTransId="{EA2CAF29-8648-42BE-A3CD-2A7EDC89A911}" sibTransId="{308C936C-BD12-4D13-A004-058B509FF793}"/>
    <dgm:cxn modelId="{815A58F3-46D8-45DA-992B-4475FD0F6C8A}" type="presOf" srcId="{79E902AB-8DC5-49EE-BFBC-E388EADB70EA}" destId="{41F2550B-7256-4ED3-8523-498F735625AC}" srcOrd="0" destOrd="0" presId="urn:microsoft.com/office/officeart/2005/8/layout/hList6"/>
    <dgm:cxn modelId="{EB9465F1-2348-4563-AEE1-BAF872452723}" type="presOf" srcId="{B6900EA0-BFA2-49E0-B3F7-955F2C918895}" destId="{41F2550B-7256-4ED3-8523-498F735625AC}" srcOrd="0" destOrd="1" presId="urn:microsoft.com/office/officeart/2005/8/layout/hList6"/>
    <dgm:cxn modelId="{BD5D6406-E35B-45DC-B0FC-D7EA126BC0D6}" type="presOf" srcId="{065FF176-EC60-4981-AAA5-4AA71D82E40D}" destId="{D89C9362-C42C-4120-8D24-4A08BB6CAE66}" srcOrd="0" destOrd="1" presId="urn:microsoft.com/office/officeart/2005/8/layout/hList6"/>
    <dgm:cxn modelId="{0B3D940E-4E40-44EB-A0A2-FCC4D51B5DFE}" type="presParOf" srcId="{689F2C32-B5BE-4EFF-A58E-3644806ED83D}" destId="{41F2550B-7256-4ED3-8523-498F735625AC}" srcOrd="0" destOrd="0" presId="urn:microsoft.com/office/officeart/2005/8/layout/hList6"/>
    <dgm:cxn modelId="{D0DF4D91-3309-4D3D-AC2E-54B3A8CEBB2A}" type="presParOf" srcId="{689F2C32-B5BE-4EFF-A58E-3644806ED83D}" destId="{0F2C2D4E-205F-446C-8814-06AA5B233812}" srcOrd="1" destOrd="0" presId="urn:microsoft.com/office/officeart/2005/8/layout/hList6"/>
    <dgm:cxn modelId="{D4BDCA03-8DCC-4272-8D06-9B5BEA2EC197}" type="presParOf" srcId="{689F2C32-B5BE-4EFF-A58E-3644806ED83D}" destId="{9C678A27-4DFB-4957-B927-EB78B0A6D790}" srcOrd="2" destOrd="0" presId="urn:microsoft.com/office/officeart/2005/8/layout/hList6"/>
    <dgm:cxn modelId="{7406F2A4-B8F6-4E96-9FA4-9320DE1AA77A}" type="presParOf" srcId="{689F2C32-B5BE-4EFF-A58E-3644806ED83D}" destId="{89F998FD-F976-4880-A520-FEF1FAF4E540}" srcOrd="3" destOrd="0" presId="urn:microsoft.com/office/officeart/2005/8/layout/hList6"/>
    <dgm:cxn modelId="{72220D3B-8660-4FA0-A371-6A5808382313}" type="presParOf" srcId="{689F2C32-B5BE-4EFF-A58E-3644806ED83D}" destId="{D89C9362-C42C-4120-8D24-4A08BB6CAE6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CA2DFFC-A4AB-4741-8834-6D74835CC59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E330EE5-89D3-4B23-8C5B-BF9D23E3D40B}">
      <dgm:prSet phldrT="[Texto]" custT="1"/>
      <dgm:spPr>
        <a:solidFill>
          <a:srgbClr val="51BDD3">
            <a:alpha val="40000"/>
          </a:srgbClr>
        </a:solidFill>
      </dgm:spPr>
      <dgm:t>
        <a:bodyPr/>
        <a:lstStyle/>
        <a:p>
          <a:pPr algn="ctr"/>
          <a:r>
            <a:rPr lang="es-ES" sz="2400" b="1" dirty="0">
              <a:solidFill>
                <a:schemeClr val="tx1"/>
              </a:solidFill>
            </a:rPr>
            <a:t>Ley de Incentivos para la Creación del Primer Empleo de las Personas </a:t>
          </a:r>
          <a:r>
            <a:rPr lang="es-ES" sz="2400" b="1" dirty="0" smtClean="0">
              <a:solidFill>
                <a:schemeClr val="tx1"/>
              </a:solidFill>
            </a:rPr>
            <a:t>Jóvenes</a:t>
          </a:r>
        </a:p>
        <a:p>
          <a:pPr algn="ctr"/>
          <a:r>
            <a:rPr lang="es-ES" sz="2400" b="1" dirty="0" smtClean="0">
              <a:solidFill>
                <a:schemeClr val="tx1"/>
              </a:solidFill>
            </a:rPr>
            <a:t> </a:t>
          </a:r>
          <a:endParaRPr lang="es-ES" sz="2400" b="1" dirty="0">
            <a:solidFill>
              <a:schemeClr val="tx1"/>
            </a:solidFill>
          </a:endParaRPr>
        </a:p>
      </dgm:t>
    </dgm:pt>
    <dgm:pt modelId="{A6F7265B-0385-4139-8AEA-97917B12D2CC}" type="parTrans" cxnId="{0FD56D65-0B4D-475D-8785-0DBA641CB0E8}">
      <dgm:prSet/>
      <dgm:spPr/>
      <dgm:t>
        <a:bodyPr/>
        <a:lstStyle/>
        <a:p>
          <a:endParaRPr lang="es-ES"/>
        </a:p>
      </dgm:t>
    </dgm:pt>
    <dgm:pt modelId="{22D092DA-4B7C-48CD-A322-2C8A004247C3}" type="sibTrans" cxnId="{0FD56D65-0B4D-475D-8785-0DBA641CB0E8}">
      <dgm:prSet/>
      <dgm:spPr/>
      <dgm:t>
        <a:bodyPr/>
        <a:lstStyle/>
        <a:p>
          <a:endParaRPr lang="es-ES"/>
        </a:p>
      </dgm:t>
    </dgm:pt>
    <dgm:pt modelId="{F32345DE-DE36-46D0-8FBC-CDFED1331C31}">
      <dgm:prSet phldrT="[Texto]" custT="1"/>
      <dgm:spPr>
        <a:solidFill>
          <a:srgbClr val="51BDD3">
            <a:alpha val="40000"/>
          </a:srgbClr>
        </a:solidFill>
      </dgm:spPr>
      <dgm:t>
        <a:bodyPr/>
        <a:lstStyle/>
        <a:p>
          <a:pPr algn="just">
            <a:buNone/>
          </a:pPr>
          <a:r>
            <a:rPr lang="es-ES" sz="2400" dirty="0" smtClean="0">
              <a:solidFill>
                <a:schemeClr val="tx1"/>
              </a:solidFill>
            </a:rPr>
            <a:t>Opinión jurídica: elaborar </a:t>
          </a:r>
          <a:r>
            <a:rPr lang="es-ES" sz="2400" dirty="0">
              <a:solidFill>
                <a:schemeClr val="tx1"/>
              </a:solidFill>
            </a:rPr>
            <a:t>el </a:t>
          </a:r>
          <a:r>
            <a:rPr lang="es-ES" sz="2400" dirty="0" smtClean="0">
              <a:solidFill>
                <a:schemeClr val="tx1"/>
              </a:solidFill>
            </a:rPr>
            <a:t>Reglamento;  procedimientos más </a:t>
          </a:r>
          <a:r>
            <a:rPr lang="es-ES" sz="2400" dirty="0">
              <a:solidFill>
                <a:schemeClr val="tx1"/>
              </a:solidFill>
            </a:rPr>
            <a:t>flexibles para </a:t>
          </a:r>
          <a:r>
            <a:rPr lang="es-ES" sz="2400" dirty="0" smtClean="0">
              <a:solidFill>
                <a:schemeClr val="tx1"/>
              </a:solidFill>
            </a:rPr>
            <a:t>las/os </a:t>
          </a:r>
          <a:r>
            <a:rPr lang="es-ES" sz="2400" dirty="0">
              <a:solidFill>
                <a:schemeClr val="tx1"/>
              </a:solidFill>
            </a:rPr>
            <a:t>jóvenes que aspiran </a:t>
          </a:r>
          <a:r>
            <a:rPr lang="es-ES" sz="2400" dirty="0" smtClean="0">
              <a:solidFill>
                <a:schemeClr val="tx1"/>
              </a:solidFill>
            </a:rPr>
            <a:t>a un primer empleo formal; </a:t>
          </a:r>
          <a:r>
            <a:rPr lang="es-ES" sz="2400" dirty="0">
              <a:solidFill>
                <a:schemeClr val="tx1"/>
              </a:solidFill>
            </a:rPr>
            <a:t>efectiva </a:t>
          </a:r>
          <a:r>
            <a:rPr lang="es-ES" sz="2400" dirty="0" smtClean="0">
              <a:solidFill>
                <a:schemeClr val="tx1"/>
              </a:solidFill>
            </a:rPr>
            <a:t>y dinámica coordinación de </a:t>
          </a:r>
          <a:r>
            <a:rPr lang="es-ES" sz="2400" dirty="0">
              <a:solidFill>
                <a:schemeClr val="tx1"/>
              </a:solidFill>
            </a:rPr>
            <a:t>las </a:t>
          </a:r>
          <a:r>
            <a:rPr lang="es-ES" sz="2400" dirty="0" smtClean="0">
              <a:solidFill>
                <a:schemeClr val="tx1"/>
              </a:solidFill>
            </a:rPr>
            <a:t>instituciones. </a:t>
          </a:r>
          <a:endParaRPr lang="es-ES" sz="2400" dirty="0">
            <a:solidFill>
              <a:schemeClr val="tx1"/>
            </a:solidFill>
          </a:endParaRPr>
        </a:p>
      </dgm:t>
    </dgm:pt>
    <dgm:pt modelId="{0E07D61F-9928-44E4-8F62-7D671370E29B}" type="parTrans" cxnId="{977602B6-EBD9-49B4-BDB9-1A4E0167A9C2}">
      <dgm:prSet/>
      <dgm:spPr/>
      <dgm:t>
        <a:bodyPr/>
        <a:lstStyle/>
        <a:p>
          <a:endParaRPr lang="es-ES"/>
        </a:p>
      </dgm:t>
    </dgm:pt>
    <dgm:pt modelId="{F07065C6-F9E9-4AE4-AFFD-140352D5FFA4}" type="sibTrans" cxnId="{977602B6-EBD9-49B4-BDB9-1A4E0167A9C2}">
      <dgm:prSet/>
      <dgm:spPr/>
      <dgm:t>
        <a:bodyPr/>
        <a:lstStyle/>
        <a:p>
          <a:endParaRPr lang="es-ES"/>
        </a:p>
      </dgm:t>
    </dgm:pt>
    <dgm:pt modelId="{F8945754-712E-48EE-8758-3715C71BB4B9}">
      <dgm:prSet phldrT="[Texto]" custT="1"/>
      <dgm:spPr>
        <a:solidFill>
          <a:srgbClr val="51BDD3">
            <a:alpha val="40000"/>
          </a:srgbClr>
        </a:solidFill>
      </dgm:spPr>
      <dgm:t>
        <a:bodyPr/>
        <a:lstStyle/>
        <a:p>
          <a:pPr algn="ctr"/>
          <a:r>
            <a:rPr lang="es-ES" sz="2400" b="1" dirty="0">
              <a:solidFill>
                <a:schemeClr val="tx1"/>
              </a:solidFill>
            </a:rPr>
            <a:t>Espacios </a:t>
          </a:r>
          <a:r>
            <a:rPr lang="es-ES" sz="2400" b="1" dirty="0" smtClean="0">
              <a:solidFill>
                <a:schemeClr val="tx1"/>
              </a:solidFill>
            </a:rPr>
            <a:t>de participación </a:t>
          </a:r>
        </a:p>
        <a:p>
          <a:pPr algn="ctr"/>
          <a:endParaRPr lang="es-ES" sz="2400" b="1" dirty="0">
            <a:solidFill>
              <a:schemeClr val="tx1"/>
            </a:solidFill>
          </a:endParaRPr>
        </a:p>
      </dgm:t>
    </dgm:pt>
    <dgm:pt modelId="{9CEE49C2-A553-441F-BAFA-75E59E46B401}" type="parTrans" cxnId="{F70D0130-7ABD-4045-AB20-72BF6AB020BC}">
      <dgm:prSet/>
      <dgm:spPr/>
      <dgm:t>
        <a:bodyPr/>
        <a:lstStyle/>
        <a:p>
          <a:endParaRPr lang="es-ES"/>
        </a:p>
      </dgm:t>
    </dgm:pt>
    <dgm:pt modelId="{3C59895B-30DE-4D20-AC42-9BCCC131C63C}" type="sibTrans" cxnId="{F70D0130-7ABD-4045-AB20-72BF6AB020BC}">
      <dgm:prSet/>
      <dgm:spPr/>
      <dgm:t>
        <a:bodyPr/>
        <a:lstStyle/>
        <a:p>
          <a:endParaRPr lang="es-ES"/>
        </a:p>
      </dgm:t>
    </dgm:pt>
    <dgm:pt modelId="{E33CE665-4D62-4FD9-9E26-072B1D0A240B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l"/>
          <a:r>
            <a:rPr lang="es-ES" sz="2400" dirty="0">
              <a:solidFill>
                <a:schemeClr val="tx1"/>
              </a:solidFill>
            </a:rPr>
            <a:t>Mesa Coordinadora de Erradicación de las Peores Formas de Trabajo Infantil </a:t>
          </a:r>
          <a:endParaRPr lang="es-SV" sz="2400" dirty="0">
            <a:solidFill>
              <a:schemeClr val="tx1"/>
            </a:solidFill>
          </a:endParaRPr>
        </a:p>
      </dgm:t>
    </dgm:pt>
    <dgm:pt modelId="{B83E6357-BC96-4595-80D2-CCFC02E381F9}" type="parTrans" cxnId="{115763E1-DEE2-4474-8D70-C8AA6E769DFC}">
      <dgm:prSet/>
      <dgm:spPr/>
      <dgm:t>
        <a:bodyPr/>
        <a:lstStyle/>
        <a:p>
          <a:endParaRPr lang="es-ES"/>
        </a:p>
      </dgm:t>
    </dgm:pt>
    <dgm:pt modelId="{E38241B6-C941-49C6-BA74-6D1D7BB9B389}" type="sibTrans" cxnId="{115763E1-DEE2-4474-8D70-C8AA6E769DFC}">
      <dgm:prSet/>
      <dgm:spPr/>
      <dgm:t>
        <a:bodyPr/>
        <a:lstStyle/>
        <a:p>
          <a:endParaRPr lang="es-ES"/>
        </a:p>
      </dgm:t>
    </dgm:pt>
    <dgm:pt modelId="{ADD94478-0537-4759-8C31-9F219431B24F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l"/>
          <a:r>
            <a:rPr lang="es-ES" sz="2400" dirty="0">
              <a:solidFill>
                <a:schemeClr val="tx1"/>
              </a:solidFill>
            </a:rPr>
            <a:t>Mesa Nacional por el Empleo Juvenil</a:t>
          </a:r>
          <a:endParaRPr lang="es-SV" sz="2400" dirty="0">
            <a:solidFill>
              <a:schemeClr val="tx1"/>
            </a:solidFill>
          </a:endParaRPr>
        </a:p>
      </dgm:t>
    </dgm:pt>
    <dgm:pt modelId="{30F8B71B-0C65-4587-9EFB-6C0188715E8A}" type="parTrans" cxnId="{6CC3E5F1-3C69-4C03-82AA-8808C19C6BD4}">
      <dgm:prSet/>
      <dgm:spPr/>
      <dgm:t>
        <a:bodyPr/>
        <a:lstStyle/>
        <a:p>
          <a:endParaRPr lang="es-ES"/>
        </a:p>
      </dgm:t>
    </dgm:pt>
    <dgm:pt modelId="{DD3F20EB-97AB-43AB-96C5-9B9B8BFD287B}" type="sibTrans" cxnId="{6CC3E5F1-3C69-4C03-82AA-8808C19C6BD4}">
      <dgm:prSet/>
      <dgm:spPr/>
      <dgm:t>
        <a:bodyPr/>
        <a:lstStyle/>
        <a:p>
          <a:endParaRPr lang="es-ES"/>
        </a:p>
      </dgm:t>
    </dgm:pt>
    <dgm:pt modelId="{C54FFA68-8829-4FB4-8EA6-4D630572712E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l"/>
          <a:r>
            <a:rPr lang="es-ES" sz="2400" dirty="0">
              <a:solidFill>
                <a:schemeClr val="tx1"/>
              </a:solidFill>
            </a:rPr>
            <a:t>Mesa consultiva </a:t>
          </a:r>
          <a:r>
            <a:rPr lang="es-ES" sz="2400" dirty="0" smtClean="0">
              <a:solidFill>
                <a:schemeClr val="tx1"/>
              </a:solidFill>
            </a:rPr>
            <a:t>para </a:t>
          </a:r>
          <a:r>
            <a:rPr lang="es-ES" sz="2400" dirty="0">
              <a:solidFill>
                <a:schemeClr val="tx1"/>
              </a:solidFill>
            </a:rPr>
            <a:t>Creación de </a:t>
          </a:r>
          <a:r>
            <a:rPr lang="es-ES" sz="2400" dirty="0" smtClean="0">
              <a:solidFill>
                <a:schemeClr val="tx1"/>
              </a:solidFill>
            </a:rPr>
            <a:t>Política </a:t>
          </a:r>
          <a:r>
            <a:rPr lang="es-ES" sz="2400" dirty="0">
              <a:solidFill>
                <a:schemeClr val="tx1"/>
              </a:solidFill>
            </a:rPr>
            <a:t>Municipal de la Juventudes Capitalinas (San Salvador)</a:t>
          </a:r>
          <a:endParaRPr lang="es-SV" sz="2400" dirty="0">
            <a:solidFill>
              <a:schemeClr val="tx1"/>
            </a:solidFill>
          </a:endParaRPr>
        </a:p>
      </dgm:t>
    </dgm:pt>
    <dgm:pt modelId="{C1368FC4-4E22-4016-961B-6D8D033E537E}" type="parTrans" cxnId="{7878FF26-BB27-49EC-9B8D-FBA334B36D4F}">
      <dgm:prSet/>
      <dgm:spPr/>
      <dgm:t>
        <a:bodyPr/>
        <a:lstStyle/>
        <a:p>
          <a:endParaRPr lang="es-ES"/>
        </a:p>
      </dgm:t>
    </dgm:pt>
    <dgm:pt modelId="{B5D530F5-1DF1-4DD7-B17D-5EA66DAEBDA3}" type="sibTrans" cxnId="{7878FF26-BB27-49EC-9B8D-FBA334B36D4F}">
      <dgm:prSet/>
      <dgm:spPr/>
      <dgm:t>
        <a:bodyPr/>
        <a:lstStyle/>
        <a:p>
          <a:endParaRPr lang="es-ES"/>
        </a:p>
      </dgm:t>
    </dgm:pt>
    <dgm:pt modelId="{93EA9262-23F1-42F8-B4FC-EBB5321FF7ED}">
      <dgm:prSet custT="1"/>
      <dgm:spPr>
        <a:solidFill>
          <a:srgbClr val="51BDD3">
            <a:alpha val="40000"/>
          </a:srgbClr>
        </a:solidFill>
      </dgm:spPr>
      <dgm:t>
        <a:bodyPr/>
        <a:lstStyle/>
        <a:p>
          <a:pPr algn="l"/>
          <a:r>
            <a:rPr lang="es-ES" sz="2400" dirty="0">
              <a:solidFill>
                <a:schemeClr val="tx1"/>
              </a:solidFill>
            </a:rPr>
            <a:t>Mesa Coordinadora para </a:t>
          </a:r>
          <a:r>
            <a:rPr lang="es-ES" sz="2400" dirty="0" smtClean="0">
              <a:solidFill>
                <a:schemeClr val="tx1"/>
              </a:solidFill>
            </a:rPr>
            <a:t> Reformas </a:t>
          </a:r>
          <a:r>
            <a:rPr lang="es-ES" sz="2400" dirty="0">
              <a:solidFill>
                <a:schemeClr val="tx1"/>
              </a:solidFill>
            </a:rPr>
            <a:t>a </a:t>
          </a:r>
          <a:r>
            <a:rPr lang="es-ES" sz="2400" dirty="0" smtClean="0">
              <a:solidFill>
                <a:schemeClr val="tx1"/>
              </a:solidFill>
            </a:rPr>
            <a:t>Ley </a:t>
          </a:r>
          <a:r>
            <a:rPr lang="es-ES" sz="2400" dirty="0">
              <a:solidFill>
                <a:schemeClr val="tx1"/>
              </a:solidFill>
            </a:rPr>
            <a:t>de Incentivos para la creación del Primer Empleo de </a:t>
          </a:r>
          <a:r>
            <a:rPr lang="es-ES" sz="2400" dirty="0" smtClean="0">
              <a:solidFill>
                <a:schemeClr val="tx1"/>
              </a:solidFill>
            </a:rPr>
            <a:t> </a:t>
          </a:r>
          <a:r>
            <a:rPr lang="es-ES" sz="2400" dirty="0">
              <a:solidFill>
                <a:schemeClr val="tx1"/>
              </a:solidFill>
            </a:rPr>
            <a:t>personas jóvenes en </a:t>
          </a:r>
          <a:r>
            <a:rPr lang="es-ES" sz="2400" dirty="0" smtClean="0">
              <a:solidFill>
                <a:schemeClr val="tx1"/>
              </a:solidFill>
            </a:rPr>
            <a:t>sector </a:t>
          </a:r>
          <a:r>
            <a:rPr lang="es-ES" sz="2400" dirty="0">
              <a:solidFill>
                <a:schemeClr val="tx1"/>
              </a:solidFill>
            </a:rPr>
            <a:t>privado. </a:t>
          </a:r>
          <a:endParaRPr lang="es-SV" sz="2400" dirty="0"/>
        </a:p>
      </dgm:t>
    </dgm:pt>
    <dgm:pt modelId="{F06381A4-8606-4058-9DCE-7A49D4A9DAB6}" type="parTrans" cxnId="{8DBF2F46-906B-4D9F-A6F9-B525319D918F}">
      <dgm:prSet/>
      <dgm:spPr/>
      <dgm:t>
        <a:bodyPr/>
        <a:lstStyle/>
        <a:p>
          <a:endParaRPr lang="es-ES"/>
        </a:p>
      </dgm:t>
    </dgm:pt>
    <dgm:pt modelId="{7C188D1A-260A-4EA0-938D-2421B2B60E3B}" type="sibTrans" cxnId="{8DBF2F46-906B-4D9F-A6F9-B525319D918F}">
      <dgm:prSet/>
      <dgm:spPr/>
      <dgm:t>
        <a:bodyPr/>
        <a:lstStyle/>
        <a:p>
          <a:endParaRPr lang="es-ES"/>
        </a:p>
      </dgm:t>
    </dgm:pt>
    <dgm:pt modelId="{9824CC08-ED7E-4778-9244-E694CDFD5684}" type="pres">
      <dgm:prSet presAssocID="{6CA2DFFC-A4AB-4741-8834-6D74835CC5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CD8D188-A92F-42DB-A06F-B0D57B42FFAF}" type="pres">
      <dgm:prSet presAssocID="{2E330EE5-89D3-4B23-8C5B-BF9D23E3D40B}" presName="node" presStyleLbl="node1" presStyleIdx="0" presStyleCnt="2" custLinFactNeighborY="-10176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63287B4-AE7F-49BD-8C32-C85743880A48}" type="pres">
      <dgm:prSet presAssocID="{22D092DA-4B7C-48CD-A322-2C8A004247C3}" presName="sibTrans" presStyleCnt="0"/>
      <dgm:spPr/>
    </dgm:pt>
    <dgm:pt modelId="{FB91C1F4-2EAD-4E93-9199-2F23611C505A}" type="pres">
      <dgm:prSet presAssocID="{F8945754-712E-48EE-8758-3715C71BB4B9}" presName="node" presStyleLbl="node1" presStyleIdx="1" presStyleCnt="2" custLinFactNeighborX="-4216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F3DECBCC-5CEC-4337-B9E4-19766FF6B0E9}" type="presOf" srcId="{ADD94478-0537-4759-8C31-9F219431B24F}" destId="{FB91C1F4-2EAD-4E93-9199-2F23611C505A}" srcOrd="0" destOrd="2" presId="urn:microsoft.com/office/officeart/2005/8/layout/hList6"/>
    <dgm:cxn modelId="{8A519F9E-3855-41B8-ACBF-DDB5E6032A5F}" type="presOf" srcId="{F8945754-712E-48EE-8758-3715C71BB4B9}" destId="{FB91C1F4-2EAD-4E93-9199-2F23611C505A}" srcOrd="0" destOrd="0" presId="urn:microsoft.com/office/officeart/2005/8/layout/hList6"/>
    <dgm:cxn modelId="{F70D0130-7ABD-4045-AB20-72BF6AB020BC}" srcId="{6CA2DFFC-A4AB-4741-8834-6D74835CC596}" destId="{F8945754-712E-48EE-8758-3715C71BB4B9}" srcOrd="1" destOrd="0" parTransId="{9CEE49C2-A553-441F-BAFA-75E59E46B401}" sibTransId="{3C59895B-30DE-4D20-AC42-9BCCC131C63C}"/>
    <dgm:cxn modelId="{C0B75BFC-5C12-4B7C-907B-ED01C844886C}" type="presOf" srcId="{2E330EE5-89D3-4B23-8C5B-BF9D23E3D40B}" destId="{3CD8D188-A92F-42DB-A06F-B0D57B42FFAF}" srcOrd="0" destOrd="0" presId="urn:microsoft.com/office/officeart/2005/8/layout/hList6"/>
    <dgm:cxn modelId="{8DBF2F46-906B-4D9F-A6F9-B525319D918F}" srcId="{F8945754-712E-48EE-8758-3715C71BB4B9}" destId="{93EA9262-23F1-42F8-B4FC-EBB5321FF7ED}" srcOrd="3" destOrd="0" parTransId="{F06381A4-8606-4058-9DCE-7A49D4A9DAB6}" sibTransId="{7C188D1A-260A-4EA0-938D-2421B2B60E3B}"/>
    <dgm:cxn modelId="{6C1896E9-E220-46BD-8130-8C570F86646F}" type="presOf" srcId="{93EA9262-23F1-42F8-B4FC-EBB5321FF7ED}" destId="{FB91C1F4-2EAD-4E93-9199-2F23611C505A}" srcOrd="0" destOrd="4" presId="urn:microsoft.com/office/officeart/2005/8/layout/hList6"/>
    <dgm:cxn modelId="{115763E1-DEE2-4474-8D70-C8AA6E769DFC}" srcId="{F8945754-712E-48EE-8758-3715C71BB4B9}" destId="{E33CE665-4D62-4FD9-9E26-072B1D0A240B}" srcOrd="0" destOrd="0" parTransId="{B83E6357-BC96-4595-80D2-CCFC02E381F9}" sibTransId="{E38241B6-C941-49C6-BA74-6D1D7BB9B389}"/>
    <dgm:cxn modelId="{6CC3E5F1-3C69-4C03-82AA-8808C19C6BD4}" srcId="{F8945754-712E-48EE-8758-3715C71BB4B9}" destId="{ADD94478-0537-4759-8C31-9F219431B24F}" srcOrd="1" destOrd="0" parTransId="{30F8B71B-0C65-4587-9EFB-6C0188715E8A}" sibTransId="{DD3F20EB-97AB-43AB-96C5-9B9B8BFD287B}"/>
    <dgm:cxn modelId="{85870E18-D03F-4CF4-9FE6-F8EE63266585}" type="presOf" srcId="{E33CE665-4D62-4FD9-9E26-072B1D0A240B}" destId="{FB91C1F4-2EAD-4E93-9199-2F23611C505A}" srcOrd="0" destOrd="1" presId="urn:microsoft.com/office/officeart/2005/8/layout/hList6"/>
    <dgm:cxn modelId="{7878FF26-BB27-49EC-9B8D-FBA334B36D4F}" srcId="{F8945754-712E-48EE-8758-3715C71BB4B9}" destId="{C54FFA68-8829-4FB4-8EA6-4D630572712E}" srcOrd="2" destOrd="0" parTransId="{C1368FC4-4E22-4016-961B-6D8D033E537E}" sibTransId="{B5D530F5-1DF1-4DD7-B17D-5EA66DAEBDA3}"/>
    <dgm:cxn modelId="{E61C49F5-35C9-474C-9F89-A33138F17E0D}" type="presOf" srcId="{F32345DE-DE36-46D0-8FBC-CDFED1331C31}" destId="{3CD8D188-A92F-42DB-A06F-B0D57B42FFAF}" srcOrd="0" destOrd="1" presId="urn:microsoft.com/office/officeart/2005/8/layout/hList6"/>
    <dgm:cxn modelId="{0FD56D65-0B4D-475D-8785-0DBA641CB0E8}" srcId="{6CA2DFFC-A4AB-4741-8834-6D74835CC596}" destId="{2E330EE5-89D3-4B23-8C5B-BF9D23E3D40B}" srcOrd="0" destOrd="0" parTransId="{A6F7265B-0385-4139-8AEA-97917B12D2CC}" sibTransId="{22D092DA-4B7C-48CD-A322-2C8A004247C3}"/>
    <dgm:cxn modelId="{A03DD81C-DA86-4001-9511-F757891AA5DB}" type="presOf" srcId="{6CA2DFFC-A4AB-4741-8834-6D74835CC596}" destId="{9824CC08-ED7E-4778-9244-E694CDFD5684}" srcOrd="0" destOrd="0" presId="urn:microsoft.com/office/officeart/2005/8/layout/hList6"/>
    <dgm:cxn modelId="{42966990-2407-4BFB-AF4D-23A6F05EE5C6}" type="presOf" srcId="{C54FFA68-8829-4FB4-8EA6-4D630572712E}" destId="{FB91C1F4-2EAD-4E93-9199-2F23611C505A}" srcOrd="0" destOrd="3" presId="urn:microsoft.com/office/officeart/2005/8/layout/hList6"/>
    <dgm:cxn modelId="{977602B6-EBD9-49B4-BDB9-1A4E0167A9C2}" srcId="{2E330EE5-89D3-4B23-8C5B-BF9D23E3D40B}" destId="{F32345DE-DE36-46D0-8FBC-CDFED1331C31}" srcOrd="0" destOrd="0" parTransId="{0E07D61F-9928-44E4-8F62-7D671370E29B}" sibTransId="{F07065C6-F9E9-4AE4-AFFD-140352D5FFA4}"/>
    <dgm:cxn modelId="{1351D3A2-2526-4AAC-894B-6AC8AA3AD942}" type="presParOf" srcId="{9824CC08-ED7E-4778-9244-E694CDFD5684}" destId="{3CD8D188-A92F-42DB-A06F-B0D57B42FFAF}" srcOrd="0" destOrd="0" presId="urn:microsoft.com/office/officeart/2005/8/layout/hList6"/>
    <dgm:cxn modelId="{7AB0F3C1-5A24-4DB9-99FC-416441E0E912}" type="presParOf" srcId="{9824CC08-ED7E-4778-9244-E694CDFD5684}" destId="{D63287B4-AE7F-49BD-8C32-C85743880A48}" srcOrd="1" destOrd="0" presId="urn:microsoft.com/office/officeart/2005/8/layout/hList6"/>
    <dgm:cxn modelId="{43A6BD1C-2567-4E47-B402-40540E9E0566}" type="presParOf" srcId="{9824CC08-ED7E-4778-9244-E694CDFD5684}" destId="{FB91C1F4-2EAD-4E93-9199-2F23611C505A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5134CE-9A6A-4B5F-BA47-168C7108B983}" type="doc">
      <dgm:prSet loTypeId="urn:microsoft.com/office/officeart/2005/8/layout/vList5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7855FD0C-B144-473A-A5B6-B49F70A624F1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Programa Nacional de Pasantías </a:t>
          </a:r>
        </a:p>
      </dgm:t>
    </dgm:pt>
    <dgm:pt modelId="{DB053A36-1A56-4D67-BF0A-016D80D77B14}" type="parTrans" cxnId="{DE9E9B88-073B-4EAE-95E6-BB6F176EEBBF}">
      <dgm:prSet/>
      <dgm:spPr/>
      <dgm:t>
        <a:bodyPr/>
        <a:lstStyle/>
        <a:p>
          <a:endParaRPr lang="es-ES"/>
        </a:p>
      </dgm:t>
    </dgm:pt>
    <dgm:pt modelId="{6767F966-D22B-4390-B301-97958E22CB7E}" type="sibTrans" cxnId="{DE9E9B88-073B-4EAE-95E6-BB6F176EEBBF}">
      <dgm:prSet/>
      <dgm:spPr/>
      <dgm:t>
        <a:bodyPr/>
        <a:lstStyle/>
        <a:p>
          <a:endParaRPr lang="es-ES"/>
        </a:p>
      </dgm:t>
    </dgm:pt>
    <dgm:pt modelId="{66410EF3-1AD0-417E-949D-588A0882C7DC}">
      <dgm:prSet phldrT="[Texto]" custT="1"/>
      <dgm:spPr/>
      <dgm:t>
        <a:bodyPr/>
        <a:lstStyle/>
        <a:p>
          <a:pPr algn="just"/>
          <a:endParaRPr lang="es-ES" sz="1600" dirty="0"/>
        </a:p>
      </dgm:t>
    </dgm:pt>
    <dgm:pt modelId="{D52C1A18-82DB-4B2C-B413-82E2FD750F3A}" type="parTrans" cxnId="{AA996359-03F4-4497-9D07-4335B7C6BBC1}">
      <dgm:prSet/>
      <dgm:spPr/>
      <dgm:t>
        <a:bodyPr/>
        <a:lstStyle/>
        <a:p>
          <a:endParaRPr lang="es-ES"/>
        </a:p>
      </dgm:t>
    </dgm:pt>
    <dgm:pt modelId="{280C1F91-2E98-44C7-9466-CD3C420CE23D}" type="sibTrans" cxnId="{AA996359-03F4-4497-9D07-4335B7C6BBC1}">
      <dgm:prSet/>
      <dgm:spPr/>
      <dgm:t>
        <a:bodyPr/>
        <a:lstStyle/>
        <a:p>
          <a:endParaRPr lang="es-ES"/>
        </a:p>
      </dgm:t>
    </dgm:pt>
    <dgm:pt modelId="{0399017D-1496-4DF2-B995-8850CA3EC7DB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Programa de Formación de Facilitadores/as Juveniles</a:t>
          </a:r>
        </a:p>
      </dgm:t>
    </dgm:pt>
    <dgm:pt modelId="{97C9090A-47AE-4783-A3E9-8723DAEB4B6E}" type="parTrans" cxnId="{4B83959B-1B9B-4A39-9C35-785E5F420C4D}">
      <dgm:prSet/>
      <dgm:spPr/>
      <dgm:t>
        <a:bodyPr/>
        <a:lstStyle/>
        <a:p>
          <a:endParaRPr lang="es-ES"/>
        </a:p>
      </dgm:t>
    </dgm:pt>
    <dgm:pt modelId="{47F7039A-6B51-480D-9E8E-03A21D25FD66}" type="sibTrans" cxnId="{4B83959B-1B9B-4A39-9C35-785E5F420C4D}">
      <dgm:prSet/>
      <dgm:spPr/>
      <dgm:t>
        <a:bodyPr/>
        <a:lstStyle/>
        <a:p>
          <a:endParaRPr lang="es-ES"/>
        </a:p>
      </dgm:t>
    </dgm:pt>
    <dgm:pt modelId="{BF485204-3A94-4A11-8D1A-B7E46061E432}">
      <dgm:prSet phldrT="[Texto]" custT="1"/>
      <dgm:spPr/>
      <dgm:t>
        <a:bodyPr/>
        <a:lstStyle/>
        <a:p>
          <a:pPr algn="just"/>
          <a:r>
            <a:rPr lang="es-ES" sz="2400" dirty="0" smtClean="0"/>
            <a:t>Participaron 186 jóvenes (54% masculino y 46% femenino) formados como facilitadores </a:t>
          </a:r>
          <a:r>
            <a:rPr lang="es-ES" sz="2400" dirty="0" smtClean="0">
              <a:latin typeface="Calibri"/>
            </a:rPr>
            <a:t>/a</a:t>
          </a:r>
          <a:r>
            <a:rPr lang="es-ES" sz="2400" dirty="0" smtClean="0"/>
            <a:t>s juveniles.  Ayuda económica $150.00 mensual. </a:t>
          </a:r>
          <a:endParaRPr lang="es-ES" sz="1600" dirty="0"/>
        </a:p>
      </dgm:t>
    </dgm:pt>
    <dgm:pt modelId="{94F8757A-5E7E-42F1-A90F-38E2D8B2A61C}" type="parTrans" cxnId="{AD689E1F-D14E-4CBD-B1F0-91E154802AF0}">
      <dgm:prSet/>
      <dgm:spPr/>
      <dgm:t>
        <a:bodyPr/>
        <a:lstStyle/>
        <a:p>
          <a:endParaRPr lang="es-ES"/>
        </a:p>
      </dgm:t>
    </dgm:pt>
    <dgm:pt modelId="{3263DAB0-CAF8-4629-984A-7F4681213C42}" type="sibTrans" cxnId="{AD689E1F-D14E-4CBD-B1F0-91E154802AF0}">
      <dgm:prSet/>
      <dgm:spPr/>
      <dgm:t>
        <a:bodyPr/>
        <a:lstStyle/>
        <a:p>
          <a:endParaRPr lang="es-ES"/>
        </a:p>
      </dgm:t>
    </dgm:pt>
    <dgm:pt modelId="{B66DBF32-EC3F-4E76-84A9-32A55B12E0AE}">
      <dgm:prSet custT="1"/>
      <dgm:spPr/>
      <dgm:t>
        <a:bodyPr/>
        <a:lstStyle/>
        <a:p>
          <a:pPr algn="just"/>
          <a:r>
            <a:rPr lang="es-ES" sz="2400" dirty="0" smtClean="0"/>
            <a:t>2015 </a:t>
          </a:r>
          <a:r>
            <a:rPr lang="es-ES" sz="2400" dirty="0"/>
            <a:t>(tres </a:t>
          </a:r>
          <a:r>
            <a:rPr lang="es-ES" sz="2400" dirty="0" smtClean="0"/>
            <a:t>meses)</a:t>
          </a:r>
          <a:r>
            <a:rPr lang="es-ES" sz="2400" dirty="0" smtClean="0">
              <a:latin typeface="Calibri"/>
            </a:rPr>
            <a:t>: </a:t>
          </a:r>
          <a:r>
            <a:rPr lang="es-ES" sz="2400" dirty="0" smtClean="0"/>
            <a:t>123 </a:t>
          </a:r>
          <a:r>
            <a:rPr lang="es-ES" sz="2400" dirty="0"/>
            <a:t>jóvenes pasantes (63 femenino y 60 masculino</a:t>
          </a:r>
          <a:r>
            <a:rPr lang="es-ES" sz="2400" dirty="0" smtClean="0"/>
            <a:t>). 19</a:t>
          </a:r>
          <a:r>
            <a:rPr lang="es-ES" sz="2400" dirty="0"/>
            <a:t>% </a:t>
          </a:r>
          <a:r>
            <a:rPr lang="es-ES" sz="2400" dirty="0" smtClean="0"/>
            <a:t>realizó </a:t>
          </a:r>
          <a:r>
            <a:rPr lang="es-ES" sz="2400" dirty="0"/>
            <a:t>pasantías en CEPA y </a:t>
          </a:r>
          <a:r>
            <a:rPr lang="es-ES" sz="2400" dirty="0" smtClean="0"/>
            <a:t>ANDA.</a:t>
          </a:r>
          <a:endParaRPr lang="es-ES" sz="2400" dirty="0"/>
        </a:p>
      </dgm:t>
    </dgm:pt>
    <dgm:pt modelId="{4CE21D96-EC82-4A7A-81E1-232F16B4CD35}" type="parTrans" cxnId="{DDBA2332-FD61-4A58-B661-C3D40AF3BBA9}">
      <dgm:prSet/>
      <dgm:spPr/>
      <dgm:t>
        <a:bodyPr/>
        <a:lstStyle/>
        <a:p>
          <a:endParaRPr lang="es-ES"/>
        </a:p>
      </dgm:t>
    </dgm:pt>
    <dgm:pt modelId="{ACFAAF99-7746-49E3-B079-A90EEFA15828}" type="sibTrans" cxnId="{DDBA2332-FD61-4A58-B661-C3D40AF3BBA9}">
      <dgm:prSet/>
      <dgm:spPr/>
      <dgm:t>
        <a:bodyPr/>
        <a:lstStyle/>
        <a:p>
          <a:endParaRPr lang="es-ES"/>
        </a:p>
      </dgm:t>
    </dgm:pt>
    <dgm:pt modelId="{B2AA30FA-4D98-4B5D-A9F8-27EF684D105A}">
      <dgm:prSet custT="1"/>
      <dgm:spPr/>
      <dgm:t>
        <a:bodyPr/>
        <a:lstStyle/>
        <a:p>
          <a:pPr algn="just"/>
          <a:r>
            <a:rPr lang="es-ES" sz="2400" dirty="0" smtClean="0"/>
            <a:t>2016 (tres meses):  100 jóvenes (51% femenino y 49% masculinos). Ayuda económica: $250.00 mensual.</a:t>
          </a:r>
          <a:endParaRPr lang="es-ES" sz="2400" dirty="0"/>
        </a:p>
      </dgm:t>
    </dgm:pt>
    <dgm:pt modelId="{4FC52F26-0BA4-42CB-BE2B-0FB36E2E10A9}" type="parTrans" cxnId="{21E287B5-D38A-493C-A63E-745FEE2D886E}">
      <dgm:prSet/>
      <dgm:spPr/>
      <dgm:t>
        <a:bodyPr/>
        <a:lstStyle/>
        <a:p>
          <a:endParaRPr lang="es-AR"/>
        </a:p>
      </dgm:t>
    </dgm:pt>
    <dgm:pt modelId="{91B98D74-E026-49D4-9595-CBD9B3EA167D}" type="sibTrans" cxnId="{21E287B5-D38A-493C-A63E-745FEE2D886E}">
      <dgm:prSet/>
      <dgm:spPr/>
      <dgm:t>
        <a:bodyPr/>
        <a:lstStyle/>
        <a:p>
          <a:endParaRPr lang="es-AR"/>
        </a:p>
      </dgm:t>
    </dgm:pt>
    <dgm:pt modelId="{97D7AFCD-59A3-427E-86AE-90D002776CFA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Programa Nacional de Servicio Social Juvenil </a:t>
          </a:r>
        </a:p>
      </dgm:t>
    </dgm:pt>
    <dgm:pt modelId="{30B16C5E-2453-481B-8889-FE72B9C1E7AA}" type="sibTrans" cxnId="{1B7F6113-04E2-4884-A7D6-184CE071240E}">
      <dgm:prSet/>
      <dgm:spPr/>
      <dgm:t>
        <a:bodyPr/>
        <a:lstStyle/>
        <a:p>
          <a:endParaRPr lang="es-ES"/>
        </a:p>
      </dgm:t>
    </dgm:pt>
    <dgm:pt modelId="{6A8C94E4-C8CF-4303-9804-5359F3317451}" type="parTrans" cxnId="{1B7F6113-04E2-4884-A7D6-184CE071240E}">
      <dgm:prSet/>
      <dgm:spPr/>
      <dgm:t>
        <a:bodyPr/>
        <a:lstStyle/>
        <a:p>
          <a:endParaRPr lang="es-ES"/>
        </a:p>
      </dgm:t>
    </dgm:pt>
    <dgm:pt modelId="{ED8A4EAF-1D4E-422B-9573-B23A2F2705D4}">
      <dgm:prSet phldrT="[Texto]" custT="1"/>
      <dgm:spPr/>
      <dgm:t>
        <a:bodyPr/>
        <a:lstStyle/>
        <a:p>
          <a:pPr algn="just"/>
          <a:r>
            <a:rPr lang="es-ES" sz="2400" dirty="0" smtClean="0"/>
            <a:t>En 2015: capacitados 1,278 jóvenes de educación básica bachillerato y jóvenes líderes de CJ, quienes realizaron un proceso de réplica a 30,000 jóvenes. </a:t>
          </a:r>
          <a:endParaRPr lang="es-ES" sz="1600" dirty="0"/>
        </a:p>
      </dgm:t>
    </dgm:pt>
    <dgm:pt modelId="{B213B655-2A19-4AF5-8C3A-D030AEB9645C}" type="sibTrans" cxnId="{C71B21CD-956C-423E-9BC9-4B76CBD13A95}">
      <dgm:prSet/>
      <dgm:spPr/>
      <dgm:t>
        <a:bodyPr/>
        <a:lstStyle/>
        <a:p>
          <a:endParaRPr lang="es-ES"/>
        </a:p>
      </dgm:t>
    </dgm:pt>
    <dgm:pt modelId="{BF21CFD4-0C7C-432C-A9A7-C0E199815CA1}" type="parTrans" cxnId="{C71B21CD-956C-423E-9BC9-4B76CBD13A95}">
      <dgm:prSet/>
      <dgm:spPr/>
      <dgm:t>
        <a:bodyPr/>
        <a:lstStyle/>
        <a:p>
          <a:endParaRPr lang="es-ES"/>
        </a:p>
      </dgm:t>
    </dgm:pt>
    <dgm:pt modelId="{DC92B897-F24D-48C8-B939-5ACB7DECC945}" type="pres">
      <dgm:prSet presAssocID="{C95134CE-9A6A-4B5F-BA47-168C7108B9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032E69C-5A92-407E-87BA-31A5D345ACEB}" type="pres">
      <dgm:prSet presAssocID="{7855FD0C-B144-473A-A5B6-B49F70A624F1}" presName="linNode" presStyleCnt="0"/>
      <dgm:spPr/>
    </dgm:pt>
    <dgm:pt modelId="{D9FE3156-84DB-4D19-9997-F3B239868677}" type="pres">
      <dgm:prSet presAssocID="{7855FD0C-B144-473A-A5B6-B49F70A624F1}" presName="parentText" presStyleLbl="node1" presStyleIdx="0" presStyleCnt="3" custScaleX="86808" custScaleY="20583" custLinFactNeighborX="-1514" custLinFactNeighborY="4955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64A7ABA-E6A0-46AE-9F13-AD1CF830C2A2}" type="pres">
      <dgm:prSet presAssocID="{7855FD0C-B144-473A-A5B6-B49F70A624F1}" presName="descendantText" presStyleLbl="alignAccFollowNode1" presStyleIdx="0" presStyleCnt="3" custScaleY="38142" custLinFactNeighborX="-1938" custLinFactNeighborY="6859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8FD8431-3B71-47F7-9D7E-877718981E78}" type="pres">
      <dgm:prSet presAssocID="{6767F966-D22B-4390-B301-97958E22CB7E}" presName="sp" presStyleCnt="0"/>
      <dgm:spPr/>
    </dgm:pt>
    <dgm:pt modelId="{4F145306-F7C7-4CB9-8080-1DA09783AA4F}" type="pres">
      <dgm:prSet presAssocID="{0399017D-1496-4DF2-B995-8850CA3EC7DB}" presName="linNode" presStyleCnt="0"/>
      <dgm:spPr/>
    </dgm:pt>
    <dgm:pt modelId="{E8589E80-0BD6-44E6-B694-81999378C158}" type="pres">
      <dgm:prSet presAssocID="{0399017D-1496-4DF2-B995-8850CA3EC7DB}" presName="parentText" presStyleLbl="node1" presStyleIdx="1" presStyleCnt="3" custScaleX="86704" custScaleY="20028" custLinFactNeighborX="-1390" custLinFactNeighborY="4378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B20DD914-2DAF-49EE-A909-2245DC63F840}" type="pres">
      <dgm:prSet presAssocID="{0399017D-1496-4DF2-B995-8850CA3EC7DB}" presName="descendantText" presStyleLbl="alignAccFollowNode1" presStyleIdx="1" presStyleCnt="3" custScaleY="27627" custLinFactNeighborX="-3005" custLinFactNeighborY="547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C0CE7BC-4197-403A-8E7F-1F4625DA533B}" type="pres">
      <dgm:prSet presAssocID="{47F7039A-6B51-480D-9E8E-03A21D25FD66}" presName="sp" presStyleCnt="0"/>
      <dgm:spPr/>
    </dgm:pt>
    <dgm:pt modelId="{CFE1775E-1628-494A-87F4-A759B3643AFD}" type="pres">
      <dgm:prSet presAssocID="{97D7AFCD-59A3-427E-86AE-90D002776CFA}" presName="linNode" presStyleCnt="0"/>
      <dgm:spPr/>
    </dgm:pt>
    <dgm:pt modelId="{8E5DC163-9FFD-4299-BD65-F90876CE7ADD}" type="pres">
      <dgm:prSet presAssocID="{97D7AFCD-59A3-427E-86AE-90D002776CFA}" presName="parentText" presStyleLbl="node1" presStyleIdx="2" presStyleCnt="3" custScaleX="83425" custScaleY="22290" custLinFactNeighborX="-1286" custLinFactNeighborY="1335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C16902C-F0D2-403C-88F1-5F9D0D5169EF}" type="pres">
      <dgm:prSet presAssocID="{97D7AFCD-59A3-427E-86AE-90D002776CFA}" presName="descendantText" presStyleLbl="alignAccFollowNode1" presStyleIdx="2" presStyleCnt="3" custScaleY="30411" custLinFactNeighborX="1849" custLinFactNeighborY="989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7B0DBB91-4177-4C52-BBFF-C4FBEA01986B}" type="presOf" srcId="{97D7AFCD-59A3-427E-86AE-90D002776CFA}" destId="{8E5DC163-9FFD-4299-BD65-F90876CE7ADD}" srcOrd="0" destOrd="0" presId="urn:microsoft.com/office/officeart/2005/8/layout/vList5"/>
    <dgm:cxn modelId="{E81E576A-1E61-41BF-8D06-A5E8DEAE82A0}" type="presOf" srcId="{B66DBF32-EC3F-4E76-84A9-32A55B12E0AE}" destId="{164A7ABA-E6A0-46AE-9F13-AD1CF830C2A2}" srcOrd="0" destOrd="1" presId="urn:microsoft.com/office/officeart/2005/8/layout/vList5"/>
    <dgm:cxn modelId="{AA996359-03F4-4497-9D07-4335B7C6BBC1}" srcId="{7855FD0C-B144-473A-A5B6-B49F70A624F1}" destId="{66410EF3-1AD0-417E-949D-588A0882C7DC}" srcOrd="0" destOrd="0" parTransId="{D52C1A18-82DB-4B2C-B413-82E2FD750F3A}" sibTransId="{280C1F91-2E98-44C7-9466-CD3C420CE23D}"/>
    <dgm:cxn modelId="{DE9E9B88-073B-4EAE-95E6-BB6F176EEBBF}" srcId="{C95134CE-9A6A-4B5F-BA47-168C7108B983}" destId="{7855FD0C-B144-473A-A5B6-B49F70A624F1}" srcOrd="0" destOrd="0" parTransId="{DB053A36-1A56-4D67-BF0A-016D80D77B14}" sibTransId="{6767F966-D22B-4390-B301-97958E22CB7E}"/>
    <dgm:cxn modelId="{C93D7A7A-9277-4CE0-A50C-34270E4C7B0F}" type="presOf" srcId="{B2AA30FA-4D98-4B5D-A9F8-27EF684D105A}" destId="{164A7ABA-E6A0-46AE-9F13-AD1CF830C2A2}" srcOrd="0" destOrd="2" presId="urn:microsoft.com/office/officeart/2005/8/layout/vList5"/>
    <dgm:cxn modelId="{30D315A3-BD2C-43EF-9D3A-61F86C123B74}" type="presOf" srcId="{66410EF3-1AD0-417E-949D-588A0882C7DC}" destId="{164A7ABA-E6A0-46AE-9F13-AD1CF830C2A2}" srcOrd="0" destOrd="0" presId="urn:microsoft.com/office/officeart/2005/8/layout/vList5"/>
    <dgm:cxn modelId="{0FE199EE-F9B7-47DC-AC2E-D8C268895F67}" type="presOf" srcId="{ED8A4EAF-1D4E-422B-9573-B23A2F2705D4}" destId="{DC16902C-F0D2-403C-88F1-5F9D0D5169EF}" srcOrd="0" destOrd="0" presId="urn:microsoft.com/office/officeart/2005/8/layout/vList5"/>
    <dgm:cxn modelId="{1B7F6113-04E2-4884-A7D6-184CE071240E}" srcId="{C95134CE-9A6A-4B5F-BA47-168C7108B983}" destId="{97D7AFCD-59A3-427E-86AE-90D002776CFA}" srcOrd="2" destOrd="0" parTransId="{6A8C94E4-C8CF-4303-9804-5359F3317451}" sibTransId="{30B16C5E-2453-481B-8889-FE72B9C1E7AA}"/>
    <dgm:cxn modelId="{C71B21CD-956C-423E-9BC9-4B76CBD13A95}" srcId="{97D7AFCD-59A3-427E-86AE-90D002776CFA}" destId="{ED8A4EAF-1D4E-422B-9573-B23A2F2705D4}" srcOrd="0" destOrd="0" parTransId="{BF21CFD4-0C7C-432C-A9A7-C0E199815CA1}" sibTransId="{B213B655-2A19-4AF5-8C3A-D030AEB9645C}"/>
    <dgm:cxn modelId="{DDBA2332-FD61-4A58-B661-C3D40AF3BBA9}" srcId="{7855FD0C-B144-473A-A5B6-B49F70A624F1}" destId="{B66DBF32-EC3F-4E76-84A9-32A55B12E0AE}" srcOrd="1" destOrd="0" parTransId="{4CE21D96-EC82-4A7A-81E1-232F16B4CD35}" sibTransId="{ACFAAF99-7746-49E3-B079-A90EEFA15828}"/>
    <dgm:cxn modelId="{64052D55-B286-4849-B9DA-A07DEBD46423}" type="presOf" srcId="{7855FD0C-B144-473A-A5B6-B49F70A624F1}" destId="{D9FE3156-84DB-4D19-9997-F3B239868677}" srcOrd="0" destOrd="0" presId="urn:microsoft.com/office/officeart/2005/8/layout/vList5"/>
    <dgm:cxn modelId="{B25B8B52-4C98-4943-BCAC-2A4531D5A61A}" type="presOf" srcId="{C95134CE-9A6A-4B5F-BA47-168C7108B983}" destId="{DC92B897-F24D-48C8-B939-5ACB7DECC945}" srcOrd="0" destOrd="0" presId="urn:microsoft.com/office/officeart/2005/8/layout/vList5"/>
    <dgm:cxn modelId="{C5CDE62E-D49B-4AF7-A437-26B525A5A1FB}" type="presOf" srcId="{0399017D-1496-4DF2-B995-8850CA3EC7DB}" destId="{E8589E80-0BD6-44E6-B694-81999378C158}" srcOrd="0" destOrd="0" presId="urn:microsoft.com/office/officeart/2005/8/layout/vList5"/>
    <dgm:cxn modelId="{21E287B5-D38A-493C-A63E-745FEE2D886E}" srcId="{7855FD0C-B144-473A-A5B6-B49F70A624F1}" destId="{B2AA30FA-4D98-4B5D-A9F8-27EF684D105A}" srcOrd="2" destOrd="0" parTransId="{4FC52F26-0BA4-42CB-BE2B-0FB36E2E10A9}" sibTransId="{91B98D74-E026-49D4-9595-CBD9B3EA167D}"/>
    <dgm:cxn modelId="{AD689E1F-D14E-4CBD-B1F0-91E154802AF0}" srcId="{0399017D-1496-4DF2-B995-8850CA3EC7DB}" destId="{BF485204-3A94-4A11-8D1A-B7E46061E432}" srcOrd="0" destOrd="0" parTransId="{94F8757A-5E7E-42F1-A90F-38E2D8B2A61C}" sibTransId="{3263DAB0-CAF8-4629-984A-7F4681213C42}"/>
    <dgm:cxn modelId="{AEBC281A-E15C-4B67-A21E-EA8EF8B64AB3}" type="presOf" srcId="{BF485204-3A94-4A11-8D1A-B7E46061E432}" destId="{B20DD914-2DAF-49EE-A909-2245DC63F840}" srcOrd="0" destOrd="0" presId="urn:microsoft.com/office/officeart/2005/8/layout/vList5"/>
    <dgm:cxn modelId="{4B83959B-1B9B-4A39-9C35-785E5F420C4D}" srcId="{C95134CE-9A6A-4B5F-BA47-168C7108B983}" destId="{0399017D-1496-4DF2-B995-8850CA3EC7DB}" srcOrd="1" destOrd="0" parTransId="{97C9090A-47AE-4783-A3E9-8723DAEB4B6E}" sibTransId="{47F7039A-6B51-480D-9E8E-03A21D25FD66}"/>
    <dgm:cxn modelId="{39448803-2EAC-4470-AB11-EFD7B8775311}" type="presParOf" srcId="{DC92B897-F24D-48C8-B939-5ACB7DECC945}" destId="{9032E69C-5A92-407E-87BA-31A5D345ACEB}" srcOrd="0" destOrd="0" presId="urn:microsoft.com/office/officeart/2005/8/layout/vList5"/>
    <dgm:cxn modelId="{A9C78A83-9F8A-428A-976B-6803CC8C2970}" type="presParOf" srcId="{9032E69C-5A92-407E-87BA-31A5D345ACEB}" destId="{D9FE3156-84DB-4D19-9997-F3B239868677}" srcOrd="0" destOrd="0" presId="urn:microsoft.com/office/officeart/2005/8/layout/vList5"/>
    <dgm:cxn modelId="{2CFFA7B4-F2D2-4414-961A-92DBD7FF6572}" type="presParOf" srcId="{9032E69C-5A92-407E-87BA-31A5D345ACEB}" destId="{164A7ABA-E6A0-46AE-9F13-AD1CF830C2A2}" srcOrd="1" destOrd="0" presId="urn:microsoft.com/office/officeart/2005/8/layout/vList5"/>
    <dgm:cxn modelId="{4FC5C0A5-8427-4CA4-A2F8-629FAC15F290}" type="presParOf" srcId="{DC92B897-F24D-48C8-B939-5ACB7DECC945}" destId="{08FD8431-3B71-47F7-9D7E-877718981E78}" srcOrd="1" destOrd="0" presId="urn:microsoft.com/office/officeart/2005/8/layout/vList5"/>
    <dgm:cxn modelId="{351FFC88-65D3-472E-B79D-E701AC82104B}" type="presParOf" srcId="{DC92B897-F24D-48C8-B939-5ACB7DECC945}" destId="{4F145306-F7C7-4CB9-8080-1DA09783AA4F}" srcOrd="2" destOrd="0" presId="urn:microsoft.com/office/officeart/2005/8/layout/vList5"/>
    <dgm:cxn modelId="{D26437C7-F659-423E-8055-E1099F8F754E}" type="presParOf" srcId="{4F145306-F7C7-4CB9-8080-1DA09783AA4F}" destId="{E8589E80-0BD6-44E6-B694-81999378C158}" srcOrd="0" destOrd="0" presId="urn:microsoft.com/office/officeart/2005/8/layout/vList5"/>
    <dgm:cxn modelId="{4176E0DE-53A8-4F26-A2F1-D889D94CDD4A}" type="presParOf" srcId="{4F145306-F7C7-4CB9-8080-1DA09783AA4F}" destId="{B20DD914-2DAF-49EE-A909-2245DC63F840}" srcOrd="1" destOrd="0" presId="urn:microsoft.com/office/officeart/2005/8/layout/vList5"/>
    <dgm:cxn modelId="{AC730D49-C8C4-4B09-B3E4-BDEFD7886590}" type="presParOf" srcId="{DC92B897-F24D-48C8-B939-5ACB7DECC945}" destId="{2C0CE7BC-4197-403A-8E7F-1F4625DA533B}" srcOrd="3" destOrd="0" presId="urn:microsoft.com/office/officeart/2005/8/layout/vList5"/>
    <dgm:cxn modelId="{67E7A9D3-3563-443F-8E22-95E6EA23D874}" type="presParOf" srcId="{DC92B897-F24D-48C8-B939-5ACB7DECC945}" destId="{CFE1775E-1628-494A-87F4-A759B3643AFD}" srcOrd="4" destOrd="0" presId="urn:microsoft.com/office/officeart/2005/8/layout/vList5"/>
    <dgm:cxn modelId="{5224EFAF-1A81-49F6-8069-FE96CA4A3365}" type="presParOf" srcId="{CFE1775E-1628-494A-87F4-A759B3643AFD}" destId="{8E5DC163-9FFD-4299-BD65-F90876CE7ADD}" srcOrd="0" destOrd="0" presId="urn:microsoft.com/office/officeart/2005/8/layout/vList5"/>
    <dgm:cxn modelId="{B81814BC-EB1F-48AD-8733-A61A40C2F798}" type="presParOf" srcId="{CFE1775E-1628-494A-87F4-A759B3643AFD}" destId="{DC16902C-F0D2-403C-88F1-5F9D0D5169E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57CB69-1508-4E5F-A74A-FE3125A1BAE4}" type="doc">
      <dgm:prSet loTypeId="urn:microsoft.com/office/officeart/2005/8/layout/vList5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7EC514CA-8AA5-4BF2-B19A-63A15E7F172C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Fortalecimiento de Gobiernos y Organizaciones Estudiantiles </a:t>
          </a:r>
        </a:p>
      </dgm:t>
    </dgm:pt>
    <dgm:pt modelId="{8CAA16E7-7B73-4F41-8DA2-1FA2894A4663}" type="parTrans" cxnId="{EA642A5D-DE1F-4C3D-9E5D-915F7FC59897}">
      <dgm:prSet/>
      <dgm:spPr/>
      <dgm:t>
        <a:bodyPr/>
        <a:lstStyle/>
        <a:p>
          <a:endParaRPr lang="es-ES"/>
        </a:p>
      </dgm:t>
    </dgm:pt>
    <dgm:pt modelId="{0A95AA79-DD53-4055-8568-02F153A84EFC}" type="sibTrans" cxnId="{EA642A5D-DE1F-4C3D-9E5D-915F7FC59897}">
      <dgm:prSet/>
      <dgm:spPr/>
      <dgm:t>
        <a:bodyPr/>
        <a:lstStyle/>
        <a:p>
          <a:endParaRPr lang="es-ES"/>
        </a:p>
      </dgm:t>
    </dgm:pt>
    <dgm:pt modelId="{D8D925BE-86E1-4628-B907-DB23B7C0BF35}">
      <dgm:prSet phldrT="[Texto]" custT="1"/>
      <dgm:spPr/>
      <dgm:t>
        <a:bodyPr/>
        <a:lstStyle/>
        <a:p>
          <a:pPr algn="just"/>
          <a:r>
            <a:rPr lang="es-ES" sz="2400" dirty="0" smtClean="0"/>
            <a:t>Apoyo a gobiernos estudiantiles de cinco municipios (</a:t>
          </a:r>
          <a:r>
            <a:rPr lang="es-ES" sz="2400" dirty="0" err="1" smtClean="0"/>
            <a:t>Tonacatepeque</a:t>
          </a:r>
          <a:r>
            <a:rPr lang="es-ES" sz="2400" dirty="0" smtClean="0"/>
            <a:t>, Ciudad Delgado, Mejicanos, Chalatenango, </a:t>
          </a:r>
          <a:r>
            <a:rPr lang="es-ES" sz="2400" dirty="0" err="1" smtClean="0"/>
            <a:t>Nejapa</a:t>
          </a:r>
          <a:r>
            <a:rPr lang="es-ES" sz="2400" dirty="0" smtClean="0"/>
            <a:t>) </a:t>
          </a:r>
          <a:endParaRPr lang="es-ES" sz="2400" dirty="0"/>
        </a:p>
      </dgm:t>
    </dgm:pt>
    <dgm:pt modelId="{0B6BCCB6-E1A7-41F4-B672-374933FFC429}" type="parTrans" cxnId="{71E5984B-EDCD-493C-90EB-631B51FFBD0E}">
      <dgm:prSet/>
      <dgm:spPr/>
      <dgm:t>
        <a:bodyPr/>
        <a:lstStyle/>
        <a:p>
          <a:endParaRPr lang="es-ES"/>
        </a:p>
      </dgm:t>
    </dgm:pt>
    <dgm:pt modelId="{1984002D-212A-4404-A0AF-A5400D1369B7}" type="sibTrans" cxnId="{71E5984B-EDCD-493C-90EB-631B51FFBD0E}">
      <dgm:prSet/>
      <dgm:spPr/>
      <dgm:t>
        <a:bodyPr/>
        <a:lstStyle/>
        <a:p>
          <a:endParaRPr lang="es-ES"/>
        </a:p>
      </dgm:t>
    </dgm:pt>
    <dgm:pt modelId="{59328E1F-1B10-4F30-A5B4-AF3D2545DD6F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Fortalecimiento de Espacios Socioeducativos </a:t>
          </a:r>
        </a:p>
      </dgm:t>
    </dgm:pt>
    <dgm:pt modelId="{5A4C7DFF-AE6A-452D-AC8F-C27EB12F428C}" type="parTrans" cxnId="{60D44F9F-7C60-411D-9B93-AB89EB040D21}">
      <dgm:prSet/>
      <dgm:spPr/>
      <dgm:t>
        <a:bodyPr/>
        <a:lstStyle/>
        <a:p>
          <a:endParaRPr lang="es-ES"/>
        </a:p>
      </dgm:t>
    </dgm:pt>
    <dgm:pt modelId="{D8F53A9A-3EC5-4F63-8029-D1693E7FD785}" type="sibTrans" cxnId="{60D44F9F-7C60-411D-9B93-AB89EB040D21}">
      <dgm:prSet/>
      <dgm:spPr/>
      <dgm:t>
        <a:bodyPr/>
        <a:lstStyle/>
        <a:p>
          <a:endParaRPr lang="es-ES"/>
        </a:p>
      </dgm:t>
    </dgm:pt>
    <dgm:pt modelId="{584AC296-6251-417B-B6CA-DCB07E3CE24D}">
      <dgm:prSet phldrT="[Texto]" custT="1"/>
      <dgm:spPr/>
      <dgm:t>
        <a:bodyPr/>
        <a:lstStyle/>
        <a:p>
          <a:pPr algn="just"/>
          <a:r>
            <a:rPr lang="es-ES" sz="2400" dirty="0" smtClean="0"/>
            <a:t>13 espacios socioeducativos funcionado (8 en centros juveniles 5 en comunidades), beneficiaron a 775 niñas/os y adolescentes.</a:t>
          </a:r>
          <a:endParaRPr lang="es-ES" sz="2400" dirty="0"/>
        </a:p>
      </dgm:t>
    </dgm:pt>
    <dgm:pt modelId="{151283FB-E352-43E4-82CF-7596439B5754}" type="parTrans" cxnId="{E6AAE5C6-1D98-4DCD-8275-8FCE2F1A52E3}">
      <dgm:prSet/>
      <dgm:spPr/>
      <dgm:t>
        <a:bodyPr/>
        <a:lstStyle/>
        <a:p>
          <a:endParaRPr lang="es-ES"/>
        </a:p>
      </dgm:t>
    </dgm:pt>
    <dgm:pt modelId="{C76A91A4-B5C0-4F26-913C-72C89AF3E574}" type="sibTrans" cxnId="{E6AAE5C6-1D98-4DCD-8275-8FCE2F1A52E3}">
      <dgm:prSet/>
      <dgm:spPr/>
      <dgm:t>
        <a:bodyPr/>
        <a:lstStyle/>
        <a:p>
          <a:endParaRPr lang="es-ES"/>
        </a:p>
      </dgm:t>
    </dgm:pt>
    <dgm:pt modelId="{FDE5328E-BC1A-4FC3-99E1-C55655838EC9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Intercambio de Experiencias con Instituciones que Ejecutan Pasantías Juveniles </a:t>
          </a:r>
        </a:p>
      </dgm:t>
    </dgm:pt>
    <dgm:pt modelId="{239D707D-3B58-4F27-95AC-11CA627AD655}" type="parTrans" cxnId="{F0218C67-321E-4264-A37A-521DCBC70672}">
      <dgm:prSet/>
      <dgm:spPr/>
      <dgm:t>
        <a:bodyPr/>
        <a:lstStyle/>
        <a:p>
          <a:endParaRPr lang="es-ES"/>
        </a:p>
      </dgm:t>
    </dgm:pt>
    <dgm:pt modelId="{A96B3F47-EBB4-4B66-96B8-B22553B3BBD7}" type="sibTrans" cxnId="{F0218C67-321E-4264-A37A-521DCBC70672}">
      <dgm:prSet/>
      <dgm:spPr/>
      <dgm:t>
        <a:bodyPr/>
        <a:lstStyle/>
        <a:p>
          <a:endParaRPr lang="es-ES"/>
        </a:p>
      </dgm:t>
    </dgm:pt>
    <dgm:pt modelId="{0EFA1744-58F7-4551-8E77-B0A2C4A766B0}">
      <dgm:prSet phldrT="[Texto]" custT="1"/>
      <dgm:spPr/>
      <dgm:t>
        <a:bodyPr/>
        <a:lstStyle/>
        <a:p>
          <a:pPr algn="just"/>
          <a:r>
            <a:rPr lang="es-ES" sz="2400" i="0" dirty="0" smtClean="0"/>
            <a:t>3 talleres desarrollados con la participación de 13 instituciones educativas y 6 gremiales empresariales. Total: 37 personas.</a:t>
          </a:r>
          <a:endParaRPr lang="es-ES" sz="1600" i="0" dirty="0"/>
        </a:p>
      </dgm:t>
    </dgm:pt>
    <dgm:pt modelId="{40D888B2-6D28-41DC-9D3A-5A190590A88F}" type="parTrans" cxnId="{E4919073-0D62-47BC-9B3C-639DE52AB024}">
      <dgm:prSet/>
      <dgm:spPr/>
      <dgm:t>
        <a:bodyPr/>
        <a:lstStyle/>
        <a:p>
          <a:endParaRPr lang="es-ES"/>
        </a:p>
      </dgm:t>
    </dgm:pt>
    <dgm:pt modelId="{6B8B64BD-2964-446B-91CE-5708D3FEA3D0}" type="sibTrans" cxnId="{E4919073-0D62-47BC-9B3C-639DE52AB024}">
      <dgm:prSet/>
      <dgm:spPr/>
      <dgm:t>
        <a:bodyPr/>
        <a:lstStyle/>
        <a:p>
          <a:endParaRPr lang="es-ES"/>
        </a:p>
      </dgm:t>
    </dgm:pt>
    <dgm:pt modelId="{CAEB7772-C109-421A-A1F5-2AA675F42824}">
      <dgm:prSet phldrT="[Texto]" custT="1"/>
      <dgm:spPr/>
      <dgm:t>
        <a:bodyPr/>
        <a:lstStyle/>
        <a:p>
          <a:pPr algn="just"/>
          <a:r>
            <a:rPr lang="es-ES" sz="2400" dirty="0" smtClean="0"/>
            <a:t>Apoyo cinco organizaciones estudiantiles universitarias.</a:t>
          </a:r>
          <a:endParaRPr lang="es-ES" sz="2400" dirty="0"/>
        </a:p>
      </dgm:t>
    </dgm:pt>
    <dgm:pt modelId="{A623D2C2-B78F-4D6F-886F-3AB50FB7E134}" type="parTrans" cxnId="{C5A5BCA8-3423-4EE2-B84D-65A504470B16}">
      <dgm:prSet/>
      <dgm:spPr/>
      <dgm:t>
        <a:bodyPr/>
        <a:lstStyle/>
        <a:p>
          <a:endParaRPr lang="es-SV"/>
        </a:p>
      </dgm:t>
    </dgm:pt>
    <dgm:pt modelId="{85CC7515-024B-4801-A6C0-AC57D9CF3BB2}" type="sibTrans" cxnId="{C5A5BCA8-3423-4EE2-B84D-65A504470B16}">
      <dgm:prSet/>
      <dgm:spPr/>
      <dgm:t>
        <a:bodyPr/>
        <a:lstStyle/>
        <a:p>
          <a:endParaRPr lang="es-SV"/>
        </a:p>
      </dgm:t>
    </dgm:pt>
    <dgm:pt modelId="{7998EC64-A5BF-445E-9357-70AB0C1B8C79}" type="pres">
      <dgm:prSet presAssocID="{5B57CB69-1508-4E5F-A74A-FE3125A1BAE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A03E23CB-5C7B-4C9B-9515-4EA6AC0C4269}" type="pres">
      <dgm:prSet presAssocID="{7EC514CA-8AA5-4BF2-B19A-63A15E7F172C}" presName="linNode" presStyleCnt="0"/>
      <dgm:spPr/>
    </dgm:pt>
    <dgm:pt modelId="{F188CCBC-DD92-4943-AD58-47CA948221C2}" type="pres">
      <dgm:prSet presAssocID="{7EC514CA-8AA5-4BF2-B19A-63A15E7F172C}" presName="parentText" presStyleLbl="node1" presStyleIdx="0" presStyleCnt="3" custScaleX="72607" custScaleY="27158" custLinFactNeighborX="-3736" custLinFactNeighborY="6629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B0577512-41F1-47C9-88EE-EBB73136AA0B}" type="pres">
      <dgm:prSet presAssocID="{7EC514CA-8AA5-4BF2-B19A-63A15E7F172C}" presName="descendantText" presStyleLbl="alignAccFollowNode1" presStyleIdx="0" presStyleCnt="3" custScaleY="37460" custLinFactNeighborX="-1862" custLinFactNeighborY="4817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F1BB778-91FC-4C9D-8C18-F5DAA9A716AD}" type="pres">
      <dgm:prSet presAssocID="{0A95AA79-DD53-4055-8568-02F153A84EFC}" presName="sp" presStyleCnt="0"/>
      <dgm:spPr/>
    </dgm:pt>
    <dgm:pt modelId="{78BB2464-3097-4AB0-84DD-800B8942FBAF}" type="pres">
      <dgm:prSet presAssocID="{59328E1F-1B10-4F30-A5B4-AF3D2545DD6F}" presName="linNode" presStyleCnt="0"/>
      <dgm:spPr/>
    </dgm:pt>
    <dgm:pt modelId="{A0772F62-D2B8-4F9E-B67F-1C6D9D82ED35}" type="pres">
      <dgm:prSet presAssocID="{59328E1F-1B10-4F30-A5B4-AF3D2545DD6F}" presName="parentText" presStyleLbl="node1" presStyleIdx="1" presStyleCnt="3" custScaleX="73208" custScaleY="19406" custLinFactNeighborX="-3857" custLinFactNeighborY="120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6588530-0CEB-43D6-A631-0D1A9C1501AF}" type="pres">
      <dgm:prSet presAssocID="{59328E1F-1B10-4F30-A5B4-AF3D2545DD6F}" presName="descendantText" presStyleLbl="alignAccFollowNode1" presStyleIdx="1" presStyleCnt="3" custScaleX="96279" custScaleY="35497" custLinFactNeighborX="-381" custLinFactNeighborY="512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7689B5B-ECDB-43DE-AD0F-6DB837DD8A19}" type="pres">
      <dgm:prSet presAssocID="{D8F53A9A-3EC5-4F63-8029-D1693E7FD785}" presName="sp" presStyleCnt="0"/>
      <dgm:spPr/>
    </dgm:pt>
    <dgm:pt modelId="{2524EE34-EAA0-40F5-8BED-D527573415CF}" type="pres">
      <dgm:prSet presAssocID="{FDE5328E-BC1A-4FC3-99E1-C55655838EC9}" presName="linNode" presStyleCnt="0"/>
      <dgm:spPr/>
    </dgm:pt>
    <dgm:pt modelId="{A1513029-EFD7-4E39-8C3C-1AD41EC1BDE4}" type="pres">
      <dgm:prSet presAssocID="{FDE5328E-BC1A-4FC3-99E1-C55655838EC9}" presName="parentText" presStyleLbl="node1" presStyleIdx="2" presStyleCnt="3" custScaleX="71358" custScaleY="25716" custLinFactNeighborX="-3235" custLinFactNeighborY="-3502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ECFED802-A8D7-4FCA-A945-DB223E97F028}" type="pres">
      <dgm:prSet presAssocID="{FDE5328E-BC1A-4FC3-99E1-C55655838EC9}" presName="descendantText" presStyleLbl="alignAccFollowNode1" presStyleIdx="2" presStyleCnt="3" custScaleY="33841" custLinFactNeighborX="2654" custLinFactNeighborY="-3959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E4919073-0D62-47BC-9B3C-639DE52AB024}" srcId="{FDE5328E-BC1A-4FC3-99E1-C55655838EC9}" destId="{0EFA1744-58F7-4551-8E77-B0A2C4A766B0}" srcOrd="0" destOrd="0" parTransId="{40D888B2-6D28-41DC-9D3A-5A190590A88F}" sibTransId="{6B8B64BD-2964-446B-91CE-5708D3FEA3D0}"/>
    <dgm:cxn modelId="{0A1B94EB-725F-4D5F-AE00-31A38F96B87F}" type="presOf" srcId="{59328E1F-1B10-4F30-A5B4-AF3D2545DD6F}" destId="{A0772F62-D2B8-4F9E-B67F-1C6D9D82ED35}" srcOrd="0" destOrd="0" presId="urn:microsoft.com/office/officeart/2005/8/layout/vList5"/>
    <dgm:cxn modelId="{F0218C67-321E-4264-A37A-521DCBC70672}" srcId="{5B57CB69-1508-4E5F-A74A-FE3125A1BAE4}" destId="{FDE5328E-BC1A-4FC3-99E1-C55655838EC9}" srcOrd="2" destOrd="0" parTransId="{239D707D-3B58-4F27-95AC-11CA627AD655}" sibTransId="{A96B3F47-EBB4-4B66-96B8-B22553B3BBD7}"/>
    <dgm:cxn modelId="{B588792F-35C7-4FFD-995C-7A85C45B1418}" type="presOf" srcId="{D8D925BE-86E1-4628-B907-DB23B7C0BF35}" destId="{B0577512-41F1-47C9-88EE-EBB73136AA0B}" srcOrd="0" destOrd="0" presId="urn:microsoft.com/office/officeart/2005/8/layout/vList5"/>
    <dgm:cxn modelId="{6144F5C6-70B3-42DE-B1B0-526D15447008}" type="presOf" srcId="{FDE5328E-BC1A-4FC3-99E1-C55655838EC9}" destId="{A1513029-EFD7-4E39-8C3C-1AD41EC1BDE4}" srcOrd="0" destOrd="0" presId="urn:microsoft.com/office/officeart/2005/8/layout/vList5"/>
    <dgm:cxn modelId="{E2B4EF85-A72D-4B5C-9180-BA7B86ECA7B1}" type="presOf" srcId="{7EC514CA-8AA5-4BF2-B19A-63A15E7F172C}" destId="{F188CCBC-DD92-4943-AD58-47CA948221C2}" srcOrd="0" destOrd="0" presId="urn:microsoft.com/office/officeart/2005/8/layout/vList5"/>
    <dgm:cxn modelId="{F462B740-229E-4C0D-9A80-1584BB0A50A0}" type="presOf" srcId="{0EFA1744-58F7-4551-8E77-B0A2C4A766B0}" destId="{ECFED802-A8D7-4FCA-A945-DB223E97F028}" srcOrd="0" destOrd="0" presId="urn:microsoft.com/office/officeart/2005/8/layout/vList5"/>
    <dgm:cxn modelId="{81FAEABC-CAC4-4E17-ADAD-F9A68B32D149}" type="presOf" srcId="{584AC296-6251-417B-B6CA-DCB07E3CE24D}" destId="{96588530-0CEB-43D6-A631-0D1A9C1501AF}" srcOrd="0" destOrd="0" presId="urn:microsoft.com/office/officeart/2005/8/layout/vList5"/>
    <dgm:cxn modelId="{C5A5BCA8-3423-4EE2-B84D-65A504470B16}" srcId="{7EC514CA-8AA5-4BF2-B19A-63A15E7F172C}" destId="{CAEB7772-C109-421A-A1F5-2AA675F42824}" srcOrd="1" destOrd="0" parTransId="{A623D2C2-B78F-4D6F-886F-3AB50FB7E134}" sibTransId="{85CC7515-024B-4801-A6C0-AC57D9CF3BB2}"/>
    <dgm:cxn modelId="{6092BFAE-A609-4052-BC1C-CEEDCFB21A95}" type="presOf" srcId="{CAEB7772-C109-421A-A1F5-2AA675F42824}" destId="{B0577512-41F1-47C9-88EE-EBB73136AA0B}" srcOrd="0" destOrd="1" presId="urn:microsoft.com/office/officeart/2005/8/layout/vList5"/>
    <dgm:cxn modelId="{60D44F9F-7C60-411D-9B93-AB89EB040D21}" srcId="{5B57CB69-1508-4E5F-A74A-FE3125A1BAE4}" destId="{59328E1F-1B10-4F30-A5B4-AF3D2545DD6F}" srcOrd="1" destOrd="0" parTransId="{5A4C7DFF-AE6A-452D-AC8F-C27EB12F428C}" sibTransId="{D8F53A9A-3EC5-4F63-8029-D1693E7FD785}"/>
    <dgm:cxn modelId="{B85E6936-B447-4865-B959-BE4D68BBC656}" type="presOf" srcId="{5B57CB69-1508-4E5F-A74A-FE3125A1BAE4}" destId="{7998EC64-A5BF-445E-9357-70AB0C1B8C79}" srcOrd="0" destOrd="0" presId="urn:microsoft.com/office/officeart/2005/8/layout/vList5"/>
    <dgm:cxn modelId="{71E5984B-EDCD-493C-90EB-631B51FFBD0E}" srcId="{7EC514CA-8AA5-4BF2-B19A-63A15E7F172C}" destId="{D8D925BE-86E1-4628-B907-DB23B7C0BF35}" srcOrd="0" destOrd="0" parTransId="{0B6BCCB6-E1A7-41F4-B672-374933FFC429}" sibTransId="{1984002D-212A-4404-A0AF-A5400D1369B7}"/>
    <dgm:cxn modelId="{E6AAE5C6-1D98-4DCD-8275-8FCE2F1A52E3}" srcId="{59328E1F-1B10-4F30-A5B4-AF3D2545DD6F}" destId="{584AC296-6251-417B-B6CA-DCB07E3CE24D}" srcOrd="0" destOrd="0" parTransId="{151283FB-E352-43E4-82CF-7596439B5754}" sibTransId="{C76A91A4-B5C0-4F26-913C-72C89AF3E574}"/>
    <dgm:cxn modelId="{EA642A5D-DE1F-4C3D-9E5D-915F7FC59897}" srcId="{5B57CB69-1508-4E5F-A74A-FE3125A1BAE4}" destId="{7EC514CA-8AA5-4BF2-B19A-63A15E7F172C}" srcOrd="0" destOrd="0" parTransId="{8CAA16E7-7B73-4F41-8DA2-1FA2894A4663}" sibTransId="{0A95AA79-DD53-4055-8568-02F153A84EFC}"/>
    <dgm:cxn modelId="{FCC27D39-9B13-4A98-B5C7-92881607D457}" type="presParOf" srcId="{7998EC64-A5BF-445E-9357-70AB0C1B8C79}" destId="{A03E23CB-5C7B-4C9B-9515-4EA6AC0C4269}" srcOrd="0" destOrd="0" presId="urn:microsoft.com/office/officeart/2005/8/layout/vList5"/>
    <dgm:cxn modelId="{73D51996-2485-45B5-B397-D60298D64D00}" type="presParOf" srcId="{A03E23CB-5C7B-4C9B-9515-4EA6AC0C4269}" destId="{F188CCBC-DD92-4943-AD58-47CA948221C2}" srcOrd="0" destOrd="0" presId="urn:microsoft.com/office/officeart/2005/8/layout/vList5"/>
    <dgm:cxn modelId="{A4D7E85B-C957-4B97-9EB5-EAFCEBB712A5}" type="presParOf" srcId="{A03E23CB-5C7B-4C9B-9515-4EA6AC0C4269}" destId="{B0577512-41F1-47C9-88EE-EBB73136AA0B}" srcOrd="1" destOrd="0" presId="urn:microsoft.com/office/officeart/2005/8/layout/vList5"/>
    <dgm:cxn modelId="{E554DA03-AEF8-443B-8286-711BF527A65C}" type="presParOf" srcId="{7998EC64-A5BF-445E-9357-70AB0C1B8C79}" destId="{DF1BB778-91FC-4C9D-8C18-F5DAA9A716AD}" srcOrd="1" destOrd="0" presId="urn:microsoft.com/office/officeart/2005/8/layout/vList5"/>
    <dgm:cxn modelId="{D2C2F823-ADA2-4C51-8A2D-9F11DC082F2F}" type="presParOf" srcId="{7998EC64-A5BF-445E-9357-70AB0C1B8C79}" destId="{78BB2464-3097-4AB0-84DD-800B8942FBAF}" srcOrd="2" destOrd="0" presId="urn:microsoft.com/office/officeart/2005/8/layout/vList5"/>
    <dgm:cxn modelId="{02A79169-11AE-40CE-A0CF-44A60FED434A}" type="presParOf" srcId="{78BB2464-3097-4AB0-84DD-800B8942FBAF}" destId="{A0772F62-D2B8-4F9E-B67F-1C6D9D82ED35}" srcOrd="0" destOrd="0" presId="urn:microsoft.com/office/officeart/2005/8/layout/vList5"/>
    <dgm:cxn modelId="{98F12CDA-D358-455D-8A59-F485D14F8DDD}" type="presParOf" srcId="{78BB2464-3097-4AB0-84DD-800B8942FBAF}" destId="{96588530-0CEB-43D6-A631-0D1A9C1501AF}" srcOrd="1" destOrd="0" presId="urn:microsoft.com/office/officeart/2005/8/layout/vList5"/>
    <dgm:cxn modelId="{B2705B68-296C-4307-B412-0CE42C4A1D71}" type="presParOf" srcId="{7998EC64-A5BF-445E-9357-70AB0C1B8C79}" destId="{77689B5B-ECDB-43DE-AD0F-6DB837DD8A19}" srcOrd="3" destOrd="0" presId="urn:microsoft.com/office/officeart/2005/8/layout/vList5"/>
    <dgm:cxn modelId="{580B86BD-85A8-477A-A9F0-B32DBFA39FFA}" type="presParOf" srcId="{7998EC64-A5BF-445E-9357-70AB0C1B8C79}" destId="{2524EE34-EAA0-40F5-8BED-D527573415CF}" srcOrd="4" destOrd="0" presId="urn:microsoft.com/office/officeart/2005/8/layout/vList5"/>
    <dgm:cxn modelId="{424296D3-C16D-492A-86F7-082C753D7DBE}" type="presParOf" srcId="{2524EE34-EAA0-40F5-8BED-D527573415CF}" destId="{A1513029-EFD7-4E39-8C3C-1AD41EC1BDE4}" srcOrd="0" destOrd="0" presId="urn:microsoft.com/office/officeart/2005/8/layout/vList5"/>
    <dgm:cxn modelId="{D09422F0-7DE2-45F3-B59A-08BBA87ED98E}" type="presParOf" srcId="{2524EE34-EAA0-40F5-8BED-D527573415CF}" destId="{ECFED802-A8D7-4FCA-A945-DB223E97F028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176115-12AE-4B3E-8AEF-380FBBEE8775}" type="doc">
      <dgm:prSet loTypeId="urn:microsoft.com/office/officeart/2005/8/layout/vList5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69C018ED-3F87-48DF-BE23-2F28FFF2814B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Seguimiento </a:t>
          </a:r>
          <a:r>
            <a:rPr lang="es-ES" sz="2400" b="1" dirty="0" smtClean="0">
              <a:solidFill>
                <a:schemeClr val="tx1"/>
              </a:solidFill>
            </a:rPr>
            <a:t>Convenios </a:t>
          </a:r>
          <a:r>
            <a:rPr lang="es-ES" sz="2400" b="1" dirty="0">
              <a:solidFill>
                <a:schemeClr val="tx1"/>
              </a:solidFill>
            </a:rPr>
            <a:t>de Cooperación </a:t>
          </a:r>
        </a:p>
      </dgm:t>
    </dgm:pt>
    <dgm:pt modelId="{5B09E2C6-CBDB-4A9A-B1CB-C57156DCB6BE}" type="parTrans" cxnId="{675326CF-5C8A-47DC-8CAE-17553AFE96B1}">
      <dgm:prSet/>
      <dgm:spPr/>
      <dgm:t>
        <a:bodyPr/>
        <a:lstStyle/>
        <a:p>
          <a:endParaRPr lang="es-ES"/>
        </a:p>
      </dgm:t>
    </dgm:pt>
    <dgm:pt modelId="{956E0F32-C6C1-4358-BF18-378546733D7B}" type="sibTrans" cxnId="{675326CF-5C8A-47DC-8CAE-17553AFE96B1}">
      <dgm:prSet/>
      <dgm:spPr/>
      <dgm:t>
        <a:bodyPr/>
        <a:lstStyle/>
        <a:p>
          <a:endParaRPr lang="es-ES"/>
        </a:p>
      </dgm:t>
    </dgm:pt>
    <dgm:pt modelId="{FF0796ED-D890-4FB0-B54A-1ED33F95686D}">
      <dgm:prSet phldrT="[Texto]" custT="1"/>
      <dgm:spPr/>
      <dgm:t>
        <a:bodyPr/>
        <a:lstStyle/>
        <a:p>
          <a:pPr algn="just"/>
          <a:r>
            <a:rPr lang="es-ES" sz="2400" dirty="0" smtClean="0"/>
            <a:t>Tres universidades privadas: Universidad Alberto </a:t>
          </a:r>
          <a:r>
            <a:rPr lang="es-ES" sz="2400" dirty="0" err="1" smtClean="0"/>
            <a:t>Masferrer</a:t>
          </a:r>
          <a:r>
            <a:rPr lang="es-ES" sz="2400" dirty="0" smtClean="0"/>
            <a:t>, Universidad Luterana y Universidad Panamericana apoyaron a 35 jóvenes; 12 jóvenes con reducción cuota mensual.</a:t>
          </a:r>
          <a:endParaRPr lang="es-ES" sz="2400" dirty="0"/>
        </a:p>
      </dgm:t>
    </dgm:pt>
    <dgm:pt modelId="{0C8085A6-E793-4A39-80A3-E6031E042CE9}" type="parTrans" cxnId="{FDED96CC-1EE2-4356-A1C7-F2C16EB4AB92}">
      <dgm:prSet/>
      <dgm:spPr/>
      <dgm:t>
        <a:bodyPr/>
        <a:lstStyle/>
        <a:p>
          <a:endParaRPr lang="es-ES"/>
        </a:p>
      </dgm:t>
    </dgm:pt>
    <dgm:pt modelId="{D82EB244-800A-43AD-807E-6D60C091CFE5}" type="sibTrans" cxnId="{FDED96CC-1EE2-4356-A1C7-F2C16EB4AB92}">
      <dgm:prSet/>
      <dgm:spPr/>
      <dgm:t>
        <a:bodyPr/>
        <a:lstStyle/>
        <a:p>
          <a:endParaRPr lang="es-ES"/>
        </a:p>
      </dgm:t>
    </dgm:pt>
    <dgm:pt modelId="{968EBF0F-BCBB-4714-85DD-3A96747CBEC7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Divulgación y Promoción de las Modalidades Flexibles de Educación Media  </a:t>
          </a:r>
        </a:p>
      </dgm:t>
    </dgm:pt>
    <dgm:pt modelId="{77D0AA3A-6346-4E08-94E3-4AD938871DE8}" type="parTrans" cxnId="{724BEC11-CBF0-4EEA-AAF0-3718E255E8D0}">
      <dgm:prSet/>
      <dgm:spPr/>
      <dgm:t>
        <a:bodyPr/>
        <a:lstStyle/>
        <a:p>
          <a:endParaRPr lang="es-ES"/>
        </a:p>
      </dgm:t>
    </dgm:pt>
    <dgm:pt modelId="{542B5C05-EDF4-4F42-B17C-11F7680F3EB6}" type="sibTrans" cxnId="{724BEC11-CBF0-4EEA-AAF0-3718E255E8D0}">
      <dgm:prSet/>
      <dgm:spPr/>
      <dgm:t>
        <a:bodyPr/>
        <a:lstStyle/>
        <a:p>
          <a:endParaRPr lang="es-ES"/>
        </a:p>
      </dgm:t>
    </dgm:pt>
    <dgm:pt modelId="{48E35886-BB21-4B46-9AC8-5048EC7DE03A}">
      <dgm:prSet phldrT="[Texto]" custT="1"/>
      <dgm:spPr/>
      <dgm:t>
        <a:bodyPr/>
        <a:lstStyle/>
        <a:p>
          <a:pPr algn="just"/>
          <a:r>
            <a:rPr lang="es-ES" sz="2400" dirty="0"/>
            <a:t>Aproximado de 500 Jóvenes han recibido información </a:t>
          </a:r>
        </a:p>
      </dgm:t>
    </dgm:pt>
    <dgm:pt modelId="{25B987E3-26A3-4C1F-AAF9-89474C0D784C}" type="parTrans" cxnId="{44DD6AB2-5CE2-4B49-9C59-80DA2EB7C10D}">
      <dgm:prSet/>
      <dgm:spPr/>
      <dgm:t>
        <a:bodyPr/>
        <a:lstStyle/>
        <a:p>
          <a:endParaRPr lang="es-ES"/>
        </a:p>
      </dgm:t>
    </dgm:pt>
    <dgm:pt modelId="{E480887E-D047-4B32-A369-AB266F5B2D6F}" type="sibTrans" cxnId="{44DD6AB2-5CE2-4B49-9C59-80DA2EB7C10D}">
      <dgm:prSet/>
      <dgm:spPr/>
      <dgm:t>
        <a:bodyPr/>
        <a:lstStyle/>
        <a:p>
          <a:endParaRPr lang="es-ES"/>
        </a:p>
      </dgm:t>
    </dgm:pt>
    <dgm:pt modelId="{8F992F5D-8BE6-45BB-833B-0F36BABBA645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“Camino a la U”</a:t>
          </a:r>
        </a:p>
      </dgm:t>
    </dgm:pt>
    <dgm:pt modelId="{F7613E5F-D7C7-4FD8-9316-D593D5123D75}" type="parTrans" cxnId="{CB9E7A03-78F6-48DD-8A39-09BA81E1DBF3}">
      <dgm:prSet/>
      <dgm:spPr/>
      <dgm:t>
        <a:bodyPr/>
        <a:lstStyle/>
        <a:p>
          <a:endParaRPr lang="es-ES"/>
        </a:p>
      </dgm:t>
    </dgm:pt>
    <dgm:pt modelId="{DD909AC5-4D95-44F3-8008-7DD470AF3DF3}" type="sibTrans" cxnId="{CB9E7A03-78F6-48DD-8A39-09BA81E1DBF3}">
      <dgm:prSet/>
      <dgm:spPr/>
      <dgm:t>
        <a:bodyPr/>
        <a:lstStyle/>
        <a:p>
          <a:endParaRPr lang="es-ES"/>
        </a:p>
      </dgm:t>
    </dgm:pt>
    <dgm:pt modelId="{69EEA7C8-67F2-43E8-A2FA-4CEFF27AC3EB}">
      <dgm:prSet phldrT="[Texto]" custT="1"/>
      <dgm:spPr/>
      <dgm:t>
        <a:bodyPr/>
        <a:lstStyle/>
        <a:p>
          <a:pPr algn="just"/>
          <a:r>
            <a:rPr lang="es-ES" sz="2400" dirty="0" smtClean="0"/>
            <a:t>Plataforma informativa de universidades e instituciones de educación superior, orientación vocacional, becas y test de aptitudes. </a:t>
          </a:r>
          <a:endParaRPr lang="es-ES" sz="2400" dirty="0"/>
        </a:p>
      </dgm:t>
    </dgm:pt>
    <dgm:pt modelId="{5193C8F5-A3E5-4B04-9ADD-5E50C7BAA0B8}" type="parTrans" cxnId="{1B3C1DEF-E100-4297-9A62-CD386666EBB8}">
      <dgm:prSet/>
      <dgm:spPr/>
      <dgm:t>
        <a:bodyPr/>
        <a:lstStyle/>
        <a:p>
          <a:endParaRPr lang="es-ES"/>
        </a:p>
      </dgm:t>
    </dgm:pt>
    <dgm:pt modelId="{6A2461EA-C49B-41A2-B959-31F718A5B4CD}" type="sibTrans" cxnId="{1B3C1DEF-E100-4297-9A62-CD386666EBB8}">
      <dgm:prSet/>
      <dgm:spPr/>
      <dgm:t>
        <a:bodyPr/>
        <a:lstStyle/>
        <a:p>
          <a:endParaRPr lang="es-ES"/>
        </a:p>
      </dgm:t>
    </dgm:pt>
    <dgm:pt modelId="{338C7986-4DB0-499B-BB2C-13F080268A95}">
      <dgm:prSet custT="1"/>
      <dgm:spPr/>
      <dgm:t>
        <a:bodyPr/>
        <a:lstStyle/>
        <a:p>
          <a:pPr algn="just"/>
          <a:r>
            <a:rPr lang="es-ES" sz="2400" dirty="0"/>
            <a:t>El sitio web está en INJUVE y fue lanzada en diciembre de 2015, con participación de más de 172 </a:t>
          </a:r>
          <a:r>
            <a:rPr lang="es-ES" sz="2400" dirty="0" smtClean="0"/>
            <a:t>personas. </a:t>
          </a:r>
          <a:endParaRPr lang="es-ES" sz="2400" dirty="0"/>
        </a:p>
      </dgm:t>
    </dgm:pt>
    <dgm:pt modelId="{334A4A99-38A5-4120-BB73-3200C71F9FE2}" type="sibTrans" cxnId="{C9D9A682-D18B-4737-B358-2A2FA620997D}">
      <dgm:prSet/>
      <dgm:spPr/>
      <dgm:t>
        <a:bodyPr/>
        <a:lstStyle/>
        <a:p>
          <a:endParaRPr lang="es-ES"/>
        </a:p>
      </dgm:t>
    </dgm:pt>
    <dgm:pt modelId="{F7F68A7A-FFDC-434D-BFF7-65C31DC1945C}" type="parTrans" cxnId="{C9D9A682-D18B-4737-B358-2A2FA620997D}">
      <dgm:prSet/>
      <dgm:spPr/>
      <dgm:t>
        <a:bodyPr/>
        <a:lstStyle/>
        <a:p>
          <a:endParaRPr lang="es-ES"/>
        </a:p>
      </dgm:t>
    </dgm:pt>
    <dgm:pt modelId="{B5C6052C-0A36-469A-9D91-E0AEADE5F9E3}" type="pres">
      <dgm:prSet presAssocID="{3F176115-12AE-4B3E-8AEF-380FBBEE8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72D01F93-9E45-4A38-B47D-16F93E8C33D3}" type="pres">
      <dgm:prSet presAssocID="{69C018ED-3F87-48DF-BE23-2F28FFF2814B}" presName="linNode" presStyleCnt="0"/>
      <dgm:spPr/>
    </dgm:pt>
    <dgm:pt modelId="{41F503BC-36D5-4795-AEC5-3900303EDDCC}" type="pres">
      <dgm:prSet presAssocID="{69C018ED-3F87-48DF-BE23-2F28FFF2814B}" presName="parentText" presStyleLbl="node1" presStyleIdx="0" presStyleCnt="3" custScaleX="64959" custScaleY="34128" custLinFactNeighborX="-6935" custLinFactNeighborY="-429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2A360A1-E45D-4771-A63A-F22E8833ADCD}" type="pres">
      <dgm:prSet presAssocID="{69C018ED-3F87-48DF-BE23-2F28FFF2814B}" presName="descendantText" presStyleLbl="alignAccFollowNode1" presStyleIdx="0" presStyleCnt="3" custScaleX="97860" custScaleY="49010" custLinFactNeighborX="-3523" custLinFactNeighborY="2679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6211C23-6844-41D9-8F85-8AE7F4DD23B1}" type="pres">
      <dgm:prSet presAssocID="{956E0F32-C6C1-4358-BF18-378546733D7B}" presName="sp" presStyleCnt="0"/>
      <dgm:spPr/>
    </dgm:pt>
    <dgm:pt modelId="{DF0C78C5-DB5A-4A2D-9F3F-E2AAC41E513F}" type="pres">
      <dgm:prSet presAssocID="{968EBF0F-BCBB-4714-85DD-3A96747CBEC7}" presName="linNode" presStyleCnt="0"/>
      <dgm:spPr/>
    </dgm:pt>
    <dgm:pt modelId="{12D4CC0D-0C61-4A93-A763-33D44073B16B}" type="pres">
      <dgm:prSet presAssocID="{968EBF0F-BCBB-4714-85DD-3A96747CBEC7}" presName="parentText" presStyleLbl="node1" presStyleIdx="1" presStyleCnt="3" custScaleX="68932" custScaleY="39619" custLinFactNeighborX="-7218" custLinFactNeighborY="-189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65DF0DB-4340-4906-AA06-98EBE3E92B2B}" type="pres">
      <dgm:prSet presAssocID="{968EBF0F-BCBB-4714-85DD-3A96747CBEC7}" presName="descendantText" presStyleLbl="alignAccFollowNode1" presStyleIdx="1" presStyleCnt="3" custScaleX="98017" custScaleY="41881" custLinFactNeighborX="-4277" custLinFactNeighborY="1072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15D1C24-DBBF-4CCB-94B0-046827008EF8}" type="pres">
      <dgm:prSet presAssocID="{542B5C05-EDF4-4F42-B17C-11F7680F3EB6}" presName="sp" presStyleCnt="0"/>
      <dgm:spPr/>
    </dgm:pt>
    <dgm:pt modelId="{4B279680-88FF-4372-B25F-CDB93F1BD91F}" type="pres">
      <dgm:prSet presAssocID="{8F992F5D-8BE6-45BB-833B-0F36BABBA645}" presName="linNode" presStyleCnt="0"/>
      <dgm:spPr/>
    </dgm:pt>
    <dgm:pt modelId="{E4AFA65A-6C44-4449-BF52-A79EF556033C}" type="pres">
      <dgm:prSet presAssocID="{8F992F5D-8BE6-45BB-833B-0F36BABBA645}" presName="parentText" presStyleLbl="node1" presStyleIdx="2" presStyleCnt="3" custScaleX="58914" custScaleY="30509" custLinFactNeighborX="-5652" custLinFactNeighborY="-3218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F9BA2EB-0CA0-492A-868B-E48928B526AF}" type="pres">
      <dgm:prSet presAssocID="{8F992F5D-8BE6-45BB-833B-0F36BABBA645}" presName="descendantText" presStyleLbl="alignAccFollowNode1" presStyleIdx="2" presStyleCnt="3" custScaleX="98328" custScaleY="45907" custLinFactNeighborX="7978" custLinFactNeighborY="-689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6F7B8549-41F5-4943-A446-FF4FA5D9B3F1}" type="presOf" srcId="{3F176115-12AE-4B3E-8AEF-380FBBEE8775}" destId="{B5C6052C-0A36-469A-9D91-E0AEADE5F9E3}" srcOrd="0" destOrd="0" presId="urn:microsoft.com/office/officeart/2005/8/layout/vList5"/>
    <dgm:cxn modelId="{EA3F93E5-2FB3-4C7A-96C1-D2F7CDB0CF9E}" type="presOf" srcId="{FF0796ED-D890-4FB0-B54A-1ED33F95686D}" destId="{F2A360A1-E45D-4771-A63A-F22E8833ADCD}" srcOrd="0" destOrd="0" presId="urn:microsoft.com/office/officeart/2005/8/layout/vList5"/>
    <dgm:cxn modelId="{E0D875D1-A262-4F3B-BA6E-EF53852AB8D1}" type="presOf" srcId="{69C018ED-3F87-48DF-BE23-2F28FFF2814B}" destId="{41F503BC-36D5-4795-AEC5-3900303EDDCC}" srcOrd="0" destOrd="0" presId="urn:microsoft.com/office/officeart/2005/8/layout/vList5"/>
    <dgm:cxn modelId="{C9D9A682-D18B-4737-B358-2A2FA620997D}" srcId="{8F992F5D-8BE6-45BB-833B-0F36BABBA645}" destId="{338C7986-4DB0-499B-BB2C-13F080268A95}" srcOrd="1" destOrd="0" parTransId="{F7F68A7A-FFDC-434D-BFF7-65C31DC1945C}" sibTransId="{334A4A99-38A5-4120-BB73-3200C71F9FE2}"/>
    <dgm:cxn modelId="{5245415F-4740-40AC-9B91-F849AA8BFD88}" type="presOf" srcId="{8F992F5D-8BE6-45BB-833B-0F36BABBA645}" destId="{E4AFA65A-6C44-4449-BF52-A79EF556033C}" srcOrd="0" destOrd="0" presId="urn:microsoft.com/office/officeart/2005/8/layout/vList5"/>
    <dgm:cxn modelId="{F8315DED-16F8-4B42-B7C0-FF400B9EDBC1}" type="presOf" srcId="{69EEA7C8-67F2-43E8-A2FA-4CEFF27AC3EB}" destId="{6F9BA2EB-0CA0-492A-868B-E48928B526AF}" srcOrd="0" destOrd="0" presId="urn:microsoft.com/office/officeart/2005/8/layout/vList5"/>
    <dgm:cxn modelId="{675326CF-5C8A-47DC-8CAE-17553AFE96B1}" srcId="{3F176115-12AE-4B3E-8AEF-380FBBEE8775}" destId="{69C018ED-3F87-48DF-BE23-2F28FFF2814B}" srcOrd="0" destOrd="0" parTransId="{5B09E2C6-CBDB-4A9A-B1CB-C57156DCB6BE}" sibTransId="{956E0F32-C6C1-4358-BF18-378546733D7B}"/>
    <dgm:cxn modelId="{CB9E7A03-78F6-48DD-8A39-09BA81E1DBF3}" srcId="{3F176115-12AE-4B3E-8AEF-380FBBEE8775}" destId="{8F992F5D-8BE6-45BB-833B-0F36BABBA645}" srcOrd="2" destOrd="0" parTransId="{F7613E5F-D7C7-4FD8-9316-D593D5123D75}" sibTransId="{DD909AC5-4D95-44F3-8008-7DD470AF3DF3}"/>
    <dgm:cxn modelId="{FDED96CC-1EE2-4356-A1C7-F2C16EB4AB92}" srcId="{69C018ED-3F87-48DF-BE23-2F28FFF2814B}" destId="{FF0796ED-D890-4FB0-B54A-1ED33F95686D}" srcOrd="0" destOrd="0" parTransId="{0C8085A6-E793-4A39-80A3-E6031E042CE9}" sibTransId="{D82EB244-800A-43AD-807E-6D60C091CFE5}"/>
    <dgm:cxn modelId="{D0B979BC-F03B-4A21-A630-54064390BFA9}" type="presOf" srcId="{338C7986-4DB0-499B-BB2C-13F080268A95}" destId="{6F9BA2EB-0CA0-492A-868B-E48928B526AF}" srcOrd="0" destOrd="1" presId="urn:microsoft.com/office/officeart/2005/8/layout/vList5"/>
    <dgm:cxn modelId="{0AB31DC2-6402-4FCC-A19E-B705C4DF84F8}" type="presOf" srcId="{48E35886-BB21-4B46-9AC8-5048EC7DE03A}" destId="{365DF0DB-4340-4906-AA06-98EBE3E92B2B}" srcOrd="0" destOrd="0" presId="urn:microsoft.com/office/officeart/2005/8/layout/vList5"/>
    <dgm:cxn modelId="{44DD6AB2-5CE2-4B49-9C59-80DA2EB7C10D}" srcId="{968EBF0F-BCBB-4714-85DD-3A96747CBEC7}" destId="{48E35886-BB21-4B46-9AC8-5048EC7DE03A}" srcOrd="0" destOrd="0" parTransId="{25B987E3-26A3-4C1F-AAF9-89474C0D784C}" sibTransId="{E480887E-D047-4B32-A369-AB266F5B2D6F}"/>
    <dgm:cxn modelId="{724BEC11-CBF0-4EEA-AAF0-3718E255E8D0}" srcId="{3F176115-12AE-4B3E-8AEF-380FBBEE8775}" destId="{968EBF0F-BCBB-4714-85DD-3A96747CBEC7}" srcOrd="1" destOrd="0" parTransId="{77D0AA3A-6346-4E08-94E3-4AD938871DE8}" sibTransId="{542B5C05-EDF4-4F42-B17C-11F7680F3EB6}"/>
    <dgm:cxn modelId="{5F847697-05A1-4538-8F49-C8EB34EE2C3D}" type="presOf" srcId="{968EBF0F-BCBB-4714-85DD-3A96747CBEC7}" destId="{12D4CC0D-0C61-4A93-A763-33D44073B16B}" srcOrd="0" destOrd="0" presId="urn:microsoft.com/office/officeart/2005/8/layout/vList5"/>
    <dgm:cxn modelId="{1B3C1DEF-E100-4297-9A62-CD386666EBB8}" srcId="{8F992F5D-8BE6-45BB-833B-0F36BABBA645}" destId="{69EEA7C8-67F2-43E8-A2FA-4CEFF27AC3EB}" srcOrd="0" destOrd="0" parTransId="{5193C8F5-A3E5-4B04-9ADD-5E50C7BAA0B8}" sibTransId="{6A2461EA-C49B-41A2-B959-31F718A5B4CD}"/>
    <dgm:cxn modelId="{805586BE-FB6D-49F9-8857-E0213A7462A4}" type="presParOf" srcId="{B5C6052C-0A36-469A-9D91-E0AEADE5F9E3}" destId="{72D01F93-9E45-4A38-B47D-16F93E8C33D3}" srcOrd="0" destOrd="0" presId="urn:microsoft.com/office/officeart/2005/8/layout/vList5"/>
    <dgm:cxn modelId="{073EAF52-4440-45FD-9ACE-9FD5DCC724CB}" type="presParOf" srcId="{72D01F93-9E45-4A38-B47D-16F93E8C33D3}" destId="{41F503BC-36D5-4795-AEC5-3900303EDDCC}" srcOrd="0" destOrd="0" presId="urn:microsoft.com/office/officeart/2005/8/layout/vList5"/>
    <dgm:cxn modelId="{1A2A8D3E-008A-4996-B17C-EA21B55549FB}" type="presParOf" srcId="{72D01F93-9E45-4A38-B47D-16F93E8C33D3}" destId="{F2A360A1-E45D-4771-A63A-F22E8833ADCD}" srcOrd="1" destOrd="0" presId="urn:microsoft.com/office/officeart/2005/8/layout/vList5"/>
    <dgm:cxn modelId="{66AD62ED-F823-4703-B5FA-B574E9FEFA11}" type="presParOf" srcId="{B5C6052C-0A36-469A-9D91-E0AEADE5F9E3}" destId="{96211C23-6844-41D9-8F85-8AE7F4DD23B1}" srcOrd="1" destOrd="0" presId="urn:microsoft.com/office/officeart/2005/8/layout/vList5"/>
    <dgm:cxn modelId="{35A0AA79-2D01-43D3-BE2A-D7F91D99064A}" type="presParOf" srcId="{B5C6052C-0A36-469A-9D91-E0AEADE5F9E3}" destId="{DF0C78C5-DB5A-4A2D-9F3F-E2AAC41E513F}" srcOrd="2" destOrd="0" presId="urn:microsoft.com/office/officeart/2005/8/layout/vList5"/>
    <dgm:cxn modelId="{9C9B4011-0D99-44F0-981B-E13219028037}" type="presParOf" srcId="{DF0C78C5-DB5A-4A2D-9F3F-E2AAC41E513F}" destId="{12D4CC0D-0C61-4A93-A763-33D44073B16B}" srcOrd="0" destOrd="0" presId="urn:microsoft.com/office/officeart/2005/8/layout/vList5"/>
    <dgm:cxn modelId="{31B1ABE6-95CE-4E58-9ED5-FEA7A71A43BA}" type="presParOf" srcId="{DF0C78C5-DB5A-4A2D-9F3F-E2AAC41E513F}" destId="{365DF0DB-4340-4906-AA06-98EBE3E92B2B}" srcOrd="1" destOrd="0" presId="urn:microsoft.com/office/officeart/2005/8/layout/vList5"/>
    <dgm:cxn modelId="{C3C2B2B2-C4F6-4AA4-8149-696B406C0E0E}" type="presParOf" srcId="{B5C6052C-0A36-469A-9D91-E0AEADE5F9E3}" destId="{615D1C24-DBBF-4CCB-94B0-046827008EF8}" srcOrd="3" destOrd="0" presId="urn:microsoft.com/office/officeart/2005/8/layout/vList5"/>
    <dgm:cxn modelId="{B90523A9-D0DB-493F-BADC-CC81D720DC96}" type="presParOf" srcId="{B5C6052C-0A36-469A-9D91-E0AEADE5F9E3}" destId="{4B279680-88FF-4372-B25F-CDB93F1BD91F}" srcOrd="4" destOrd="0" presId="urn:microsoft.com/office/officeart/2005/8/layout/vList5"/>
    <dgm:cxn modelId="{B7083A0D-51B2-448F-9713-5F5B50069B65}" type="presParOf" srcId="{4B279680-88FF-4372-B25F-CDB93F1BD91F}" destId="{E4AFA65A-6C44-4449-BF52-A79EF556033C}" srcOrd="0" destOrd="0" presId="urn:microsoft.com/office/officeart/2005/8/layout/vList5"/>
    <dgm:cxn modelId="{44B5856F-7737-41A9-BA5E-9C261B3A7A60}" type="presParOf" srcId="{4B279680-88FF-4372-B25F-CDB93F1BD91F}" destId="{6F9BA2EB-0CA0-492A-868B-E48928B526A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11BE6-517F-4403-BFBE-06D55741B988}">
      <dsp:nvSpPr>
        <dsp:cNvPr id="0" name=""/>
        <dsp:cNvSpPr/>
      </dsp:nvSpPr>
      <dsp:spPr>
        <a:xfrm>
          <a:off x="0" y="0"/>
          <a:ext cx="13435866" cy="4964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400" b="1" kern="1200" dirty="0">
              <a:solidFill>
                <a:schemeClr val="tx1"/>
              </a:solidFill>
            </a:rPr>
            <a:t>JUNTA DIRECTIVA (6</a:t>
          </a:r>
          <a:r>
            <a:rPr lang="es-ES" sz="2400" b="1" kern="1200" dirty="0">
              <a:solidFill>
                <a:schemeClr val="tx1"/>
              </a:solidFill>
            </a:rPr>
            <a:t> sesiones ordinarias y 1 extraordinaria)</a:t>
          </a:r>
          <a:endParaRPr lang="es-SV" sz="2400" b="1" kern="1200" dirty="0">
            <a:solidFill>
              <a:schemeClr val="tx1"/>
            </a:solidFill>
          </a:endParaRPr>
        </a:p>
      </dsp:txBody>
      <dsp:txXfrm>
        <a:off x="24233" y="24233"/>
        <a:ext cx="13387400" cy="447952"/>
      </dsp:txXfrm>
    </dsp:sp>
    <dsp:sp modelId="{240BF707-173A-4307-A163-41409E1E282E}">
      <dsp:nvSpPr>
        <dsp:cNvPr id="0" name=""/>
        <dsp:cNvSpPr/>
      </dsp:nvSpPr>
      <dsp:spPr>
        <a:xfrm>
          <a:off x="0" y="584821"/>
          <a:ext cx="13435866" cy="2143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58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SV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/>
            <a:t>Consejo Nacional de la Persona Joven-CONAPEJ (2015-2017</a:t>
          </a:r>
          <a:r>
            <a:rPr lang="es-ES" sz="2400" kern="1200" dirty="0" smtClean="0"/>
            <a:t>):  Juramentación </a:t>
          </a:r>
          <a:r>
            <a:rPr lang="es-ES" sz="2400" kern="1200" dirty="0"/>
            <a:t>miembros electos. </a:t>
          </a:r>
          <a:endParaRPr lang="es-SV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/>
            <a:t>Presentación informes (proyectos)</a:t>
          </a:r>
          <a:endParaRPr lang="es-SV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/>
            <a:t>Aprobación: Plan Estratégico Institucional 2014-2019 (actualizado), Presupuesto y Plan Anual Operativo 2016.</a:t>
          </a:r>
          <a:endParaRPr lang="es-SV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/>
            <a:t>Nombramiento de enlaces técnicos institucionales.</a:t>
          </a:r>
          <a:endParaRPr lang="es-SV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SV" sz="2400" kern="1200" dirty="0"/>
        </a:p>
      </dsp:txBody>
      <dsp:txXfrm>
        <a:off x="0" y="584821"/>
        <a:ext cx="13435866" cy="2143159"/>
      </dsp:txXfrm>
    </dsp:sp>
    <dsp:sp modelId="{3EA77C15-5066-4823-A4B5-5EA0044CE4C4}">
      <dsp:nvSpPr>
        <dsp:cNvPr id="0" name=""/>
        <dsp:cNvSpPr/>
      </dsp:nvSpPr>
      <dsp:spPr>
        <a:xfrm>
          <a:off x="0" y="3530664"/>
          <a:ext cx="13435866" cy="2873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400" b="1" kern="1200" dirty="0">
              <a:solidFill>
                <a:schemeClr val="tx1"/>
              </a:solidFill>
            </a:rPr>
            <a:t>GABINETES, CONSEJOS, MESAS</a:t>
          </a:r>
        </a:p>
      </dsp:txBody>
      <dsp:txXfrm>
        <a:off x="14028" y="3544692"/>
        <a:ext cx="13407810" cy="259307"/>
      </dsp:txXfrm>
    </dsp:sp>
    <dsp:sp modelId="{89E8C082-2837-49D2-B252-715E0F8FA922}">
      <dsp:nvSpPr>
        <dsp:cNvPr id="0" name=""/>
        <dsp:cNvSpPr/>
      </dsp:nvSpPr>
      <dsp:spPr>
        <a:xfrm>
          <a:off x="0" y="3561181"/>
          <a:ext cx="13435866" cy="3525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58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SV" sz="18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SV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SV" sz="2400" kern="1200" dirty="0" smtClean="0"/>
            <a:t>Gabinete Social</a:t>
          </a:r>
          <a:r>
            <a:rPr lang="es-SV" sz="2400" kern="1200" dirty="0"/>
            <a:t>, </a:t>
          </a:r>
          <a:r>
            <a:rPr lang="es-SV" sz="2400" kern="1200" dirty="0" smtClean="0"/>
            <a:t> Gabinete  de </a:t>
          </a:r>
          <a:r>
            <a:rPr lang="es-ES" sz="2400" kern="1200" dirty="0" smtClean="0"/>
            <a:t>Gestión Departamental, Consejo Nacional </a:t>
          </a:r>
          <a:r>
            <a:rPr lang="es-SV" sz="2400" kern="1200" dirty="0" smtClean="0"/>
            <a:t>Seguridad Ciudadana y Convivencia, Consejo Nacional de Educación, Consejo Nacional de Sustentabilidad  Ambiental  y Vulnerabilidad (CONASAV), </a:t>
          </a:r>
          <a:r>
            <a:rPr lang="es-ES" sz="2400" kern="1200" dirty="0" smtClean="0"/>
            <a:t>Consejo Nacional para la Atención Integral de la Persona Migrante y su Familia, Consejo Consultivo del IDH.</a:t>
          </a:r>
          <a:endParaRPr lang="es-SV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SV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/>
            <a:t>Sub-Gabinete de Prevención de </a:t>
          </a:r>
          <a:r>
            <a:rPr lang="es-ES" sz="2400" kern="1200" dirty="0" smtClean="0"/>
            <a:t>Violencia, Mesa </a:t>
          </a:r>
          <a:r>
            <a:rPr lang="es-ES" sz="2400" kern="1200" dirty="0"/>
            <a:t>de Arte, Cultura, Deporte y Turismo </a:t>
          </a:r>
          <a:r>
            <a:rPr lang="es-ES" sz="2400" kern="1200" dirty="0" smtClean="0"/>
            <a:t>del CONAIPD, </a:t>
          </a:r>
          <a:r>
            <a:rPr lang="es-ES" sz="2400" kern="1200" dirty="0" smtClean="0">
              <a:solidFill>
                <a:schemeClr val="tx1"/>
              </a:solidFill>
            </a:rPr>
            <a:t>Mesa Asesora Nacional de Emprendimiento, Mesa del Sistema Nacional de Empleo</a:t>
          </a:r>
          <a:r>
            <a:rPr lang="es-ES" sz="2400" kern="1200" dirty="0" smtClean="0"/>
            <a:t> </a:t>
          </a:r>
          <a:r>
            <a:rPr lang="es-ES" sz="2400" kern="1200" dirty="0"/>
            <a:t>y Comité Cívico Nacional. </a:t>
          </a:r>
          <a:endParaRPr lang="es-SV" sz="2400" kern="1200" dirty="0"/>
        </a:p>
      </dsp:txBody>
      <dsp:txXfrm>
        <a:off x="0" y="3561181"/>
        <a:ext cx="13435866" cy="35255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570E0-3B3C-4E6F-BD3B-F4352A3AF39C}">
      <dsp:nvSpPr>
        <dsp:cNvPr id="0" name=""/>
        <dsp:cNvSpPr/>
      </dsp:nvSpPr>
      <dsp:spPr>
        <a:xfrm rot="5400000">
          <a:off x="7734979" y="-2138803"/>
          <a:ext cx="1939377" cy="697759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Tres campamentos de formación de formadores: Módulo Migración y Juventud. Participaron: 40 mujeres y 34 hombres y 67% tenían entre 15 a 29 años.</a:t>
          </a:r>
          <a:endParaRPr lang="es-ES" sz="2400" kern="1200" dirty="0"/>
        </a:p>
      </dsp:txBody>
      <dsp:txXfrm rot="-5400000">
        <a:off x="5215873" y="474976"/>
        <a:ext cx="6882918" cy="1750031"/>
      </dsp:txXfrm>
    </dsp:sp>
    <dsp:sp modelId="{782B85E0-7148-4945-B995-F897F695B94C}">
      <dsp:nvSpPr>
        <dsp:cNvPr id="0" name=""/>
        <dsp:cNvSpPr/>
      </dsp:nvSpPr>
      <dsp:spPr>
        <a:xfrm>
          <a:off x="1648772" y="573713"/>
          <a:ext cx="3383528" cy="156804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Migración y Juventud </a:t>
          </a:r>
        </a:p>
      </dsp:txBody>
      <dsp:txXfrm>
        <a:off x="1725318" y="650259"/>
        <a:ext cx="3230436" cy="1414952"/>
      </dsp:txXfrm>
    </dsp:sp>
    <dsp:sp modelId="{B9ACF724-49DA-4108-93C6-1BD03853D759}">
      <dsp:nvSpPr>
        <dsp:cNvPr id="0" name=""/>
        <dsp:cNvSpPr/>
      </dsp:nvSpPr>
      <dsp:spPr>
        <a:xfrm rot="5400000">
          <a:off x="7026577" y="842967"/>
          <a:ext cx="2832958" cy="659887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 Comisión Departamental de Educación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Mesa Oportunidades Educativas</a:t>
          </a:r>
          <a:endParaRPr lang="es-A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Mesa de Educación y Convivencia</a:t>
          </a:r>
          <a:endParaRPr lang="es-A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Mesa Común para todos y todas: Proyecto Creación de la Universidad Nacional “Padre Rutilio Grande”</a:t>
          </a:r>
          <a:endParaRPr lang="es-AR" sz="2400" kern="1200" dirty="0"/>
        </a:p>
      </dsp:txBody>
      <dsp:txXfrm rot="-5400000">
        <a:off x="5143618" y="2864220"/>
        <a:ext cx="6460582" cy="2556370"/>
      </dsp:txXfrm>
    </dsp:sp>
    <dsp:sp modelId="{A4530F1F-7484-4ABF-AAF1-44A2122973E3}">
      <dsp:nvSpPr>
        <dsp:cNvPr id="0" name=""/>
        <dsp:cNvSpPr/>
      </dsp:nvSpPr>
      <dsp:spPr>
        <a:xfrm>
          <a:off x="1822309" y="3158175"/>
          <a:ext cx="3346671" cy="170835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Espacios para la Promoción de los Derechos a la Educación</a:t>
          </a:r>
        </a:p>
      </dsp:txBody>
      <dsp:txXfrm>
        <a:off x="1905704" y="3241570"/>
        <a:ext cx="3179881" cy="15415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FD083-ADAC-4153-99A7-B743DDAB3AE2}">
      <dsp:nvSpPr>
        <dsp:cNvPr id="0" name=""/>
        <dsp:cNvSpPr/>
      </dsp:nvSpPr>
      <dsp:spPr>
        <a:xfrm>
          <a:off x="4376" y="616901"/>
          <a:ext cx="4267373" cy="1706949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400" b="1" kern="1200" dirty="0">
              <a:solidFill>
                <a:schemeClr val="tx1"/>
              </a:solidFill>
            </a:rPr>
            <a:t>Fortalecimiento a Consejos Municipales de Prevención de la Violencia</a:t>
          </a:r>
          <a:endParaRPr lang="es-SV" sz="2400" kern="1200" dirty="0">
            <a:solidFill>
              <a:schemeClr val="tx1"/>
            </a:solidFill>
          </a:endParaRP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4376" y="616901"/>
        <a:ext cx="4267373" cy="1706949"/>
      </dsp:txXfrm>
    </dsp:sp>
    <dsp:sp modelId="{F429DBEC-5D8C-406D-9579-F6BB5F6E853D}">
      <dsp:nvSpPr>
        <dsp:cNvPr id="0" name=""/>
        <dsp:cNvSpPr/>
      </dsp:nvSpPr>
      <dsp:spPr>
        <a:xfrm>
          <a:off x="4376" y="2300013"/>
          <a:ext cx="4267373" cy="2854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smtClean="0"/>
            <a:t> </a:t>
          </a:r>
          <a:r>
            <a:rPr lang="es-ES" sz="2400" kern="1200" dirty="0" smtClean="0"/>
            <a:t>INJUVE tiene representación en 31 CMPV.  Y brinda: orientación, asesoramiento, capacitación.</a:t>
          </a:r>
          <a:endParaRPr lang="es-ES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33 CMPV recibieron donaciones. Monto: $19,022.30</a:t>
          </a:r>
          <a:endParaRPr lang="es-ES" sz="2400" kern="1200" dirty="0"/>
        </a:p>
      </dsp:txBody>
      <dsp:txXfrm>
        <a:off x="4376" y="2300013"/>
        <a:ext cx="4267373" cy="2854800"/>
      </dsp:txXfrm>
    </dsp:sp>
    <dsp:sp modelId="{69ED5A82-699A-4660-A8BC-DC0CB1A34638}">
      <dsp:nvSpPr>
        <dsp:cNvPr id="0" name=""/>
        <dsp:cNvSpPr/>
      </dsp:nvSpPr>
      <dsp:spPr>
        <a:xfrm>
          <a:off x="4580025" y="542905"/>
          <a:ext cx="4267373" cy="1706949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400" b="1" kern="1200" dirty="0">
              <a:solidFill>
                <a:schemeClr val="tx1"/>
              </a:solidFill>
            </a:rPr>
            <a:t>Intercambio de </a:t>
          </a:r>
          <a:r>
            <a:rPr lang="es-ES" sz="2400" b="1" kern="1200" dirty="0" smtClean="0">
              <a:solidFill>
                <a:schemeClr val="tx1"/>
              </a:solidFill>
            </a:rPr>
            <a:t>Experiencias: Políticas </a:t>
          </a:r>
          <a:r>
            <a:rPr lang="es-ES" sz="2400" b="1" kern="1200" dirty="0">
              <a:solidFill>
                <a:schemeClr val="tx1"/>
              </a:solidFill>
            </a:rPr>
            <a:t>Municipales de Juventud </a:t>
          </a:r>
          <a:endParaRPr lang="es-SV" sz="2400" b="1" kern="1200" dirty="0">
            <a:solidFill>
              <a:schemeClr val="tx1"/>
            </a:solidFill>
          </a:endParaRPr>
        </a:p>
        <a:p>
          <a:pPr marL="0"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/>
        </a:p>
      </dsp:txBody>
      <dsp:txXfrm>
        <a:off x="4580025" y="542905"/>
        <a:ext cx="4267373" cy="1706949"/>
      </dsp:txXfrm>
    </dsp:sp>
    <dsp:sp modelId="{400EA311-FBCE-4ED4-B032-21B44F736455}">
      <dsp:nvSpPr>
        <dsp:cNvPr id="0" name=""/>
        <dsp:cNvSpPr/>
      </dsp:nvSpPr>
      <dsp:spPr>
        <a:xfrm>
          <a:off x="4501207" y="2327647"/>
          <a:ext cx="4267373" cy="2854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Un intercambio con 18 alcaldías municipales, </a:t>
          </a:r>
          <a:r>
            <a:rPr lang="es-ES" sz="2400" kern="1200" dirty="0" smtClean="0"/>
            <a:t>116 </a:t>
          </a:r>
          <a:r>
            <a:rPr lang="es-ES" sz="2400" kern="1200" dirty="0" smtClean="0"/>
            <a:t>representantes.</a:t>
          </a:r>
          <a:endParaRPr lang="es-ES" sz="2400" kern="1200" dirty="0"/>
        </a:p>
      </dsp:txBody>
      <dsp:txXfrm>
        <a:off x="4501207" y="2327647"/>
        <a:ext cx="4267373" cy="2854800"/>
      </dsp:txXfrm>
    </dsp:sp>
    <dsp:sp modelId="{E1B66794-5B35-4AA1-936A-51120D1AA49D}">
      <dsp:nvSpPr>
        <dsp:cNvPr id="0" name=""/>
        <dsp:cNvSpPr/>
      </dsp:nvSpPr>
      <dsp:spPr>
        <a:xfrm>
          <a:off x="8919944" y="532612"/>
          <a:ext cx="4267373" cy="1706949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400" b="1" kern="1200" dirty="0">
              <a:solidFill>
                <a:schemeClr val="tx1"/>
              </a:solidFill>
            </a:rPr>
            <a:t>Fortalecimiento a organizaciones comunitarias  </a:t>
          </a:r>
          <a:endParaRPr lang="es-SV" sz="2400" b="1" kern="1200" dirty="0">
            <a:solidFill>
              <a:schemeClr val="tx1"/>
            </a:solidFill>
          </a:endParaRPr>
        </a:p>
        <a:p>
          <a:pPr marL="0"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/>
        </a:p>
      </dsp:txBody>
      <dsp:txXfrm>
        <a:off x="8919944" y="532612"/>
        <a:ext cx="4267373" cy="1706949"/>
      </dsp:txXfrm>
    </dsp:sp>
    <dsp:sp modelId="{F00B235D-F890-468D-ACA5-1B138B23C1A7}">
      <dsp:nvSpPr>
        <dsp:cNvPr id="0" name=""/>
        <dsp:cNvSpPr/>
      </dsp:nvSpPr>
      <dsp:spPr>
        <a:xfrm>
          <a:off x="8874923" y="2240290"/>
          <a:ext cx="4267373" cy="2854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Apoyo a 33 comunidades (25 municipios), elaboración de 33 diagnósticos comunitarios (9 actualizados) y 32 planes de acción comunitaria. 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30 comunidades recibieron donación. Monto: $73,324.01</a:t>
          </a:r>
          <a:endParaRPr lang="es-ES" sz="2400" kern="1200" dirty="0"/>
        </a:p>
      </dsp:txBody>
      <dsp:txXfrm>
        <a:off x="8874923" y="2240290"/>
        <a:ext cx="4267373" cy="28548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71A5E-7023-4384-8242-CE67BD5E0DF6}">
      <dsp:nvSpPr>
        <dsp:cNvPr id="0" name=""/>
        <dsp:cNvSpPr/>
      </dsp:nvSpPr>
      <dsp:spPr>
        <a:xfrm>
          <a:off x="4376" y="575046"/>
          <a:ext cx="4267373" cy="1706949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i="0" kern="1200" dirty="0" smtClean="0">
              <a:solidFill>
                <a:schemeClr val="tx1"/>
              </a:solidFill>
            </a:rPr>
            <a:t>Comité </a:t>
          </a:r>
          <a:r>
            <a:rPr lang="es-ES" sz="2400" b="1" i="0" kern="1200" dirty="0">
              <a:solidFill>
                <a:schemeClr val="tx1"/>
              </a:solidFill>
            </a:rPr>
            <a:t>de Convivencia Juvenil </a:t>
          </a:r>
        </a:p>
      </dsp:txBody>
      <dsp:txXfrm>
        <a:off x="4376" y="575046"/>
        <a:ext cx="4267373" cy="1706949"/>
      </dsp:txXfrm>
    </dsp:sp>
    <dsp:sp modelId="{458F2CD6-4E89-4E0A-89AF-C467B77FA8C5}">
      <dsp:nvSpPr>
        <dsp:cNvPr id="0" name=""/>
        <dsp:cNvSpPr/>
      </dsp:nvSpPr>
      <dsp:spPr>
        <a:xfrm>
          <a:off x="220689" y="2337881"/>
          <a:ext cx="3677110" cy="2602383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 1,662 jóvenes en 9 CJ  han sido capacitados en diferentes temáticas.</a:t>
          </a:r>
          <a:r>
            <a:rPr lang="es-ES" sz="2400" b="1" kern="1200" dirty="0" smtClean="0"/>
            <a:t> </a:t>
          </a:r>
          <a:endParaRPr lang="es-ES" sz="2400" kern="1200" dirty="0"/>
        </a:p>
      </dsp:txBody>
      <dsp:txXfrm>
        <a:off x="220689" y="2337881"/>
        <a:ext cx="3677110" cy="2602383"/>
      </dsp:txXfrm>
    </dsp:sp>
    <dsp:sp modelId="{A86AA7C4-497B-4243-ACFA-C853B869272C}">
      <dsp:nvSpPr>
        <dsp:cNvPr id="0" name=""/>
        <dsp:cNvSpPr/>
      </dsp:nvSpPr>
      <dsp:spPr>
        <a:xfrm>
          <a:off x="4869182" y="491340"/>
          <a:ext cx="4267373" cy="1706949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Convivencia Familiar y Comunitaria </a:t>
          </a:r>
        </a:p>
      </dsp:txBody>
      <dsp:txXfrm>
        <a:off x="4869182" y="491340"/>
        <a:ext cx="4267373" cy="1706949"/>
      </dsp:txXfrm>
    </dsp:sp>
    <dsp:sp modelId="{95B26DC8-F5DC-41E5-80F3-784A56127978}">
      <dsp:nvSpPr>
        <dsp:cNvPr id="0" name=""/>
        <dsp:cNvSpPr/>
      </dsp:nvSpPr>
      <dsp:spPr>
        <a:xfrm>
          <a:off x="4999871" y="2187784"/>
          <a:ext cx="3753709" cy="293720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/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ES" sz="1800" kern="1200" dirty="0" smtClean="0"/>
            <a:t> </a:t>
          </a:r>
          <a:r>
            <a:rPr lang="es-ES" sz="2400" kern="1200" dirty="0" smtClean="0"/>
            <a:t>Festivales, convivios, encuentros con participaron 8, 355 personas.</a:t>
          </a:r>
          <a:endParaRPr lang="es-ES" sz="2400" b="1" kern="1200" dirty="0"/>
        </a:p>
      </dsp:txBody>
      <dsp:txXfrm>
        <a:off x="4999871" y="2187784"/>
        <a:ext cx="3753709" cy="2937207"/>
      </dsp:txXfrm>
    </dsp:sp>
    <dsp:sp modelId="{1F9E3AFC-7217-4F00-9DFC-C58636B48CC9}">
      <dsp:nvSpPr>
        <dsp:cNvPr id="0" name=""/>
        <dsp:cNvSpPr/>
      </dsp:nvSpPr>
      <dsp:spPr>
        <a:xfrm>
          <a:off x="9733988" y="326407"/>
          <a:ext cx="4267373" cy="1706949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Plan El Salvador Seguro </a:t>
          </a:r>
        </a:p>
      </dsp:txBody>
      <dsp:txXfrm>
        <a:off x="9733988" y="326407"/>
        <a:ext cx="4267373" cy="1706949"/>
      </dsp:txXfrm>
    </dsp:sp>
    <dsp:sp modelId="{3BA98A3B-431C-4F34-8A65-C17D03063814}">
      <dsp:nvSpPr>
        <dsp:cNvPr id="0" name=""/>
        <dsp:cNvSpPr/>
      </dsp:nvSpPr>
      <dsp:spPr>
        <a:xfrm>
          <a:off x="9733988" y="1812631"/>
          <a:ext cx="4267373" cy="447984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/>
            <a:t>13 </a:t>
          </a:r>
          <a:r>
            <a:rPr lang="es-MX" sz="2400" kern="1200" dirty="0"/>
            <a:t>talleres de capacitación a </a:t>
          </a:r>
          <a:r>
            <a:rPr lang="es-MX" sz="2400" kern="1200" dirty="0" smtClean="0"/>
            <a:t>CMPV </a:t>
          </a:r>
          <a:endParaRPr lang="es-MX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/>
            <a:t>18 </a:t>
          </a:r>
          <a:r>
            <a:rPr lang="es-MX" sz="2400" kern="1200" dirty="0"/>
            <a:t>acciones para dinamizar espacios </a:t>
          </a:r>
          <a:r>
            <a:rPr lang="es-MX" sz="2400" kern="1200" dirty="0" smtClean="0"/>
            <a:t>públicos</a:t>
          </a:r>
          <a:endParaRPr lang="es-MX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/>
            <a:t>24 </a:t>
          </a:r>
          <a:r>
            <a:rPr lang="es-MX" sz="2400" kern="1200" dirty="0"/>
            <a:t>actividades de uso del tiempo </a:t>
          </a:r>
          <a:r>
            <a:rPr lang="es-MX" sz="2400" kern="1200" dirty="0" smtClean="0"/>
            <a:t>libre</a:t>
          </a:r>
          <a:endParaRPr lang="es-MX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/>
            <a:t>57 acciones para fortalecer capacidades en jóvenes.</a:t>
          </a:r>
          <a:endParaRPr lang="es-MX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/>
            <a:t>12 </a:t>
          </a:r>
          <a:r>
            <a:rPr lang="es-MX" sz="2400" kern="1200" dirty="0"/>
            <a:t>acciones para trasformar </a:t>
          </a:r>
          <a:r>
            <a:rPr lang="es-MX" sz="2400" kern="1200" dirty="0" smtClean="0"/>
            <a:t>las relaciones positivamente </a:t>
          </a:r>
          <a:r>
            <a:rPr lang="es-MX" sz="2400" kern="1200" dirty="0"/>
            <a:t>entre hombres y mujeres</a:t>
          </a:r>
          <a:r>
            <a:rPr lang="es-MX" sz="1800" kern="1200" dirty="0"/>
            <a:t>.</a:t>
          </a:r>
        </a:p>
      </dsp:txBody>
      <dsp:txXfrm>
        <a:off x="9733988" y="1812631"/>
        <a:ext cx="4267373" cy="44798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6D446-8A69-48A0-BA02-1C886EE941DF}">
      <dsp:nvSpPr>
        <dsp:cNvPr id="0" name=""/>
        <dsp:cNvSpPr/>
      </dsp:nvSpPr>
      <dsp:spPr>
        <a:xfrm>
          <a:off x="38045" y="523892"/>
          <a:ext cx="6358013" cy="1872000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Rehabilitación, Recuperación y Adecuación de Espacios </a:t>
          </a:r>
        </a:p>
      </dsp:txBody>
      <dsp:txXfrm>
        <a:off x="38045" y="523892"/>
        <a:ext cx="6358013" cy="1872000"/>
      </dsp:txXfrm>
    </dsp:sp>
    <dsp:sp modelId="{76681327-62C6-42C3-9E84-DF8232F73268}">
      <dsp:nvSpPr>
        <dsp:cNvPr id="0" name=""/>
        <dsp:cNvSpPr/>
      </dsp:nvSpPr>
      <dsp:spPr>
        <a:xfrm>
          <a:off x="47966" y="2102539"/>
          <a:ext cx="6366731" cy="2854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400" kern="1200" dirty="0" smtClean="0"/>
            <a:t>Remodelación  de CJ de Berlín (</a:t>
          </a:r>
          <a:r>
            <a:rPr lang="es-ES" sz="2400" kern="1200" dirty="0" smtClean="0"/>
            <a:t>$262,335.36),</a:t>
          </a:r>
          <a:endParaRPr lang="es-ES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Remodelación  del </a:t>
          </a:r>
          <a:r>
            <a:rPr lang="es-SV" sz="2400" kern="1200" dirty="0" smtClean="0"/>
            <a:t>CJ San Francisco Gotera (</a:t>
          </a:r>
          <a:r>
            <a:rPr lang="es-ES" sz="2400" kern="1200" dirty="0" smtClean="0"/>
            <a:t>$ 300, 000.00)</a:t>
          </a:r>
          <a:endParaRPr lang="es-ES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400" kern="1200" dirty="0" smtClean="0"/>
            <a:t>Construcción espacio municipal de </a:t>
          </a:r>
          <a:r>
            <a:rPr lang="es-SV" sz="2400" kern="1200" dirty="0" err="1" smtClean="0"/>
            <a:t>Jiquilísco</a:t>
          </a:r>
          <a:r>
            <a:rPr lang="es-SV" sz="2400" kern="1200" dirty="0" smtClean="0"/>
            <a:t>  (</a:t>
          </a:r>
          <a:r>
            <a:rPr lang="es-ES" sz="2400" kern="1200" dirty="0" smtClean="0"/>
            <a:t>$209,567.01)</a:t>
          </a:r>
          <a:r>
            <a:rPr lang="es-SV" sz="2400" b="1" kern="1200" dirty="0" smtClean="0"/>
            <a:t> </a:t>
          </a:r>
          <a:endParaRPr lang="es-ES" sz="2400" kern="1200" dirty="0"/>
        </a:p>
      </dsp:txBody>
      <dsp:txXfrm>
        <a:off x="47966" y="2102539"/>
        <a:ext cx="6366731" cy="2854800"/>
      </dsp:txXfrm>
    </dsp:sp>
    <dsp:sp modelId="{DAA1DBA1-B9DF-4D2F-897B-1849EE075C92}">
      <dsp:nvSpPr>
        <dsp:cNvPr id="0" name=""/>
        <dsp:cNvSpPr/>
      </dsp:nvSpPr>
      <dsp:spPr>
        <a:xfrm>
          <a:off x="6537737" y="472787"/>
          <a:ext cx="6468765" cy="1872000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Rescate de Espacios Comunitarios </a:t>
          </a:r>
        </a:p>
      </dsp:txBody>
      <dsp:txXfrm>
        <a:off x="6537737" y="472787"/>
        <a:ext cx="6468765" cy="1872000"/>
      </dsp:txXfrm>
    </dsp:sp>
    <dsp:sp modelId="{345AF341-D332-4CC2-A190-F3B7BC30415C}">
      <dsp:nvSpPr>
        <dsp:cNvPr id="0" name=""/>
        <dsp:cNvSpPr/>
      </dsp:nvSpPr>
      <dsp:spPr>
        <a:xfrm>
          <a:off x="7000088" y="2274626"/>
          <a:ext cx="5291841" cy="2854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400" kern="1200" dirty="0" smtClean="0"/>
            <a:t>Más de 150 acciones de recuperación de espacios en CJ y comunidades.</a:t>
          </a:r>
          <a:endParaRPr lang="es-ES" sz="2400" kern="1200" dirty="0"/>
        </a:p>
      </dsp:txBody>
      <dsp:txXfrm>
        <a:off x="7000088" y="2274626"/>
        <a:ext cx="5291841" cy="28548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C73C2-0B79-4236-83AA-2008E35BF88A}">
      <dsp:nvSpPr>
        <dsp:cNvPr id="0" name=""/>
        <dsp:cNvSpPr/>
      </dsp:nvSpPr>
      <dsp:spPr>
        <a:xfrm>
          <a:off x="0" y="2467392"/>
          <a:ext cx="14005739" cy="75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74F6A-F0FF-4B7F-936A-408ED8ED31FE}">
      <dsp:nvSpPr>
        <dsp:cNvPr id="0" name=""/>
        <dsp:cNvSpPr/>
      </dsp:nvSpPr>
      <dsp:spPr>
        <a:xfrm>
          <a:off x="655678" y="449996"/>
          <a:ext cx="10446670" cy="28075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569" tIns="0" rIns="370569" bIns="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Coordinadores Departamentales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s-ES" sz="2400" b="0" kern="1200" dirty="0" smtClean="0"/>
            <a:t>Conformadas 7 coordinadoras: San Vicente, Usulután, San Salvador, Sonsonate, Santa Ana, Ahuachapán y La Libertad. Participación de 545 jóvenes representantes de más de 98 organizaciones juveniles. Beneficiando a 2,475 jóvenes</a:t>
          </a:r>
          <a:r>
            <a:rPr lang="es-ES" sz="2400" b="1" kern="1200" dirty="0" smtClean="0"/>
            <a:t>.</a:t>
          </a:r>
        </a:p>
      </dsp:txBody>
      <dsp:txXfrm>
        <a:off x="792734" y="587052"/>
        <a:ext cx="10172558" cy="2533487"/>
      </dsp:txXfrm>
    </dsp:sp>
    <dsp:sp modelId="{0BA6BB90-5AD2-4B70-9AA8-D13CCA26155C}">
      <dsp:nvSpPr>
        <dsp:cNvPr id="0" name=""/>
        <dsp:cNvSpPr/>
      </dsp:nvSpPr>
      <dsp:spPr>
        <a:xfrm>
          <a:off x="0" y="4718654"/>
          <a:ext cx="14005739" cy="75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99846-53B0-4788-AFBC-C4E472144C98}">
      <dsp:nvSpPr>
        <dsp:cNvPr id="0" name=""/>
        <dsp:cNvSpPr/>
      </dsp:nvSpPr>
      <dsp:spPr>
        <a:xfrm>
          <a:off x="750280" y="3378131"/>
          <a:ext cx="8542730" cy="17760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569" tIns="0" rIns="3705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b="1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Fortalecimiento a Organizaciones Juveniles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/>
            <a:t>Fortalecidas 83 Organizaciones  y redes juveniles (37 municipios y 5 a nivel nacional).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b="0" kern="1200" dirty="0"/>
        </a:p>
      </dsp:txBody>
      <dsp:txXfrm>
        <a:off x="836980" y="3464831"/>
        <a:ext cx="8369330" cy="1602661"/>
      </dsp:txXfrm>
    </dsp:sp>
    <dsp:sp modelId="{E5304FCE-785D-480C-8012-B7ED585E5754}">
      <dsp:nvSpPr>
        <dsp:cNvPr id="0" name=""/>
        <dsp:cNvSpPr/>
      </dsp:nvSpPr>
      <dsp:spPr>
        <a:xfrm>
          <a:off x="0" y="6994262"/>
          <a:ext cx="14005739" cy="75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B0AEF-4664-4792-9DE3-13EDF6CD5C87}">
      <dsp:nvSpPr>
        <dsp:cNvPr id="0" name=""/>
        <dsp:cNvSpPr/>
      </dsp:nvSpPr>
      <dsp:spPr>
        <a:xfrm>
          <a:off x="716050" y="5436553"/>
          <a:ext cx="9804017" cy="180040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569" tIns="0" rIns="3705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Asesoría Legal a Organizaciones Juveniles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17 organizaciones juveniles legalizadas y 3 en proceso de legalización.</a:t>
          </a:r>
          <a:endParaRPr lang="es-ES" sz="2400" kern="1200" dirty="0"/>
        </a:p>
      </dsp:txBody>
      <dsp:txXfrm>
        <a:off x="803939" y="5524442"/>
        <a:ext cx="9628239" cy="162462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5FCBC-5375-479E-A317-75A54122EB19}">
      <dsp:nvSpPr>
        <dsp:cNvPr id="0" name=""/>
        <dsp:cNvSpPr/>
      </dsp:nvSpPr>
      <dsp:spPr>
        <a:xfrm>
          <a:off x="0" y="1424232"/>
          <a:ext cx="14005739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3F3F9B-870D-4861-A55A-A0E3DC947C8C}">
      <dsp:nvSpPr>
        <dsp:cNvPr id="0" name=""/>
        <dsp:cNvSpPr/>
      </dsp:nvSpPr>
      <dsp:spPr>
        <a:xfrm>
          <a:off x="700286" y="63660"/>
          <a:ext cx="10687751" cy="175909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569" tIns="0" rIns="3705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Segundo Congreso de Juventudes Organizadas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/>
            <a:t>275 jóvenes representantes de 183 organizaciones juveniles,  a nivel nacional.</a:t>
          </a:r>
          <a:endParaRPr lang="es-ES" sz="2400" b="0" kern="1200" dirty="0"/>
        </a:p>
      </dsp:txBody>
      <dsp:txXfrm>
        <a:off x="786158" y="149532"/>
        <a:ext cx="10516007" cy="1587347"/>
      </dsp:txXfrm>
    </dsp:sp>
    <dsp:sp modelId="{3F9BDDF4-EB42-44EE-B592-648C3869E2C8}">
      <dsp:nvSpPr>
        <dsp:cNvPr id="0" name=""/>
        <dsp:cNvSpPr/>
      </dsp:nvSpPr>
      <dsp:spPr>
        <a:xfrm>
          <a:off x="0" y="3361370"/>
          <a:ext cx="14005739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52840B-69B0-4706-B2D5-30965BE87729}">
      <dsp:nvSpPr>
        <dsp:cNvPr id="0" name=""/>
        <dsp:cNvSpPr/>
      </dsp:nvSpPr>
      <dsp:spPr>
        <a:xfrm>
          <a:off x="700286" y="2250432"/>
          <a:ext cx="9804017" cy="150945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569" tIns="0" rIns="370569" bIns="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Consejo Nacional de la Persona Joven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Elección de cuatro  integrantes de zona Paracentral, dos representantes de Oriente, dos de Occidente.</a:t>
          </a:r>
          <a:endParaRPr lang="es-ES" sz="2400" kern="1200" dirty="0"/>
        </a:p>
      </dsp:txBody>
      <dsp:txXfrm>
        <a:off x="773972" y="2324118"/>
        <a:ext cx="9656645" cy="1362086"/>
      </dsp:txXfrm>
    </dsp:sp>
    <dsp:sp modelId="{C9AD8666-38C1-4869-828E-7A65AB01D00E}">
      <dsp:nvSpPr>
        <dsp:cNvPr id="0" name=""/>
        <dsp:cNvSpPr/>
      </dsp:nvSpPr>
      <dsp:spPr>
        <a:xfrm>
          <a:off x="0" y="5372657"/>
          <a:ext cx="14005739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C18AF0-26FD-4B70-8133-5C3F2752BB6F}">
      <dsp:nvSpPr>
        <dsp:cNvPr id="0" name=""/>
        <dsp:cNvSpPr/>
      </dsp:nvSpPr>
      <dsp:spPr>
        <a:xfrm>
          <a:off x="700286" y="4020343"/>
          <a:ext cx="9804017" cy="158360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569" tIns="0" rIns="370569" bIns="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smtClean="0"/>
            <a:t>Encuentro </a:t>
          </a:r>
          <a:r>
            <a:rPr lang="es-ES" sz="2400" b="1" kern="1200" dirty="0" smtClean="0"/>
            <a:t>e Intercambio con las Juventudes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Intercambio con Juventudes, participaron 60 jóvenes del Área Metropolitana de San Salvador.</a:t>
          </a:r>
          <a:endParaRPr lang="es-ES" sz="2400" kern="1200" dirty="0"/>
        </a:p>
      </dsp:txBody>
      <dsp:txXfrm>
        <a:off x="777591" y="4097648"/>
        <a:ext cx="9649407" cy="1428996"/>
      </dsp:txXfrm>
    </dsp:sp>
    <dsp:sp modelId="{E8814969-4D18-4B7C-A503-4E6775FB2926}">
      <dsp:nvSpPr>
        <dsp:cNvPr id="0" name=""/>
        <dsp:cNvSpPr/>
      </dsp:nvSpPr>
      <dsp:spPr>
        <a:xfrm>
          <a:off x="0" y="6893127"/>
          <a:ext cx="14005739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4E6F61-A48C-4FF9-B89A-FAFC853BB327}">
      <dsp:nvSpPr>
        <dsp:cNvPr id="0" name=""/>
        <dsp:cNvSpPr/>
      </dsp:nvSpPr>
      <dsp:spPr>
        <a:xfrm>
          <a:off x="716050" y="6282355"/>
          <a:ext cx="10340002" cy="10927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569" tIns="0" rIns="37056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Ley del Premio Nacional de Juventud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Aprobada en diciembre del 2015. </a:t>
          </a:r>
          <a:endParaRPr lang="es-ES" sz="2400" kern="1200" dirty="0"/>
        </a:p>
      </dsp:txBody>
      <dsp:txXfrm>
        <a:off x="769396" y="6335701"/>
        <a:ext cx="10233310" cy="98609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785EE-C78E-4C8D-B8BE-6062AFE0DCB7}">
      <dsp:nvSpPr>
        <dsp:cNvPr id="0" name=""/>
        <dsp:cNvSpPr/>
      </dsp:nvSpPr>
      <dsp:spPr>
        <a:xfrm>
          <a:off x="5837929" y="323039"/>
          <a:ext cx="2966118" cy="5042575"/>
        </a:xfrm>
        <a:prstGeom prst="rect">
          <a:avLst/>
        </a:prstGeom>
        <a:solidFill>
          <a:srgbClr val="CCF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PROMOCIÓN </a:t>
          </a:r>
          <a:r>
            <a:rPr lang="es-ES" sz="2400" b="1" kern="1200" dirty="0">
              <a:solidFill>
                <a:schemeClr val="tx1"/>
              </a:solidFill>
            </a:rPr>
            <a:t>DE HÁBITOS DE VIDA SALUDABLE</a:t>
          </a:r>
        </a:p>
      </dsp:txBody>
      <dsp:txXfrm rot="16200000">
        <a:off x="6062182" y="2206602"/>
        <a:ext cx="4538317" cy="771190"/>
      </dsp:txXfrm>
    </dsp:sp>
    <dsp:sp modelId="{50D2D1D1-E18E-4A3A-871D-F357F08883C0}">
      <dsp:nvSpPr>
        <dsp:cNvPr id="0" name=""/>
        <dsp:cNvSpPr/>
      </dsp:nvSpPr>
      <dsp:spPr>
        <a:xfrm>
          <a:off x="2698533" y="387605"/>
          <a:ext cx="3022328" cy="4889506"/>
        </a:xfrm>
        <a:prstGeom prst="rect">
          <a:avLst/>
        </a:prstGeom>
        <a:solidFill>
          <a:srgbClr val="CCF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ALIANZA </a:t>
          </a:r>
          <a:r>
            <a:rPr lang="es-ES" sz="2400" b="1" kern="1200" dirty="0">
              <a:solidFill>
                <a:schemeClr val="tx1"/>
              </a:solidFill>
            </a:rPr>
            <a:t>INTERSECTORIAL</a:t>
          </a:r>
          <a:r>
            <a:rPr lang="es-ES" sz="2400" kern="1200" dirty="0"/>
            <a:t> </a:t>
          </a:r>
        </a:p>
      </dsp:txBody>
      <dsp:txXfrm rot="16200000">
        <a:off x="3038918" y="2194980"/>
        <a:ext cx="4400555" cy="785805"/>
      </dsp:txXfrm>
    </dsp:sp>
    <dsp:sp modelId="{39036363-6F46-498C-BEB3-19BC7C7A5469}">
      <dsp:nvSpPr>
        <dsp:cNvPr id="0" name=""/>
        <dsp:cNvSpPr/>
      </dsp:nvSpPr>
      <dsp:spPr>
        <a:xfrm>
          <a:off x="8914377" y="439588"/>
          <a:ext cx="3167482" cy="4837545"/>
        </a:xfrm>
        <a:prstGeom prst="rect">
          <a:avLst/>
        </a:prstGeom>
        <a:solidFill>
          <a:srgbClr val="CCF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CAMPAÑA “SIN DAÑOS A </a:t>
          </a:r>
          <a:r>
            <a:rPr lang="es-ES" sz="2400" b="1" kern="1200" dirty="0" smtClean="0">
              <a:solidFill>
                <a:schemeClr val="tx1"/>
              </a:solidFill>
            </a:rPr>
            <a:t>TERCEROS”</a:t>
          </a:r>
          <a:endParaRPr lang="es-ES" sz="2400" b="1" kern="1200" dirty="0">
            <a:solidFill>
              <a:schemeClr val="tx1"/>
            </a:solidFill>
          </a:endParaRPr>
        </a:p>
      </dsp:txBody>
      <dsp:txXfrm rot="16200000">
        <a:off x="9400166" y="2204711"/>
        <a:ext cx="4353790" cy="823545"/>
      </dsp:txXfrm>
    </dsp:sp>
    <dsp:sp modelId="{D3C5B70C-FFF9-4660-A772-69538E7442C2}">
      <dsp:nvSpPr>
        <dsp:cNvPr id="0" name=""/>
        <dsp:cNvSpPr/>
      </dsp:nvSpPr>
      <dsp:spPr>
        <a:xfrm>
          <a:off x="26288" y="315253"/>
          <a:ext cx="2688948" cy="5050339"/>
        </a:xfrm>
        <a:prstGeom prst="rect">
          <a:avLst/>
        </a:prstGeom>
        <a:solidFill>
          <a:srgbClr val="CCF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FERIAS DE SERVICIOS INTEGRALES DE SALUD</a:t>
          </a:r>
        </a:p>
      </dsp:txBody>
      <dsp:txXfrm rot="16200000">
        <a:off x="14049" y="2238342"/>
        <a:ext cx="4545305" cy="699126"/>
      </dsp:txXfrm>
    </dsp:sp>
    <dsp:sp modelId="{839A9F26-BFFD-495D-B5D2-9CD7757B010E}">
      <dsp:nvSpPr>
        <dsp:cNvPr id="0" name=""/>
        <dsp:cNvSpPr/>
      </dsp:nvSpPr>
      <dsp:spPr>
        <a:xfrm>
          <a:off x="12242273" y="485751"/>
          <a:ext cx="2969428" cy="4586477"/>
        </a:xfrm>
        <a:prstGeom prst="rect">
          <a:avLst/>
        </a:prstGeom>
        <a:solidFill>
          <a:srgbClr val="CCF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27000">
            <a:srgbClr val="81CFDF"/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CONCURSO FOTOGRÁFICO</a:t>
          </a:r>
        </a:p>
      </dsp:txBody>
      <dsp:txXfrm rot="16200000">
        <a:off x="12674552" y="2163640"/>
        <a:ext cx="4127829" cy="772051"/>
      </dsp:txXfrm>
    </dsp:sp>
    <dsp:sp modelId="{AD5F015A-AA97-4FEC-8F30-4E5D168F3EEE}">
      <dsp:nvSpPr>
        <dsp:cNvPr id="0" name=""/>
        <dsp:cNvSpPr/>
      </dsp:nvSpPr>
      <dsp:spPr>
        <a:xfrm>
          <a:off x="12377" y="471109"/>
          <a:ext cx="2082774" cy="36123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 dirty="0" smtClean="0">
              <a:solidFill>
                <a:schemeClr val="tx1"/>
              </a:solidFill>
            </a:rPr>
            <a:t>16 </a:t>
          </a:r>
          <a:r>
            <a:rPr lang="es-SV" sz="2400" kern="1200" dirty="0">
              <a:solidFill>
                <a:schemeClr val="tx1"/>
              </a:solidFill>
            </a:rPr>
            <a:t>Ferias (FOSALUD, FUDEM, Fine Visión, </a:t>
          </a:r>
          <a:r>
            <a:rPr lang="es-SV" sz="2400" kern="1200" dirty="0" smtClean="0">
              <a:solidFill>
                <a:schemeClr val="tx1"/>
              </a:solidFill>
            </a:rPr>
            <a:t> estudiantes universitarios)</a:t>
          </a:r>
          <a:endParaRPr lang="es-ES" sz="2400" kern="1200" dirty="0">
            <a:solidFill>
              <a:schemeClr val="tx1"/>
            </a:solidFill>
          </a:endParaRP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1600" kern="1200" dirty="0">
            <a:solidFill>
              <a:schemeClr val="tx1"/>
            </a:solidFill>
          </a:endParaRPr>
        </a:p>
      </dsp:txBody>
      <dsp:txXfrm>
        <a:off x="12377" y="471109"/>
        <a:ext cx="2082774" cy="3612360"/>
      </dsp:txXfrm>
    </dsp:sp>
    <dsp:sp modelId="{82875E97-7077-4F43-9407-0E3410C8B7E3}">
      <dsp:nvSpPr>
        <dsp:cNvPr id="0" name=""/>
        <dsp:cNvSpPr/>
      </dsp:nvSpPr>
      <dsp:spPr>
        <a:xfrm>
          <a:off x="5944184" y="864557"/>
          <a:ext cx="1924104" cy="40603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smtClean="0">
              <a:solidFill>
                <a:schemeClr val="tx1"/>
              </a:solidFill>
            </a:rPr>
            <a:t> Talleres en centros educativos (</a:t>
          </a:r>
          <a:r>
            <a:rPr lang="es-ES" sz="2400" kern="1200" dirty="0" err="1" smtClean="0">
              <a:solidFill>
                <a:schemeClr val="tx1"/>
              </a:solidFill>
            </a:rPr>
            <a:t>Jiquilísco</a:t>
          </a:r>
          <a:r>
            <a:rPr lang="es-ES" sz="2400" kern="1200" dirty="0" smtClean="0">
              <a:solidFill>
                <a:schemeClr val="tx1"/>
              </a:solidFill>
            </a:rPr>
            <a:t>, Zacatecoluca)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 smtClean="0">
            <a:solidFill>
              <a:schemeClr val="tx1"/>
            </a:solidFill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smtClean="0">
              <a:solidFill>
                <a:schemeClr val="tx1"/>
              </a:solidFill>
            </a:rPr>
            <a:t>Entrega de 1,192 kits de cepillado y lavado de manos.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5944184" y="864557"/>
        <a:ext cx="1924104" cy="4060358"/>
      </dsp:txXfrm>
    </dsp:sp>
    <dsp:sp modelId="{4F13334E-DA6E-43E0-ACD0-80E114EC1DB0}">
      <dsp:nvSpPr>
        <dsp:cNvPr id="0" name=""/>
        <dsp:cNvSpPr/>
      </dsp:nvSpPr>
      <dsp:spPr>
        <a:xfrm>
          <a:off x="2981042" y="445359"/>
          <a:ext cx="1917097" cy="480326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smtClean="0">
              <a:solidFill>
                <a:schemeClr val="tx1"/>
              </a:solidFill>
            </a:rPr>
            <a:t>Avances en creación espacios de atención diferenciada en Centros de Salud y en  prevención del embarazo en adolescentes y jóvenes.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2981042" y="445359"/>
        <a:ext cx="1917097" cy="4803267"/>
      </dsp:txXfrm>
    </dsp:sp>
    <dsp:sp modelId="{FD956686-6A84-4AC9-9D03-5741B8C67E58}">
      <dsp:nvSpPr>
        <dsp:cNvPr id="0" name=""/>
        <dsp:cNvSpPr/>
      </dsp:nvSpPr>
      <dsp:spPr>
        <a:xfrm>
          <a:off x="9051664" y="594724"/>
          <a:ext cx="2013712" cy="417177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240 estudiantes de tercer ciclo y bachillerato (</a:t>
          </a:r>
          <a:r>
            <a:rPr lang="es-ES" sz="2400" kern="1200" dirty="0" err="1" smtClean="0">
              <a:solidFill>
                <a:schemeClr val="tx1"/>
              </a:solidFill>
            </a:rPr>
            <a:t>Perquín</a:t>
          </a:r>
          <a:r>
            <a:rPr lang="es-ES" sz="2400" kern="1200" dirty="0" smtClean="0">
              <a:solidFill>
                <a:schemeClr val="tx1"/>
              </a:solidFill>
            </a:rPr>
            <a:t>, Cojutepeque, Zacatecoluca, Berlín) capacitados. </a:t>
          </a:r>
          <a:endParaRPr lang="es-ES" sz="1300" kern="1200" dirty="0"/>
        </a:p>
      </dsp:txBody>
      <dsp:txXfrm>
        <a:off x="9051664" y="594724"/>
        <a:ext cx="2013712" cy="4171778"/>
      </dsp:txXfrm>
    </dsp:sp>
    <dsp:sp modelId="{47D30617-1A15-47B6-8DD9-09597D21EAF9}">
      <dsp:nvSpPr>
        <dsp:cNvPr id="0" name=""/>
        <dsp:cNvSpPr/>
      </dsp:nvSpPr>
      <dsp:spPr>
        <a:xfrm>
          <a:off x="12249523" y="542843"/>
          <a:ext cx="1972924" cy="43401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“Fotografías de Paz para La Paz, haciendo Comunidad”</a:t>
          </a:r>
          <a:endParaRPr lang="es-ES" sz="1600" kern="1200" dirty="0"/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Tres </a:t>
          </a:r>
          <a:r>
            <a:rPr lang="es-ES" sz="2400" kern="1200" dirty="0">
              <a:solidFill>
                <a:schemeClr val="tx1"/>
              </a:solidFill>
            </a:rPr>
            <a:t>primeros lugares </a:t>
          </a:r>
          <a:r>
            <a:rPr lang="es-ES" sz="2400" kern="1200" dirty="0" smtClean="0">
              <a:solidFill>
                <a:schemeClr val="tx1"/>
              </a:solidFill>
            </a:rPr>
            <a:t>premio (entre </a:t>
          </a:r>
          <a:r>
            <a:rPr lang="es-ES" sz="2400" kern="1200" dirty="0" smtClean="0">
              <a:solidFill>
                <a:schemeClr val="tx1"/>
              </a:solidFill>
              <a:latin typeface="Calibri"/>
            </a:rPr>
            <a:t>$</a:t>
          </a:r>
          <a:r>
            <a:rPr lang="es-ES" sz="2400" kern="1200" dirty="0" smtClean="0">
              <a:solidFill>
                <a:schemeClr val="tx1"/>
              </a:solidFill>
            </a:rPr>
            <a:t>500 </a:t>
          </a:r>
          <a:r>
            <a:rPr lang="es-ES" sz="2400" kern="1200" dirty="0">
              <a:solidFill>
                <a:schemeClr val="tx1"/>
              </a:solidFill>
            </a:rPr>
            <a:t>y </a:t>
          </a:r>
          <a:r>
            <a:rPr lang="es-ES" sz="2400" kern="1200" dirty="0" smtClean="0">
              <a:solidFill>
                <a:schemeClr val="tx1"/>
              </a:solidFill>
            </a:rPr>
            <a:t>$200 ).</a:t>
          </a:r>
          <a:endParaRPr lang="es-SV" sz="2400" kern="1200" dirty="0">
            <a:solidFill>
              <a:schemeClr val="tx1"/>
            </a:solidFill>
          </a:endParaRPr>
        </a:p>
      </dsp:txBody>
      <dsp:txXfrm>
        <a:off x="12249523" y="542843"/>
        <a:ext cx="1972924" cy="434010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FF7B6-9CD4-49D9-9FF3-C1DF7C825E8C}">
      <dsp:nvSpPr>
        <dsp:cNvPr id="0" name=""/>
        <dsp:cNvSpPr/>
      </dsp:nvSpPr>
      <dsp:spPr>
        <a:xfrm>
          <a:off x="6652715" y="258710"/>
          <a:ext cx="3263802" cy="4861353"/>
        </a:xfrm>
        <a:prstGeom prst="rect">
          <a:avLst/>
        </a:prstGeom>
        <a:solidFill>
          <a:srgbClr val="CCF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PROGRAMA INTEGRAL DE REMOCIÓN DE TATUAJES</a:t>
          </a:r>
        </a:p>
      </dsp:txBody>
      <dsp:txXfrm rot="16200000">
        <a:off x="7208759" y="2022025"/>
        <a:ext cx="4375217" cy="848588"/>
      </dsp:txXfrm>
    </dsp:sp>
    <dsp:sp modelId="{E01AE846-9C90-4785-A7EA-530A377A9FA2}">
      <dsp:nvSpPr>
        <dsp:cNvPr id="0" name=""/>
        <dsp:cNvSpPr/>
      </dsp:nvSpPr>
      <dsp:spPr>
        <a:xfrm>
          <a:off x="3393202" y="96617"/>
          <a:ext cx="2881230" cy="4654987"/>
        </a:xfrm>
        <a:prstGeom prst="rect">
          <a:avLst/>
        </a:prstGeom>
        <a:solidFill>
          <a:srgbClr val="CCF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FACILITADORES </a:t>
          </a:r>
          <a:r>
            <a:rPr lang="es-ES" sz="2400" b="1" kern="1200" dirty="0">
              <a:solidFill>
                <a:schemeClr val="tx1"/>
              </a:solidFill>
            </a:rPr>
            <a:t>EN PREVENCIÓN DE ADICCIONES</a:t>
          </a:r>
        </a:p>
      </dsp:txBody>
      <dsp:txXfrm rot="16200000">
        <a:off x="3720509" y="1816801"/>
        <a:ext cx="4189488" cy="749119"/>
      </dsp:txXfrm>
    </dsp:sp>
    <dsp:sp modelId="{995F68A8-435B-4AEE-8913-51C017D5A50A}">
      <dsp:nvSpPr>
        <dsp:cNvPr id="0" name=""/>
        <dsp:cNvSpPr/>
      </dsp:nvSpPr>
      <dsp:spPr>
        <a:xfrm>
          <a:off x="10157159" y="185495"/>
          <a:ext cx="2349597" cy="4980802"/>
        </a:xfrm>
        <a:prstGeom prst="rect">
          <a:avLst/>
        </a:prstGeom>
        <a:solidFill>
          <a:srgbClr val="CCF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JORNADAS DE CAPACITACIÓN Y </a:t>
          </a:r>
          <a:r>
            <a:rPr lang="es-ES" sz="2400" b="1" kern="1200" dirty="0" smtClean="0">
              <a:solidFill>
                <a:schemeClr val="tx1"/>
              </a:solidFill>
            </a:rPr>
            <a:t> </a:t>
          </a:r>
          <a:r>
            <a:rPr lang="es-ES" sz="2400" b="1" kern="1200" dirty="0">
              <a:solidFill>
                <a:schemeClr val="tx1"/>
              </a:solidFill>
            </a:rPr>
            <a:t>SENSIBILIZACIÓ</a:t>
          </a:r>
          <a:r>
            <a:rPr lang="es-ES" sz="1800" b="1" kern="1200" dirty="0">
              <a:solidFill>
                <a:schemeClr val="tx1"/>
              </a:solidFill>
            </a:rPr>
            <a:t>N </a:t>
          </a:r>
        </a:p>
      </dsp:txBody>
      <dsp:txXfrm rot="16200000">
        <a:off x="9890943" y="2121409"/>
        <a:ext cx="4482722" cy="610895"/>
      </dsp:txXfrm>
    </dsp:sp>
    <dsp:sp modelId="{2058C598-3C80-4BFD-A4B6-57C553DF7ED4}">
      <dsp:nvSpPr>
        <dsp:cNvPr id="0" name=""/>
        <dsp:cNvSpPr/>
      </dsp:nvSpPr>
      <dsp:spPr>
        <a:xfrm>
          <a:off x="462341" y="191903"/>
          <a:ext cx="2684137" cy="4583942"/>
        </a:xfrm>
        <a:prstGeom prst="rect">
          <a:avLst/>
        </a:prstGeom>
        <a:solidFill>
          <a:srgbClr val="CCF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ASISTENCIA PSICOLÓGICA </a:t>
          </a:r>
          <a:r>
            <a:rPr lang="es-ES" sz="600" kern="1200" dirty="0">
              <a:solidFill>
                <a:schemeClr val="tx1"/>
              </a:solidFill>
            </a:rPr>
            <a:t>”</a:t>
          </a:r>
        </a:p>
      </dsp:txBody>
      <dsp:txXfrm rot="16200000">
        <a:off x="655937" y="1905740"/>
        <a:ext cx="4125548" cy="697875"/>
      </dsp:txXfrm>
    </dsp:sp>
    <dsp:sp modelId="{89597132-75D0-4718-8621-29CD7D615824}">
      <dsp:nvSpPr>
        <dsp:cNvPr id="0" name=""/>
        <dsp:cNvSpPr/>
      </dsp:nvSpPr>
      <dsp:spPr>
        <a:xfrm>
          <a:off x="12722170" y="180479"/>
          <a:ext cx="2051763" cy="4346262"/>
        </a:xfrm>
        <a:prstGeom prst="rect">
          <a:avLst/>
        </a:prstGeom>
        <a:solidFill>
          <a:srgbClr val="CCF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ESPACIOS </a:t>
          </a:r>
          <a:r>
            <a:rPr lang="es-ES" sz="2400" b="1" kern="1200" dirty="0" smtClean="0">
              <a:solidFill>
                <a:schemeClr val="tx1"/>
              </a:solidFill>
            </a:rPr>
            <a:t> </a:t>
          </a:r>
          <a:endParaRPr lang="es-ES" sz="2400" b="1" kern="1200" dirty="0">
            <a:solidFill>
              <a:schemeClr val="tx1"/>
            </a:solidFill>
          </a:endParaRPr>
        </a:p>
      </dsp:txBody>
      <dsp:txXfrm rot="16200000">
        <a:off x="12491128" y="1869567"/>
        <a:ext cx="3911635" cy="533458"/>
      </dsp:txXfrm>
    </dsp:sp>
    <dsp:sp modelId="{7BBA84A4-2853-4EC0-B51A-A6731FDFC8DA}">
      <dsp:nvSpPr>
        <dsp:cNvPr id="0" name=""/>
        <dsp:cNvSpPr/>
      </dsp:nvSpPr>
      <dsp:spPr>
        <a:xfrm>
          <a:off x="554072" y="394919"/>
          <a:ext cx="1893282" cy="401781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</a:rPr>
            <a:t>Programa de “Intervención Temprana y Derivación Eficaz”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>
            <a:solidFill>
              <a:schemeClr val="tx1"/>
            </a:solidFill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smtClean="0">
              <a:solidFill>
                <a:schemeClr val="tx1"/>
              </a:solidFill>
            </a:rPr>
            <a:t>1,063 </a:t>
          </a:r>
          <a:r>
            <a:rPr lang="es-ES" sz="2400" kern="1200" dirty="0">
              <a:solidFill>
                <a:schemeClr val="tx1"/>
              </a:solidFill>
            </a:rPr>
            <a:t>personas </a:t>
          </a:r>
          <a:r>
            <a:rPr lang="es-ES" sz="2400" kern="1200" dirty="0" smtClean="0">
              <a:solidFill>
                <a:schemeClr val="tx1"/>
              </a:solidFill>
            </a:rPr>
            <a:t>beneficiadas.</a:t>
          </a:r>
          <a:endParaRPr lang="es-ES" sz="2400" kern="1200" dirty="0"/>
        </a:p>
      </dsp:txBody>
      <dsp:txXfrm>
        <a:off x="554072" y="394919"/>
        <a:ext cx="1893282" cy="4017819"/>
      </dsp:txXfrm>
    </dsp:sp>
    <dsp:sp modelId="{CC6BBCC1-4916-4C00-8EEC-4AA97CD8351C}">
      <dsp:nvSpPr>
        <dsp:cNvPr id="0" name=""/>
        <dsp:cNvSpPr/>
      </dsp:nvSpPr>
      <dsp:spPr>
        <a:xfrm>
          <a:off x="3572754" y="429956"/>
          <a:ext cx="1566809" cy="332484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 dirty="0" smtClean="0">
              <a:solidFill>
                <a:schemeClr val="tx1"/>
              </a:solidFill>
            </a:rPr>
            <a:t>250 </a:t>
          </a:r>
          <a:r>
            <a:rPr lang="es-SV" sz="2400" kern="1200" dirty="0">
              <a:solidFill>
                <a:schemeClr val="tx1"/>
              </a:solidFill>
            </a:rPr>
            <a:t>jóvenes formados </a:t>
          </a:r>
          <a:endParaRPr lang="es-SV" sz="2400" kern="1200" dirty="0" smtClean="0">
            <a:solidFill>
              <a:schemeClr val="tx1"/>
            </a:solidFill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 dirty="0" smtClean="0">
              <a:solidFill>
                <a:schemeClr val="tx1"/>
              </a:solidFill>
            </a:rPr>
            <a:t>100 </a:t>
          </a:r>
          <a:r>
            <a:rPr lang="es-SV" sz="2400" kern="1200" dirty="0">
              <a:solidFill>
                <a:schemeClr val="tx1"/>
              </a:solidFill>
            </a:rPr>
            <a:t>jornadas de </a:t>
          </a:r>
          <a:r>
            <a:rPr lang="es-SV" sz="2400" kern="1200" dirty="0" smtClean="0">
              <a:solidFill>
                <a:schemeClr val="tx1"/>
              </a:solidFill>
            </a:rPr>
            <a:t>réplica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 dirty="0" smtClean="0">
              <a:solidFill>
                <a:schemeClr val="tx1"/>
              </a:solidFill>
            </a:rPr>
            <a:t>Total</a:t>
          </a:r>
          <a:r>
            <a:rPr lang="es-SV" sz="2400" kern="1200" dirty="0" smtClean="0">
              <a:solidFill>
                <a:schemeClr val="tx1"/>
              </a:solidFill>
              <a:latin typeface="Calibri"/>
            </a:rPr>
            <a:t>:</a:t>
          </a:r>
          <a:r>
            <a:rPr lang="es-SV" sz="2400" kern="1200" dirty="0" smtClean="0">
              <a:solidFill>
                <a:schemeClr val="tx1"/>
              </a:solidFill>
            </a:rPr>
            <a:t> 2,080 </a:t>
          </a:r>
          <a:r>
            <a:rPr lang="es-SV" sz="2400" kern="1200" dirty="0">
              <a:solidFill>
                <a:schemeClr val="tx1"/>
              </a:solidFill>
            </a:rPr>
            <a:t>jóvenes</a:t>
          </a:r>
          <a:r>
            <a:rPr lang="es-SV" sz="1600" kern="1200" dirty="0">
              <a:solidFill>
                <a:schemeClr val="tx1"/>
              </a:solidFill>
            </a:rPr>
            <a:t>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572754" y="429956"/>
        <a:ext cx="1566809" cy="3324846"/>
      </dsp:txXfrm>
    </dsp:sp>
    <dsp:sp modelId="{8F9092C6-7507-494A-B605-E72327C375C6}">
      <dsp:nvSpPr>
        <dsp:cNvPr id="0" name=""/>
        <dsp:cNvSpPr/>
      </dsp:nvSpPr>
      <dsp:spPr>
        <a:xfrm>
          <a:off x="6714182" y="586058"/>
          <a:ext cx="2123391" cy="396030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 smtClean="0">
              <a:solidFill>
                <a:schemeClr val="tx1"/>
              </a:solidFill>
            </a:rPr>
            <a:t>Relanzamiento Programa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 smtClean="0">
              <a:solidFill>
                <a:schemeClr val="tx1"/>
              </a:solidFill>
            </a:rPr>
            <a:t>714 personas (14-63 años) en proceso de remoción.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 smtClean="0">
              <a:solidFill>
                <a:schemeClr val="tx1"/>
              </a:solidFill>
            </a:rPr>
            <a:t>1,245 sesiones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 smtClean="0">
              <a:solidFill>
                <a:schemeClr val="tx1"/>
              </a:solidFill>
            </a:rPr>
            <a:t>340 personas en proceso de ingresar.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6714182" y="586058"/>
        <a:ext cx="2123391" cy="3960302"/>
      </dsp:txXfrm>
    </dsp:sp>
    <dsp:sp modelId="{ECC5D84B-E8D6-448E-B494-CFFD9C66F524}">
      <dsp:nvSpPr>
        <dsp:cNvPr id="0" name=""/>
        <dsp:cNvSpPr/>
      </dsp:nvSpPr>
      <dsp:spPr>
        <a:xfrm>
          <a:off x="10151046" y="620816"/>
          <a:ext cx="1736157" cy="36192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1,843 </a:t>
          </a:r>
          <a:r>
            <a:rPr lang="es-ES" sz="2400" kern="1200" dirty="0">
              <a:solidFill>
                <a:schemeClr val="tx1"/>
              </a:solidFill>
            </a:rPr>
            <a:t>jóvenes </a:t>
          </a:r>
          <a:r>
            <a:rPr lang="es-ES" sz="2400" kern="1200" dirty="0" smtClean="0">
              <a:solidFill>
                <a:schemeClr val="tx1"/>
              </a:solidFill>
            </a:rPr>
            <a:t>capacitados </a:t>
          </a:r>
          <a:r>
            <a:rPr lang="es-ES" sz="2400" kern="1200" dirty="0">
              <a:solidFill>
                <a:schemeClr val="tx1"/>
              </a:solidFill>
            </a:rPr>
            <a:t>en </a:t>
          </a:r>
          <a:r>
            <a:rPr lang="es-ES" sz="2400" kern="1200" dirty="0" smtClean="0">
              <a:solidFill>
                <a:schemeClr val="tx1"/>
              </a:solidFill>
            </a:rPr>
            <a:t> </a:t>
          </a:r>
          <a:r>
            <a:rPr lang="es-ES" sz="2400" kern="1200" dirty="0">
              <a:solidFill>
                <a:schemeClr val="tx1"/>
              </a:solidFill>
            </a:rPr>
            <a:t>temáticas de salud integral</a:t>
          </a:r>
        </a:p>
      </dsp:txBody>
      <dsp:txXfrm>
        <a:off x="10151046" y="620816"/>
        <a:ext cx="1736157" cy="3619240"/>
      </dsp:txXfrm>
    </dsp:sp>
    <dsp:sp modelId="{F0957F63-5B3F-4948-8200-BEF3E6736972}">
      <dsp:nvSpPr>
        <dsp:cNvPr id="0" name=""/>
        <dsp:cNvSpPr/>
      </dsp:nvSpPr>
      <dsp:spPr>
        <a:xfrm>
          <a:off x="12751837" y="268023"/>
          <a:ext cx="1484430" cy="398257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chemeClr val="tx1"/>
              </a:solidFill>
            </a:rPr>
            <a:t>Comité Intersectorial de </a:t>
          </a:r>
          <a:r>
            <a:rPr lang="es-ES" sz="2400" kern="1200" dirty="0" smtClean="0">
              <a:solidFill>
                <a:schemeClr val="tx1"/>
              </a:solidFill>
            </a:rPr>
            <a:t>Salud.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Comité </a:t>
          </a:r>
          <a:r>
            <a:rPr lang="es-ES" sz="2400" kern="1200" dirty="0">
              <a:solidFill>
                <a:schemeClr val="tx1"/>
              </a:solidFill>
            </a:rPr>
            <a:t>de </a:t>
          </a:r>
          <a:r>
            <a:rPr lang="es-ES" sz="2400" kern="1200" dirty="0" smtClean="0">
              <a:solidFill>
                <a:schemeClr val="tx1"/>
              </a:solidFill>
            </a:rPr>
            <a:t>VIH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Mesa </a:t>
          </a:r>
          <a:r>
            <a:rPr lang="es-ES" sz="2400" kern="1200" dirty="0">
              <a:solidFill>
                <a:schemeClr val="tx1"/>
              </a:solidFill>
            </a:rPr>
            <a:t>de Salud</a:t>
          </a:r>
          <a:endParaRPr lang="es-ES" sz="2400" kern="1200" dirty="0"/>
        </a:p>
      </dsp:txBody>
      <dsp:txXfrm>
        <a:off x="12751837" y="268023"/>
        <a:ext cx="1484430" cy="398257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A7752-64B1-40FA-AF4C-87EA1A65210A}">
      <dsp:nvSpPr>
        <dsp:cNvPr id="0" name=""/>
        <dsp:cNvSpPr/>
      </dsp:nvSpPr>
      <dsp:spPr>
        <a:xfrm>
          <a:off x="8912742" y="228850"/>
          <a:ext cx="3054346" cy="4698706"/>
        </a:xfrm>
        <a:prstGeom prst="rect">
          <a:avLst/>
        </a:prstGeom>
        <a:solidFill>
          <a:srgbClr val="00B050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MURALES PARTICIPATIVOS</a:t>
          </a:r>
        </a:p>
      </dsp:txBody>
      <dsp:txXfrm rot="16200000">
        <a:off x="9380187" y="1946203"/>
        <a:ext cx="4228835" cy="794130"/>
      </dsp:txXfrm>
    </dsp:sp>
    <dsp:sp modelId="{E92A1F96-0151-4951-ACD8-1740A29F5B5F}">
      <dsp:nvSpPr>
        <dsp:cNvPr id="0" name=""/>
        <dsp:cNvSpPr/>
      </dsp:nvSpPr>
      <dsp:spPr>
        <a:xfrm>
          <a:off x="4607332" y="9398"/>
          <a:ext cx="4040157" cy="5953361"/>
        </a:xfrm>
        <a:prstGeom prst="rect">
          <a:avLst/>
        </a:prstGeom>
        <a:solidFill>
          <a:srgbClr val="00B050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ESCUELA LIBRE DE VOLUNTARIADO ARTÍSTICO</a:t>
          </a:r>
        </a:p>
      </dsp:txBody>
      <dsp:txXfrm rot="16200000">
        <a:off x="5343495" y="2163190"/>
        <a:ext cx="5358025" cy="1050440"/>
      </dsp:txXfrm>
    </dsp:sp>
    <dsp:sp modelId="{533A298B-E140-4916-A329-2FC500B8C28F}">
      <dsp:nvSpPr>
        <dsp:cNvPr id="0" name=""/>
        <dsp:cNvSpPr/>
      </dsp:nvSpPr>
      <dsp:spPr>
        <a:xfrm>
          <a:off x="1266039" y="0"/>
          <a:ext cx="2963646" cy="5932090"/>
        </a:xfrm>
        <a:prstGeom prst="rect">
          <a:avLst/>
        </a:prstGeom>
        <a:solidFill>
          <a:srgbClr val="00B050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COMPAÑÍA DE TEATRO INJUVE</a:t>
          </a:r>
        </a:p>
      </dsp:txBody>
      <dsp:txXfrm rot="16200000">
        <a:off x="1101791" y="2284166"/>
        <a:ext cx="5338881" cy="770547"/>
      </dsp:txXfrm>
    </dsp:sp>
    <dsp:sp modelId="{C5BF3AA5-FF10-4A14-BEC3-51F6B08D58E0}">
      <dsp:nvSpPr>
        <dsp:cNvPr id="0" name=""/>
        <dsp:cNvSpPr/>
      </dsp:nvSpPr>
      <dsp:spPr>
        <a:xfrm>
          <a:off x="1397090" y="0"/>
          <a:ext cx="2126573" cy="662297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400" kern="1200" dirty="0" smtClean="0">
              <a:solidFill>
                <a:schemeClr val="tx1"/>
              </a:solidFill>
            </a:rPr>
            <a:t>Elenco (18 jóvenes voluntarios/as) en formación continua.</a:t>
          </a:r>
          <a:endParaRPr lang="es-ES" sz="1600" kern="1200" dirty="0">
            <a:solidFill>
              <a:schemeClr val="tx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400" kern="1200" dirty="0" smtClean="0">
              <a:solidFill>
                <a:schemeClr val="tx1"/>
              </a:solidFill>
            </a:rPr>
            <a:t>Obra:</a:t>
          </a:r>
          <a:r>
            <a:rPr lang="es-ES" sz="2400" kern="1200" dirty="0" smtClean="0">
              <a:solidFill>
                <a:schemeClr val="tx1"/>
              </a:solidFill>
            </a:rPr>
            <a:t> </a:t>
          </a:r>
          <a:r>
            <a:rPr lang="es-ES" sz="2400" kern="1200" dirty="0">
              <a:solidFill>
                <a:schemeClr val="tx1"/>
              </a:solidFill>
            </a:rPr>
            <a:t>¡Qué se abra el telón! </a:t>
          </a:r>
          <a:endParaRPr lang="es-ES" sz="2400" kern="1200" dirty="0" smtClean="0">
            <a:solidFill>
              <a:schemeClr val="tx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smtClean="0">
              <a:solidFill>
                <a:schemeClr val="tx1"/>
              </a:solidFill>
            </a:rPr>
            <a:t>Sketch</a:t>
          </a:r>
          <a:r>
            <a:rPr lang="es-ES" sz="2400" kern="1200" dirty="0" smtClean="0">
              <a:solidFill>
                <a:schemeClr val="tx1"/>
              </a:solidFill>
              <a:latin typeface="Calibri"/>
            </a:rPr>
            <a:t>:</a:t>
          </a:r>
          <a:r>
            <a:rPr lang="es-ES" sz="2400" kern="1200" dirty="0" smtClean="0">
              <a:solidFill>
                <a:schemeClr val="tx1"/>
              </a:solidFill>
            </a:rPr>
            <a:t>  </a:t>
          </a:r>
          <a:r>
            <a:rPr lang="es-ES" sz="2400" kern="1200" dirty="0">
              <a:solidFill>
                <a:schemeClr val="tx1"/>
              </a:solidFill>
            </a:rPr>
            <a:t>“Jóvenes construyendo Paz”.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smtClean="0">
              <a:solidFill>
                <a:schemeClr val="tx1"/>
              </a:solidFill>
            </a:rPr>
            <a:t>Más </a:t>
          </a:r>
          <a:r>
            <a:rPr lang="es-ES" sz="2400" kern="1200" dirty="0">
              <a:solidFill>
                <a:schemeClr val="tx1"/>
              </a:solidFill>
            </a:rPr>
            <a:t>de 6 </a:t>
          </a:r>
          <a:r>
            <a:rPr lang="es-ES" sz="2400" kern="1200" dirty="0" smtClean="0">
              <a:solidFill>
                <a:schemeClr val="tx1"/>
              </a:solidFill>
            </a:rPr>
            <a:t>presentaciones. 6,000 personas.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397090" y="0"/>
        <a:ext cx="2126573" cy="6622978"/>
      </dsp:txXfrm>
    </dsp:sp>
    <dsp:sp modelId="{46756031-9F72-4BAE-8B3F-10F59780FED1}">
      <dsp:nvSpPr>
        <dsp:cNvPr id="0" name=""/>
        <dsp:cNvSpPr/>
      </dsp:nvSpPr>
      <dsp:spPr>
        <a:xfrm>
          <a:off x="4603780" y="8109"/>
          <a:ext cx="3014460" cy="595587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2400" kern="1200" dirty="0" smtClean="0">
              <a:solidFill>
                <a:schemeClr val="tx1"/>
              </a:solidFill>
            </a:rPr>
            <a:t>35 </a:t>
          </a:r>
          <a:r>
            <a:rPr lang="es-ES" sz="2400" kern="1200" dirty="0">
              <a:solidFill>
                <a:schemeClr val="tx1"/>
              </a:solidFill>
            </a:rPr>
            <a:t>jóvenes </a:t>
          </a:r>
          <a:r>
            <a:rPr lang="es-ES" sz="2400" kern="1200" dirty="0" smtClean="0">
              <a:solidFill>
                <a:schemeClr val="tx1"/>
              </a:solidFill>
            </a:rPr>
            <a:t>formados en Estatismo Humano(Ilopango).</a:t>
          </a:r>
          <a:endParaRPr lang="es-ES" sz="2400" kern="1200" dirty="0">
            <a:solidFill>
              <a:schemeClr val="tx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2400" kern="1200" dirty="0" smtClean="0">
              <a:solidFill>
                <a:schemeClr val="tx1"/>
              </a:solidFill>
            </a:rPr>
            <a:t>2 </a:t>
          </a:r>
          <a:r>
            <a:rPr lang="es-ES" sz="2400" kern="1200" dirty="0">
              <a:solidFill>
                <a:schemeClr val="tx1"/>
              </a:solidFill>
            </a:rPr>
            <a:t>organizaciones </a:t>
          </a:r>
          <a:r>
            <a:rPr lang="es-ES" sz="2400" kern="1200" dirty="0" smtClean="0">
              <a:solidFill>
                <a:schemeClr val="tx1"/>
              </a:solidFill>
            </a:rPr>
            <a:t>movimiento </a:t>
          </a:r>
          <a:r>
            <a:rPr lang="es-ES" sz="2400" kern="1200" dirty="0">
              <a:solidFill>
                <a:schemeClr val="tx1"/>
              </a:solidFill>
            </a:rPr>
            <a:t>urbano </a:t>
          </a:r>
          <a:r>
            <a:rPr lang="es-ES" sz="2400" kern="1200" dirty="0" err="1" smtClean="0">
              <a:solidFill>
                <a:schemeClr val="tx1"/>
              </a:solidFill>
            </a:rPr>
            <a:t>Dstree</a:t>
          </a:r>
          <a:r>
            <a:rPr lang="es-ES" sz="2400" kern="1200" dirty="0" smtClean="0">
              <a:solidFill>
                <a:schemeClr val="tx1"/>
              </a:solidFill>
            </a:rPr>
            <a:t> capacitados </a:t>
          </a:r>
          <a:r>
            <a:rPr lang="es-ES" sz="2400" kern="1200" dirty="0">
              <a:solidFill>
                <a:schemeClr val="tx1"/>
              </a:solidFill>
            </a:rPr>
            <a:t>y </a:t>
          </a:r>
          <a:r>
            <a:rPr lang="es-ES" sz="2400" kern="1200" dirty="0" smtClean="0">
              <a:solidFill>
                <a:schemeClr val="tx1"/>
              </a:solidFill>
            </a:rPr>
            <a:t>apoyados (</a:t>
          </a:r>
          <a:r>
            <a:rPr lang="es-ES" sz="2400" kern="1200" dirty="0" err="1" smtClean="0">
              <a:solidFill>
                <a:schemeClr val="tx1"/>
              </a:solidFill>
            </a:rPr>
            <a:t>Tonacatepeque</a:t>
          </a:r>
          <a:r>
            <a:rPr lang="es-ES" sz="2400" kern="1200" dirty="0" smtClean="0">
              <a:solidFill>
                <a:schemeClr val="tx1"/>
              </a:solidFill>
            </a:rPr>
            <a:t>). </a:t>
          </a:r>
          <a:endParaRPr lang="es-ES" sz="2400" kern="1200" dirty="0">
            <a:solidFill>
              <a:schemeClr val="tx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2400" kern="1200" dirty="0" smtClean="0">
              <a:solidFill>
                <a:schemeClr val="tx1"/>
              </a:solidFill>
            </a:rPr>
            <a:t>Más </a:t>
          </a:r>
          <a:r>
            <a:rPr lang="es-ES" sz="2400" kern="1200" dirty="0">
              <a:solidFill>
                <a:schemeClr val="tx1"/>
              </a:solidFill>
            </a:rPr>
            <a:t>de 225 jóvenes participaron en </a:t>
          </a:r>
          <a:r>
            <a:rPr lang="es-ES" sz="2400" kern="1200" dirty="0" smtClean="0">
              <a:solidFill>
                <a:schemeClr val="tx1"/>
              </a:solidFill>
            </a:rPr>
            <a:t>festival arte urbano.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s-ES" sz="2400" kern="1200" dirty="0" smtClean="0">
              <a:solidFill>
                <a:schemeClr val="tx1"/>
              </a:solidFill>
            </a:rPr>
            <a:t> 1,147 jóvenes capacitados en disciplinas artísticas.</a:t>
          </a:r>
          <a:endParaRPr lang="es-SV" sz="2400" kern="1200" dirty="0">
            <a:solidFill>
              <a:schemeClr val="tx1"/>
            </a:solidFill>
          </a:endParaRPr>
        </a:p>
      </dsp:txBody>
      <dsp:txXfrm>
        <a:off x="4603780" y="8109"/>
        <a:ext cx="3014460" cy="5955873"/>
      </dsp:txXfrm>
    </dsp:sp>
    <dsp:sp modelId="{9CB3113C-F3C0-4D32-8DB1-871020F0D8DE}">
      <dsp:nvSpPr>
        <dsp:cNvPr id="0" name=""/>
        <dsp:cNvSpPr/>
      </dsp:nvSpPr>
      <dsp:spPr>
        <a:xfrm>
          <a:off x="9120431" y="565040"/>
          <a:ext cx="2198920" cy="35429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chemeClr val="tx1"/>
              </a:solidFill>
            </a:rPr>
            <a:t>453 jóvenes voluntarios-as </a:t>
          </a:r>
          <a:r>
            <a:rPr lang="es-ES" sz="2400" kern="1200" dirty="0" smtClean="0">
              <a:solidFill>
                <a:schemeClr val="tx1"/>
              </a:solidFill>
            </a:rPr>
            <a:t>capacitados </a:t>
          </a:r>
          <a:r>
            <a:rPr lang="es-ES" sz="2400" kern="1200" dirty="0">
              <a:solidFill>
                <a:schemeClr val="tx1"/>
              </a:solidFill>
            </a:rPr>
            <a:t>participaron en </a:t>
          </a:r>
          <a:r>
            <a:rPr lang="es-ES" sz="2400" kern="1200" dirty="0" smtClean="0">
              <a:solidFill>
                <a:schemeClr val="tx1"/>
              </a:solidFill>
            </a:rPr>
            <a:t>elaboración </a:t>
          </a:r>
          <a:r>
            <a:rPr lang="es-ES" sz="2400" kern="1200" dirty="0">
              <a:solidFill>
                <a:schemeClr val="tx1"/>
              </a:solidFill>
            </a:rPr>
            <a:t>de murales </a:t>
          </a:r>
          <a:r>
            <a:rPr lang="es-ES" sz="2400" kern="1200" dirty="0" smtClean="0">
              <a:solidFill>
                <a:schemeClr val="tx1"/>
              </a:solidFill>
            </a:rPr>
            <a:t>participativos. </a:t>
          </a:r>
        </a:p>
      </dsp:txBody>
      <dsp:txXfrm>
        <a:off x="9120431" y="565040"/>
        <a:ext cx="2198920" cy="354292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DC604-1E16-4FA8-81E3-E03B8457B82D}">
      <dsp:nvSpPr>
        <dsp:cNvPr id="0" name=""/>
        <dsp:cNvSpPr/>
      </dsp:nvSpPr>
      <dsp:spPr>
        <a:xfrm>
          <a:off x="7897614" y="495080"/>
          <a:ext cx="3391944" cy="5743390"/>
        </a:xfrm>
        <a:prstGeom prst="rect">
          <a:avLst/>
        </a:prstGeom>
        <a:solidFill>
          <a:srgbClr val="00B050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HUERTOS Y VIVEROS AGROECOLÓGICOS</a:t>
          </a:r>
          <a:endParaRPr lang="es-ES" sz="2400" b="1" kern="1200" dirty="0">
            <a:solidFill>
              <a:schemeClr val="tx1"/>
            </a:solidFill>
          </a:endParaRPr>
        </a:p>
      </dsp:txBody>
      <dsp:txXfrm rot="16200000">
        <a:off x="8274761" y="2638653"/>
        <a:ext cx="5169051" cy="881905"/>
      </dsp:txXfrm>
    </dsp:sp>
    <dsp:sp modelId="{D595AA24-16BE-4531-8781-7880C6CD0D2B}">
      <dsp:nvSpPr>
        <dsp:cNvPr id="0" name=""/>
        <dsp:cNvSpPr/>
      </dsp:nvSpPr>
      <dsp:spPr>
        <a:xfrm>
          <a:off x="4446256" y="375094"/>
          <a:ext cx="3125225" cy="5708084"/>
        </a:xfrm>
        <a:prstGeom prst="rect">
          <a:avLst/>
        </a:prstGeom>
        <a:solidFill>
          <a:srgbClr val="00B050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RECUPERACIÓN </a:t>
          </a:r>
          <a:r>
            <a:rPr lang="es-ES" sz="2400" b="1" kern="1200" dirty="0" smtClean="0">
              <a:solidFill>
                <a:schemeClr val="tx1"/>
              </a:solidFill>
            </a:rPr>
            <a:t> </a:t>
          </a:r>
          <a:r>
            <a:rPr lang="es-ES" sz="2400" b="1" kern="1200" dirty="0">
              <a:solidFill>
                <a:schemeClr val="tx1"/>
              </a:solidFill>
            </a:rPr>
            <a:t>ESPACIOS PÚBLICOS</a:t>
          </a:r>
        </a:p>
      </dsp:txBody>
      <dsp:txXfrm rot="16200000">
        <a:off x="4606406" y="2537453"/>
        <a:ext cx="5137276" cy="812558"/>
      </dsp:txXfrm>
    </dsp:sp>
    <dsp:sp modelId="{C6FE1672-B16F-4421-AD78-02B72236403F}">
      <dsp:nvSpPr>
        <dsp:cNvPr id="0" name=""/>
        <dsp:cNvSpPr/>
      </dsp:nvSpPr>
      <dsp:spPr>
        <a:xfrm>
          <a:off x="11597972" y="296602"/>
          <a:ext cx="3002053" cy="5995697"/>
        </a:xfrm>
        <a:prstGeom prst="rect">
          <a:avLst/>
        </a:prstGeom>
        <a:solidFill>
          <a:srgbClr val="00B050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148590" bIns="3302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>
              <a:solidFill>
                <a:schemeClr val="tx1"/>
              </a:solidFill>
            </a:rPr>
            <a:t>PROGRAMA </a:t>
          </a:r>
          <a:r>
            <a:rPr lang="es-ES" sz="2600" b="1" kern="1200" dirty="0" smtClean="0">
              <a:solidFill>
                <a:schemeClr val="tx1"/>
              </a:solidFill>
            </a:rPr>
            <a:t>RED </a:t>
          </a:r>
          <a:r>
            <a:rPr lang="es-ES" sz="2600" b="1" kern="1200" dirty="0">
              <a:solidFill>
                <a:schemeClr val="tx1"/>
              </a:solidFill>
            </a:rPr>
            <a:t>CASA DE LA CULTURA Y LA CONVIVENCIA</a:t>
          </a:r>
        </a:p>
      </dsp:txBody>
      <dsp:txXfrm rot="16200000">
        <a:off x="11521148" y="2604399"/>
        <a:ext cx="5396128" cy="780533"/>
      </dsp:txXfrm>
    </dsp:sp>
    <dsp:sp modelId="{E14AF524-F7D5-474C-98CE-CECE9931FA0E}">
      <dsp:nvSpPr>
        <dsp:cNvPr id="0" name=""/>
        <dsp:cNvSpPr/>
      </dsp:nvSpPr>
      <dsp:spPr>
        <a:xfrm>
          <a:off x="839875" y="518839"/>
          <a:ext cx="3188334" cy="5446394"/>
        </a:xfrm>
        <a:prstGeom prst="rect">
          <a:avLst/>
        </a:prstGeom>
        <a:solidFill>
          <a:srgbClr val="00B050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13716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PROGRAMA “SIN AMBIENTE NO HAY CONVIVENCIA”</a:t>
          </a:r>
        </a:p>
      </dsp:txBody>
      <dsp:txXfrm rot="16200000">
        <a:off x="1172889" y="2555233"/>
        <a:ext cx="4901755" cy="828967"/>
      </dsp:txXfrm>
    </dsp:sp>
    <dsp:sp modelId="{D428A3FF-AEF4-49A6-8A5D-04DDBAF6A4A3}">
      <dsp:nvSpPr>
        <dsp:cNvPr id="0" name=""/>
        <dsp:cNvSpPr/>
      </dsp:nvSpPr>
      <dsp:spPr>
        <a:xfrm>
          <a:off x="950853" y="697094"/>
          <a:ext cx="2019022" cy="492170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smtClean="0">
              <a:solidFill>
                <a:schemeClr val="tx1"/>
              </a:solidFill>
            </a:rPr>
            <a:t>-Más </a:t>
          </a:r>
          <a:r>
            <a:rPr lang="es-ES" sz="2400" kern="1200" dirty="0">
              <a:solidFill>
                <a:schemeClr val="tx1"/>
              </a:solidFill>
            </a:rPr>
            <a:t>de 40 acciones de </a:t>
          </a:r>
          <a:r>
            <a:rPr lang="es-ES" sz="2400" kern="1200" dirty="0" smtClean="0">
              <a:solidFill>
                <a:schemeClr val="tx1"/>
              </a:solidFill>
            </a:rPr>
            <a:t>salubridad,  cuido </a:t>
          </a:r>
          <a:r>
            <a:rPr lang="es-ES" sz="2400" kern="1200" dirty="0">
              <a:solidFill>
                <a:schemeClr val="tx1"/>
              </a:solidFill>
            </a:rPr>
            <a:t>del medio </a:t>
          </a:r>
          <a:r>
            <a:rPr lang="es-ES" sz="2400" kern="1200" dirty="0" smtClean="0">
              <a:solidFill>
                <a:schemeClr val="tx1"/>
              </a:solidFill>
            </a:rPr>
            <a:t>ambiente.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smtClean="0">
              <a:solidFill>
                <a:schemeClr val="tx1"/>
              </a:solidFill>
            </a:rPr>
            <a:t>Más </a:t>
          </a:r>
          <a:r>
            <a:rPr lang="es-ES" sz="2400" kern="1200" dirty="0">
              <a:solidFill>
                <a:schemeClr val="tx1"/>
              </a:solidFill>
            </a:rPr>
            <a:t>de 1,650 </a:t>
          </a:r>
          <a:r>
            <a:rPr lang="es-ES" sz="2400" kern="1200" dirty="0" smtClean="0">
              <a:solidFill>
                <a:schemeClr val="tx1"/>
              </a:solidFill>
            </a:rPr>
            <a:t>personas.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950853" y="697094"/>
        <a:ext cx="2019022" cy="4921702"/>
      </dsp:txXfrm>
    </dsp:sp>
    <dsp:sp modelId="{45CD02B6-B334-4FE4-BFCE-3F1AF33E84B4}">
      <dsp:nvSpPr>
        <dsp:cNvPr id="0" name=""/>
        <dsp:cNvSpPr/>
      </dsp:nvSpPr>
      <dsp:spPr>
        <a:xfrm>
          <a:off x="4521546" y="1590171"/>
          <a:ext cx="2261753" cy="43379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</a:rPr>
            <a:t>422 jóvenes voluntarios </a:t>
          </a:r>
          <a:r>
            <a:rPr lang="es-ES" sz="2400" kern="1200" dirty="0" smtClean="0">
              <a:solidFill>
                <a:schemeClr val="tx1"/>
              </a:solidFill>
            </a:rPr>
            <a:t>participaron en actividades  </a:t>
          </a:r>
          <a:r>
            <a:rPr lang="es-ES" sz="2400" kern="1200" dirty="0">
              <a:solidFill>
                <a:schemeClr val="tx1"/>
              </a:solidFill>
            </a:rPr>
            <a:t>recuperación de </a:t>
          </a:r>
          <a:r>
            <a:rPr lang="es-ES" sz="2400" kern="1200" dirty="0" smtClean="0">
              <a:solidFill>
                <a:schemeClr val="tx1"/>
              </a:solidFill>
            </a:rPr>
            <a:t>espacios. 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4521546" y="1590171"/>
        <a:ext cx="2261753" cy="4337971"/>
      </dsp:txXfrm>
    </dsp:sp>
    <dsp:sp modelId="{3F255DB6-6D47-432D-855D-8B08926213CD}">
      <dsp:nvSpPr>
        <dsp:cNvPr id="0" name=""/>
        <dsp:cNvSpPr/>
      </dsp:nvSpPr>
      <dsp:spPr>
        <a:xfrm>
          <a:off x="7837781" y="313578"/>
          <a:ext cx="2635374" cy="618720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>
            <a:solidFill>
              <a:schemeClr val="tx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400" kern="1200" dirty="0" smtClean="0">
              <a:solidFill>
                <a:schemeClr val="tx1"/>
              </a:solidFill>
            </a:rPr>
            <a:t>-Creación </a:t>
          </a:r>
          <a:r>
            <a:rPr lang="es-SV" sz="2400" kern="1200" dirty="0">
              <a:solidFill>
                <a:schemeClr val="tx1"/>
              </a:solidFill>
            </a:rPr>
            <a:t>de tres </a:t>
          </a:r>
          <a:r>
            <a:rPr lang="es-SV" sz="2400" kern="1200" dirty="0" smtClean="0">
              <a:solidFill>
                <a:schemeClr val="tx1"/>
              </a:solidFill>
            </a:rPr>
            <a:t>viveros.</a:t>
          </a:r>
          <a:endParaRPr lang="es-ES" sz="2400" kern="1200" dirty="0">
            <a:solidFill>
              <a:schemeClr val="tx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-Capacitados </a:t>
          </a:r>
          <a:r>
            <a:rPr lang="es-ES" sz="2400" kern="1200" dirty="0">
              <a:solidFill>
                <a:schemeClr val="tx1"/>
              </a:solidFill>
            </a:rPr>
            <a:t>75 jóvenes </a:t>
          </a:r>
          <a:r>
            <a:rPr lang="es-ES" sz="2400" kern="1200" dirty="0" smtClean="0">
              <a:solidFill>
                <a:schemeClr val="tx1"/>
              </a:solidFill>
            </a:rPr>
            <a:t>voluntarios/as apoyando el cuido </a:t>
          </a:r>
          <a:r>
            <a:rPr lang="es-ES" sz="2400" kern="1200" dirty="0">
              <a:solidFill>
                <a:schemeClr val="tx1"/>
              </a:solidFill>
            </a:rPr>
            <a:t>de </a:t>
          </a:r>
          <a:r>
            <a:rPr lang="es-ES" sz="2400" kern="1200" dirty="0" smtClean="0">
              <a:solidFill>
                <a:schemeClr val="tx1"/>
              </a:solidFill>
            </a:rPr>
            <a:t>viveros</a:t>
          </a:r>
          <a:r>
            <a:rPr lang="es-ES" sz="2400" kern="1200" dirty="0">
              <a:solidFill>
                <a:schemeClr val="tx1"/>
              </a:solidFill>
            </a:rPr>
            <a:t>.</a:t>
          </a:r>
        </a:p>
      </dsp:txBody>
      <dsp:txXfrm>
        <a:off x="7837781" y="313578"/>
        <a:ext cx="2635374" cy="6187203"/>
      </dsp:txXfrm>
    </dsp:sp>
    <dsp:sp modelId="{829E9717-44CF-4040-9BF8-2D18586B2238}">
      <dsp:nvSpPr>
        <dsp:cNvPr id="0" name=""/>
        <dsp:cNvSpPr/>
      </dsp:nvSpPr>
      <dsp:spPr>
        <a:xfrm>
          <a:off x="11697154" y="1258237"/>
          <a:ext cx="2049403" cy="44216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Participación en ejecución: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Casas </a:t>
          </a:r>
          <a:r>
            <a:rPr lang="es-ES" sz="2400" kern="1200" dirty="0">
              <a:solidFill>
                <a:schemeClr val="tx1"/>
              </a:solidFill>
            </a:rPr>
            <a:t>de la cultura </a:t>
          </a:r>
          <a:r>
            <a:rPr lang="es-ES" sz="2400" kern="1200" dirty="0" err="1" smtClean="0">
              <a:solidFill>
                <a:schemeClr val="tx1"/>
              </a:solidFill>
            </a:rPr>
            <a:t>Chalchuapa</a:t>
          </a:r>
          <a:r>
            <a:rPr lang="es-ES" sz="2400" kern="1200" dirty="0" smtClean="0">
              <a:solidFill>
                <a:schemeClr val="tx1"/>
              </a:solidFill>
            </a:rPr>
            <a:t> </a:t>
          </a:r>
          <a:r>
            <a:rPr lang="es-ES" sz="2400" kern="1200" dirty="0">
              <a:solidFill>
                <a:schemeClr val="tx1"/>
              </a:solidFill>
            </a:rPr>
            <a:t>e </a:t>
          </a:r>
          <a:r>
            <a:rPr lang="es-ES" sz="2400" kern="1200" dirty="0" err="1" smtClean="0">
              <a:solidFill>
                <a:schemeClr val="tx1"/>
              </a:solidFill>
            </a:rPr>
            <a:t>Izalco</a:t>
          </a:r>
          <a:r>
            <a:rPr lang="es-ES" sz="2400" kern="1200" dirty="0" smtClean="0">
              <a:solidFill>
                <a:schemeClr val="tx1"/>
              </a:solidFill>
            </a:rPr>
            <a:t>.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1697154" y="1258237"/>
        <a:ext cx="2049403" cy="44216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F24FAF-1488-4C8D-8319-11971980E180}">
      <dsp:nvSpPr>
        <dsp:cNvPr id="0" name=""/>
        <dsp:cNvSpPr/>
      </dsp:nvSpPr>
      <dsp:spPr>
        <a:xfrm>
          <a:off x="0" y="0"/>
          <a:ext cx="13437067" cy="266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400" b="1" kern="1200" dirty="0">
              <a:solidFill>
                <a:schemeClr val="tx1"/>
              </a:solidFill>
            </a:rPr>
            <a:t>CONVENIOS DE COOPERACIÓN </a:t>
          </a:r>
          <a:r>
            <a:rPr lang="es-SV" sz="2400" b="1" kern="1200" dirty="0" smtClean="0">
              <a:solidFill>
                <a:schemeClr val="tx1"/>
              </a:solidFill>
            </a:rPr>
            <a:t>(8 </a:t>
          </a:r>
          <a:r>
            <a:rPr lang="es-SV" sz="2400" b="1" kern="1200" dirty="0">
              <a:solidFill>
                <a:schemeClr val="tx1"/>
              </a:solidFill>
            </a:rPr>
            <a:t>firmados, dos en gestión)</a:t>
          </a:r>
        </a:p>
      </dsp:txBody>
      <dsp:txXfrm>
        <a:off x="12994" y="12994"/>
        <a:ext cx="13411079" cy="240186"/>
      </dsp:txXfrm>
    </dsp:sp>
    <dsp:sp modelId="{05614F68-D5E1-4F62-84C6-5BE78C52EF19}">
      <dsp:nvSpPr>
        <dsp:cNvPr id="0" name=""/>
        <dsp:cNvSpPr/>
      </dsp:nvSpPr>
      <dsp:spPr>
        <a:xfrm>
          <a:off x="0" y="264380"/>
          <a:ext cx="13437067" cy="2472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627" tIns="30480" rIns="170688" bIns="30480" numCol="1" spcCol="1270" anchor="t" anchorCtr="0">
          <a:noAutofit/>
        </a:bodyPr>
        <a:lstStyle/>
        <a:p>
          <a:pPr marL="228600" lvl="1" indent="0" algn="just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SV" sz="2400" kern="1200" dirty="0"/>
            <a:t>Universidades: </a:t>
          </a:r>
          <a:r>
            <a:rPr lang="es-ES" sz="2400" kern="1200" dirty="0"/>
            <a:t>Alberto </a:t>
          </a:r>
          <a:r>
            <a:rPr lang="es-ES" sz="2400" kern="1200" dirty="0" err="1"/>
            <a:t>Masferrer</a:t>
          </a:r>
          <a:r>
            <a:rPr lang="es-ES" sz="2400" kern="1200" dirty="0"/>
            <a:t> y Luterana.</a:t>
          </a:r>
          <a:endParaRPr lang="es-SV" sz="2400" kern="1200" dirty="0"/>
        </a:p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SV" sz="2400" kern="1200" dirty="0" smtClean="0"/>
            <a:t>   Instituciones </a:t>
          </a:r>
          <a:r>
            <a:rPr lang="es-SV" sz="2400" kern="1200" dirty="0"/>
            <a:t>públicas: </a:t>
          </a:r>
          <a:r>
            <a:rPr lang="es-SV" sz="2400" kern="1200" dirty="0" smtClean="0"/>
            <a:t>1. Dirección </a:t>
          </a:r>
          <a:r>
            <a:rPr lang="es-SV" sz="2400" kern="1200" dirty="0"/>
            <a:t>General de Medicamentos, </a:t>
          </a:r>
          <a:r>
            <a:rPr lang="es-SV" sz="2400" kern="1200" dirty="0" smtClean="0"/>
            <a:t>2. </a:t>
          </a:r>
          <a:r>
            <a:rPr lang="es-ES" sz="2400" kern="1200" dirty="0" smtClean="0"/>
            <a:t>SECULTURA, SPCTA, MIGOBDT y MINED (</a:t>
          </a:r>
          <a:r>
            <a:rPr lang="es-SV" sz="2400" kern="1200" dirty="0" smtClean="0"/>
            <a:t>en </a:t>
          </a:r>
          <a:r>
            <a:rPr lang="es-SV" sz="2400" kern="1200" dirty="0"/>
            <a:t>forma </a:t>
          </a:r>
          <a:r>
            <a:rPr lang="es-SV" sz="2400" kern="1200" dirty="0" smtClean="0"/>
            <a:t>conjunta)</a:t>
          </a:r>
          <a:endParaRPr lang="es-SV" sz="2400" kern="1200" dirty="0"/>
        </a:p>
        <a:p>
          <a:pPr marL="228600" lvl="1" indent="0" algn="just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SV" sz="2400" kern="1200" dirty="0" err="1"/>
            <a:t>ONG´s</a:t>
          </a:r>
          <a:r>
            <a:rPr lang="es-SV" sz="2400" kern="1200" dirty="0"/>
            <a:t>: </a:t>
          </a:r>
          <a:r>
            <a:rPr lang="es-ES" sz="2400" kern="1200" dirty="0" smtClean="0"/>
            <a:t>FUNDEMUSA, </a:t>
          </a:r>
          <a:r>
            <a:rPr lang="es-ES" sz="2400" kern="1200" dirty="0"/>
            <a:t>Plan Internacional El </a:t>
          </a:r>
          <a:r>
            <a:rPr lang="es-ES" sz="2400" kern="1200" dirty="0" smtClean="0"/>
            <a:t>Salvador, Visión Mundial.</a:t>
          </a:r>
          <a:endParaRPr lang="es-SV" sz="2400" kern="1200" dirty="0"/>
        </a:p>
        <a:p>
          <a:pPr marL="228600" lvl="1" indent="0" algn="just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SV" sz="2400" kern="1200" dirty="0"/>
            <a:t>Alcaldía: </a:t>
          </a:r>
          <a:r>
            <a:rPr lang="es-SV" sz="2400" kern="1200" dirty="0" err="1"/>
            <a:t>Jiquilisco</a:t>
          </a:r>
          <a:r>
            <a:rPr lang="es-SV" sz="2400" kern="1200" dirty="0"/>
            <a:t>.</a:t>
          </a:r>
        </a:p>
        <a:p>
          <a:pPr marL="228600" lvl="1" indent="0" algn="just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SV" sz="2400" kern="1200" dirty="0"/>
            <a:t>MJSP y UNFPA (en gestión).</a:t>
          </a:r>
        </a:p>
      </dsp:txBody>
      <dsp:txXfrm>
        <a:off x="0" y="264380"/>
        <a:ext cx="13437067" cy="2472440"/>
      </dsp:txXfrm>
    </dsp:sp>
    <dsp:sp modelId="{D6303B50-F5EC-453E-AEB7-96FB5DEC3E65}">
      <dsp:nvSpPr>
        <dsp:cNvPr id="0" name=""/>
        <dsp:cNvSpPr/>
      </dsp:nvSpPr>
      <dsp:spPr>
        <a:xfrm>
          <a:off x="0" y="2741695"/>
          <a:ext cx="13437067" cy="2928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400" b="1" kern="1200" dirty="0">
              <a:solidFill>
                <a:schemeClr val="tx1"/>
              </a:solidFill>
            </a:rPr>
            <a:t>INTERCAMBIOS INTERNACIONALES</a:t>
          </a:r>
        </a:p>
      </dsp:txBody>
      <dsp:txXfrm>
        <a:off x="14297" y="2755992"/>
        <a:ext cx="13408473" cy="264288"/>
      </dsp:txXfrm>
    </dsp:sp>
    <dsp:sp modelId="{960BB2BB-7D8C-4462-8DDC-5798FEF1DE39}">
      <dsp:nvSpPr>
        <dsp:cNvPr id="0" name=""/>
        <dsp:cNvSpPr/>
      </dsp:nvSpPr>
      <dsp:spPr>
        <a:xfrm>
          <a:off x="0" y="3039048"/>
          <a:ext cx="13437067" cy="4596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627" tIns="30480" rIns="170688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b="0" kern="1200" dirty="0" smtClean="0"/>
            <a:t>Segundo Congreso de Juventudes Salvadoreñas en el Exterior (Dallas, Texas, EEUU)</a:t>
          </a:r>
          <a:endParaRPr lang="es-SV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b="0" kern="1200" dirty="0"/>
            <a:t>Seminario de Administración Pública para los Funcionarios Públicos de América </a:t>
          </a:r>
          <a:r>
            <a:rPr lang="es-ES" sz="2400" b="0" kern="1200" dirty="0" smtClean="0"/>
            <a:t>Latina (</a:t>
          </a:r>
          <a:r>
            <a:rPr lang="es-ES" sz="2400" b="0" kern="1200" dirty="0" err="1" smtClean="0"/>
            <a:t>Shangai</a:t>
          </a:r>
          <a:r>
            <a:rPr lang="es-ES" sz="2400" b="0" kern="1200" dirty="0" smtClean="0"/>
            <a:t>, China)</a:t>
          </a:r>
          <a:endParaRPr lang="es-SV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b="0" kern="1200" dirty="0"/>
            <a:t> </a:t>
          </a:r>
          <a:r>
            <a:rPr lang="es-ES" sz="2400" b="0" kern="1200" dirty="0" smtClean="0"/>
            <a:t>Taller Regional Inclusión social y juventud en contexto de violencia (Santo Domingo, Rep. Dominicana)</a:t>
          </a:r>
          <a:endParaRPr lang="es-SV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b="0" kern="1200" dirty="0" smtClean="0"/>
            <a:t>Taller </a:t>
          </a:r>
          <a:r>
            <a:rPr lang="es-ES" sz="2400" b="0" kern="1200" dirty="0"/>
            <a:t>Regional: Empoderamiento Económico de las Mujeres Rurales en América Central y </a:t>
          </a:r>
          <a:r>
            <a:rPr lang="es-ES" sz="2400" b="0" kern="1200" dirty="0" smtClean="0"/>
            <a:t>México (Guatemala)</a:t>
          </a:r>
          <a:endParaRPr lang="es-SV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b="0" kern="1200" dirty="0"/>
            <a:t>Reunión Extraordinaria de Consejo Directivo de la Organización Iberoamericana de </a:t>
          </a:r>
          <a:r>
            <a:rPr lang="es-ES" sz="2400" b="0" kern="1200" dirty="0" smtClean="0"/>
            <a:t>Juventud-OIJ (Cancún, México)</a:t>
          </a:r>
          <a:endParaRPr lang="es-SV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b="0" kern="1200" dirty="0"/>
            <a:t>Taller de Consolidación del Plan Integral de Gestión de la Organización Iberoamericana de </a:t>
          </a:r>
          <a:r>
            <a:rPr lang="es-ES" sz="2400" b="0" kern="1200" dirty="0" smtClean="0"/>
            <a:t>Juventud (Cartagena de Indias, Colombia)</a:t>
          </a:r>
          <a:endParaRPr lang="es-SV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b="0" kern="1200" dirty="0"/>
            <a:t>Seminario Internacional de Juventud y la III Conferencia Nacional de </a:t>
          </a:r>
          <a:r>
            <a:rPr lang="es-ES" sz="2400" b="0" kern="1200" dirty="0" smtClean="0"/>
            <a:t>Juventud (Brasilia, Brasil) </a:t>
          </a:r>
          <a:endParaRPr lang="es-SV" sz="2400" b="0" kern="1200" dirty="0"/>
        </a:p>
      </dsp:txBody>
      <dsp:txXfrm>
        <a:off x="0" y="3039048"/>
        <a:ext cx="13437067" cy="459622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5EE9F-C333-4DF7-98DE-204DF55F3DB9}">
      <dsp:nvSpPr>
        <dsp:cNvPr id="0" name=""/>
        <dsp:cNvSpPr/>
      </dsp:nvSpPr>
      <dsp:spPr>
        <a:xfrm>
          <a:off x="0" y="50014"/>
          <a:ext cx="11954892" cy="2724116"/>
        </a:xfrm>
        <a:prstGeom prst="roundRect">
          <a:avLst>
            <a:gd name="adj" fmla="val 10000"/>
          </a:avLst>
        </a:prstGeom>
        <a:solidFill>
          <a:srgbClr val="E7E8BA">
            <a:alpha val="2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PENSANDO EN </a:t>
          </a:r>
          <a:r>
            <a:rPr lang="es-ES" sz="2400" b="1" kern="1200" dirty="0" smtClean="0">
              <a:solidFill>
                <a:schemeClr val="tx1"/>
              </a:solidFill>
            </a:rPr>
            <a:t>DEPORTE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400" kern="1200" dirty="0" smtClean="0">
              <a:solidFill>
                <a:schemeClr val="tx1"/>
              </a:solidFill>
            </a:rPr>
            <a:t>Lanzamiento del programa (diciembre 2015)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400" kern="1200" dirty="0" smtClean="0">
              <a:solidFill>
                <a:schemeClr val="tx1"/>
              </a:solidFill>
            </a:rPr>
            <a:t>Diseño instrumento de identificación jóvenes con habilidades y destrezas deportivas sobresalientes (colaboraron 27 estudiantes universitarios)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400" kern="1200" dirty="0" smtClean="0">
              <a:solidFill>
                <a:schemeClr val="tx1"/>
              </a:solidFill>
            </a:rPr>
            <a:t>Aplicación instrumento a 1,000 jóvenes con habilidades y destrezas deportivas </a:t>
          </a:r>
          <a:r>
            <a:rPr lang="es-SV" sz="2400" kern="1200" dirty="0" smtClean="0">
              <a:solidFill>
                <a:schemeClr val="tx1"/>
              </a:solidFill>
            </a:rPr>
            <a:t>sobresalientes, </a:t>
          </a:r>
          <a:r>
            <a:rPr lang="es-SV" sz="2400" kern="1200" dirty="0" smtClean="0">
              <a:solidFill>
                <a:schemeClr val="tx1"/>
              </a:solidFill>
            </a:rPr>
            <a:t>en centros escolares de 3 municipios del país.</a:t>
          </a:r>
          <a:endParaRPr lang="es-SV" sz="2400" b="1" kern="1200" dirty="0">
            <a:solidFill>
              <a:schemeClr val="tx1"/>
            </a:solidFill>
          </a:endParaRPr>
        </a:p>
      </dsp:txBody>
      <dsp:txXfrm>
        <a:off x="79787" y="129801"/>
        <a:ext cx="9682921" cy="2564542"/>
      </dsp:txXfrm>
    </dsp:sp>
    <dsp:sp modelId="{2064936F-98D5-4920-940A-57402413B805}">
      <dsp:nvSpPr>
        <dsp:cNvPr id="0" name=""/>
        <dsp:cNvSpPr/>
      </dsp:nvSpPr>
      <dsp:spPr>
        <a:xfrm>
          <a:off x="1198152" y="2898562"/>
          <a:ext cx="9661395" cy="2131696"/>
        </a:xfrm>
        <a:prstGeom prst="roundRect">
          <a:avLst>
            <a:gd name="adj" fmla="val 10000"/>
          </a:avLst>
        </a:prstGeom>
        <a:solidFill>
          <a:srgbClr val="E7E8BA">
            <a:alpha val="2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ESCUELAS </a:t>
          </a:r>
          <a:r>
            <a:rPr lang="es-ES" sz="2400" b="1" kern="1200" dirty="0" smtClean="0">
              <a:solidFill>
                <a:schemeClr val="tx1"/>
              </a:solidFill>
            </a:rPr>
            <a:t>DEPORTIVAS</a:t>
          </a:r>
          <a:endParaRPr lang="es-ES" sz="2400" b="1" kern="1200" dirty="0">
            <a:solidFill>
              <a:schemeClr val="tx1"/>
            </a:solidFill>
          </a:endParaRPr>
        </a:p>
        <a:p>
          <a:pPr lvl="0" algn="just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Más de 1,180 niños/as, jóvenes beneficiados con escuelas deportivas (diferentes disciplinas), implementadas en CJ y  comunidades.</a:t>
          </a:r>
          <a:endParaRPr lang="es-ES" sz="2400" b="0" kern="1200" dirty="0">
            <a:solidFill>
              <a:schemeClr val="tx1"/>
            </a:solidFill>
          </a:endParaRPr>
        </a:p>
      </dsp:txBody>
      <dsp:txXfrm>
        <a:off x="1260587" y="2960997"/>
        <a:ext cx="7596697" cy="2006826"/>
      </dsp:txXfrm>
    </dsp:sp>
    <dsp:sp modelId="{C70532AD-FA99-47A3-8927-F8AF50BEF772}">
      <dsp:nvSpPr>
        <dsp:cNvPr id="0" name=""/>
        <dsp:cNvSpPr/>
      </dsp:nvSpPr>
      <dsp:spPr>
        <a:xfrm>
          <a:off x="0" y="5237985"/>
          <a:ext cx="10416579" cy="1899853"/>
        </a:xfrm>
        <a:prstGeom prst="roundRect">
          <a:avLst>
            <a:gd name="adj" fmla="val 10000"/>
          </a:avLst>
        </a:prstGeom>
        <a:solidFill>
          <a:srgbClr val="E7E8BA">
            <a:alpha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ACTIVIDADES DE CONVIVENCIA Y RECREACIÓN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chemeClr val="tx1"/>
              </a:solidFill>
            </a:rPr>
            <a:t>Más de 100 acciones </a:t>
          </a:r>
          <a:r>
            <a:rPr lang="es-ES" sz="2400" kern="1200" dirty="0" smtClean="0">
              <a:solidFill>
                <a:schemeClr val="tx1"/>
              </a:solidFill>
            </a:rPr>
            <a:t>(convivios </a:t>
          </a:r>
          <a:r>
            <a:rPr lang="es-ES" sz="2400" kern="1200" dirty="0">
              <a:solidFill>
                <a:schemeClr val="tx1"/>
              </a:solidFill>
            </a:rPr>
            <a:t>intergeneracionales, juveniles, mañanas y tardes alegres, torneos </a:t>
          </a:r>
          <a:r>
            <a:rPr lang="es-ES" sz="2400" kern="1200" dirty="0" smtClean="0">
              <a:solidFill>
                <a:schemeClr val="tx1"/>
              </a:solidFill>
            </a:rPr>
            <a:t>deportivos</a:t>
          </a:r>
          <a:r>
            <a:rPr lang="es-ES" sz="2400" kern="1200" dirty="0">
              <a:solidFill>
                <a:schemeClr val="tx1"/>
              </a:solidFill>
            </a:rPr>
            <a:t>, festivales, celebraciones de días </a:t>
          </a:r>
          <a:r>
            <a:rPr lang="es-ES" sz="2400" kern="1200" dirty="0" smtClean="0">
              <a:solidFill>
                <a:schemeClr val="tx1"/>
              </a:solidFill>
            </a:rPr>
            <a:t>festivos) en comunidades y CJ. Participación 5,673 personas. </a:t>
          </a:r>
        </a:p>
      </dsp:txBody>
      <dsp:txXfrm>
        <a:off x="55645" y="5293630"/>
        <a:ext cx="8213834" cy="1788563"/>
      </dsp:txXfrm>
    </dsp:sp>
    <dsp:sp modelId="{5453873B-9314-489A-B168-FFED857CC8D7}">
      <dsp:nvSpPr>
        <dsp:cNvPr id="0" name=""/>
        <dsp:cNvSpPr/>
      </dsp:nvSpPr>
      <dsp:spPr>
        <a:xfrm>
          <a:off x="10925828" y="1764641"/>
          <a:ext cx="1385602" cy="138560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11237588" y="1764641"/>
        <a:ext cx="762082" cy="1042666"/>
      </dsp:txXfrm>
    </dsp:sp>
    <dsp:sp modelId="{5B326AA2-A1B2-4D93-83F6-8792C1F78E38}">
      <dsp:nvSpPr>
        <dsp:cNvPr id="0" name=""/>
        <dsp:cNvSpPr/>
      </dsp:nvSpPr>
      <dsp:spPr>
        <a:xfrm>
          <a:off x="12012131" y="4237409"/>
          <a:ext cx="1385602" cy="138560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12323891" y="4237409"/>
        <a:ext cx="762082" cy="104266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6D66C-A364-48A6-AE12-E9E954FC434F}">
      <dsp:nvSpPr>
        <dsp:cNvPr id="0" name=""/>
        <dsp:cNvSpPr/>
      </dsp:nvSpPr>
      <dsp:spPr>
        <a:xfrm>
          <a:off x="0" y="3469064"/>
          <a:ext cx="10825692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B0135-EA08-4647-96BD-617CA03C5259}">
      <dsp:nvSpPr>
        <dsp:cNvPr id="0" name=""/>
        <dsp:cNvSpPr/>
      </dsp:nvSpPr>
      <dsp:spPr>
        <a:xfrm>
          <a:off x="0" y="0"/>
          <a:ext cx="10714432" cy="295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430" tIns="0" rIns="286430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1" kern="1200" dirty="0" smtClean="0">
              <a:solidFill>
                <a:schemeClr val="tx1"/>
              </a:solidFill>
            </a:rPr>
            <a:t>1. </a:t>
          </a:r>
          <a:r>
            <a:rPr lang="es-ES" sz="2400" b="1" i="1" kern="1200" dirty="0" smtClean="0">
              <a:solidFill>
                <a:schemeClr val="tx1"/>
              </a:solidFill>
            </a:rPr>
            <a:t>Estudio: “Inclusión de la Juventud”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b="1" i="1" kern="1200" dirty="0" smtClean="0">
            <a:solidFill>
              <a:schemeClr val="tx1"/>
            </a:solidFill>
          </a:endParaRP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- </a:t>
          </a:r>
          <a:r>
            <a:rPr lang="es-ES" sz="2400" kern="1200" dirty="0" smtClean="0">
              <a:solidFill>
                <a:schemeClr val="tx1"/>
              </a:solidFill>
            </a:rPr>
            <a:t>Inicio del estudio:  definición de Indicadores y determinantes del bienestar juvenil (</a:t>
          </a:r>
          <a:r>
            <a:rPr lang="es-ES" sz="2400" kern="1200" dirty="0" err="1" smtClean="0">
              <a:solidFill>
                <a:schemeClr val="tx1"/>
              </a:solidFill>
            </a:rPr>
            <a:t>Fundaungo</a:t>
          </a:r>
          <a:r>
            <a:rPr lang="es-ES" sz="2400" kern="1200" dirty="0" smtClean="0">
              <a:solidFill>
                <a:schemeClr val="tx1"/>
              </a:solidFill>
            </a:rPr>
            <a:t>), Marco de Juventud y violencia en El Salvador y Reinserción social de jóvenes en conflicto con la ley (FLACSO).</a:t>
          </a:r>
          <a:endParaRPr lang="es-SV" sz="2400" kern="1200" dirty="0">
            <a:solidFill>
              <a:schemeClr val="tx1"/>
            </a:solidFill>
          </a:endParaRPr>
        </a:p>
      </dsp:txBody>
      <dsp:txXfrm>
        <a:off x="144105" y="144105"/>
        <a:ext cx="10426222" cy="2663790"/>
      </dsp:txXfrm>
    </dsp:sp>
    <dsp:sp modelId="{5D327218-F7EB-4364-B322-B997490EC755}">
      <dsp:nvSpPr>
        <dsp:cNvPr id="0" name=""/>
        <dsp:cNvSpPr/>
      </dsp:nvSpPr>
      <dsp:spPr>
        <a:xfrm>
          <a:off x="0" y="6500264"/>
          <a:ext cx="10825692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9C2C20-5BC3-45E5-B614-49A69095FA5A}">
      <dsp:nvSpPr>
        <dsp:cNvPr id="0" name=""/>
        <dsp:cNvSpPr/>
      </dsp:nvSpPr>
      <dsp:spPr>
        <a:xfrm>
          <a:off x="0" y="3531818"/>
          <a:ext cx="7986209" cy="295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430" tIns="0" rIns="28643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i="0" kern="1200" dirty="0" smtClean="0">
              <a:solidFill>
                <a:schemeClr val="tx1"/>
              </a:solidFill>
            </a:rPr>
            <a:t>Estudio sobre el Gasto Público en Juventud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- Primera fase medición del sector salud (2011-2013).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-   Iniciada segunda fase de medición en los sectores.</a:t>
          </a:r>
          <a:endParaRPr lang="es-SV" sz="2400" b="0" kern="1200" dirty="0">
            <a:solidFill>
              <a:schemeClr val="tx1"/>
            </a:solidFill>
          </a:endParaRPr>
        </a:p>
      </dsp:txBody>
      <dsp:txXfrm>
        <a:off x="144105" y="3675923"/>
        <a:ext cx="7697999" cy="266379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9A25D-D4A0-4CEA-9A23-A1191CC653FD}">
      <dsp:nvSpPr>
        <dsp:cNvPr id="0" name=""/>
        <dsp:cNvSpPr/>
      </dsp:nvSpPr>
      <dsp:spPr>
        <a:xfrm rot="16200000">
          <a:off x="-345180" y="440931"/>
          <a:ext cx="5048353" cy="4166490"/>
        </a:xfrm>
        <a:prstGeom prst="flowChartManualOperation">
          <a:avLst/>
        </a:prstGeom>
        <a:solidFill>
          <a:srgbClr val="51BDD3">
            <a:alpha val="40000"/>
          </a:srgb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Política Nacional de Empleo Juvenil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400" kern="1200" dirty="0">
              <a:solidFill>
                <a:schemeClr val="tx1"/>
              </a:solidFill>
            </a:rPr>
            <a:t>Consulta Nacional de Empleo </a:t>
          </a:r>
          <a:r>
            <a:rPr lang="es-SV" sz="2400" kern="1200" dirty="0" smtClean="0">
              <a:solidFill>
                <a:schemeClr val="tx1"/>
              </a:solidFill>
            </a:rPr>
            <a:t>Juvenil. Participaron 12,699 jóvenes. </a:t>
          </a:r>
          <a:r>
            <a:rPr lang="es-SV" sz="2400" kern="1200" dirty="0">
              <a:solidFill>
                <a:schemeClr val="tx1"/>
              </a:solidFill>
            </a:rPr>
            <a:t>Inversión  $200 </a:t>
          </a:r>
          <a:r>
            <a:rPr lang="es-SV" sz="2400" kern="1200" dirty="0" smtClean="0">
              <a:solidFill>
                <a:schemeClr val="tx1"/>
              </a:solidFill>
            </a:rPr>
            <a:t>mil.</a:t>
          </a:r>
          <a:endParaRPr lang="es-ES" sz="2400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400" kern="1200" dirty="0" smtClean="0">
              <a:solidFill>
                <a:schemeClr val="tx1"/>
              </a:solidFill>
            </a:rPr>
            <a:t>Política Nacional de Empleo Juvenil(borrador).</a:t>
          </a:r>
          <a:endParaRPr lang="es-ES" sz="2400" kern="1200" dirty="0">
            <a:solidFill>
              <a:schemeClr val="tx1"/>
            </a:solidFill>
          </a:endParaRPr>
        </a:p>
      </dsp:txBody>
      <dsp:txXfrm rot="5400000">
        <a:off x="95752" y="1009670"/>
        <a:ext cx="4166490" cy="3029011"/>
      </dsp:txXfrm>
    </dsp:sp>
    <dsp:sp modelId="{316C236B-DC55-4B4E-9933-122BCB30907C}">
      <dsp:nvSpPr>
        <dsp:cNvPr id="0" name=""/>
        <dsp:cNvSpPr/>
      </dsp:nvSpPr>
      <dsp:spPr>
        <a:xfrm rot="16200000">
          <a:off x="4151550" y="425918"/>
          <a:ext cx="6452560" cy="5600722"/>
        </a:xfrm>
        <a:prstGeom prst="flowChartManualOperation">
          <a:avLst/>
        </a:prstGeom>
        <a:solidFill>
          <a:srgbClr val="51BDD3">
            <a:alpha val="40000"/>
          </a:srgb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Programa </a:t>
          </a:r>
          <a:r>
            <a:rPr lang="es-ES" sz="2400" b="1" kern="1200" dirty="0" smtClean="0">
              <a:solidFill>
                <a:schemeClr val="tx1"/>
              </a:solidFill>
            </a:rPr>
            <a:t>Estratégico: </a:t>
          </a:r>
          <a:r>
            <a:rPr lang="es-ES" sz="2400" b="1" kern="1200" dirty="0">
              <a:solidFill>
                <a:schemeClr val="tx1"/>
              </a:solidFill>
            </a:rPr>
            <a:t>Empleo y Empleabilidad “JovenES con </a:t>
          </a:r>
          <a:r>
            <a:rPr lang="es-ES" sz="2400" b="1" kern="1200" dirty="0" smtClean="0">
              <a:solidFill>
                <a:schemeClr val="tx1"/>
              </a:solidFill>
            </a:rPr>
            <a:t>Todo</a:t>
          </a:r>
          <a:r>
            <a:rPr lang="es-ES" sz="2400" b="1" kern="1200" dirty="0" smtClean="0">
              <a:solidFill>
                <a:schemeClr val="tx1"/>
              </a:solidFill>
              <a:latin typeface="Calibri"/>
            </a:rPr>
            <a:t>“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b="1" kern="1200" dirty="0" smtClean="0">
            <a:solidFill>
              <a:schemeClr val="tx1"/>
            </a:solidFill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Apertura sede de Soyapango, asistencia 1,500 jóvenes (marzo 2016)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b="1" kern="1200" dirty="0" smtClean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</a:rPr>
            <a:t>Servicios población </a:t>
          </a:r>
          <a:r>
            <a:rPr lang="es-ES" sz="2400" kern="1200" dirty="0">
              <a:solidFill>
                <a:schemeClr val="tx1"/>
              </a:solidFill>
            </a:rPr>
            <a:t>joven del </a:t>
          </a:r>
          <a:r>
            <a:rPr lang="es-ES" sz="2400" kern="1200" dirty="0" smtClean="0">
              <a:solidFill>
                <a:schemeClr val="tx1"/>
              </a:solidFill>
            </a:rPr>
            <a:t>municipio.</a:t>
          </a:r>
          <a:endParaRPr lang="es-SV" sz="2400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</a:rPr>
            <a:t>Año 2016: inversión $ 1,000 millón. </a:t>
          </a:r>
          <a:endParaRPr lang="es-SV" sz="2400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400" kern="1200" dirty="0" smtClean="0">
              <a:solidFill>
                <a:schemeClr val="tx1"/>
              </a:solidFill>
            </a:rPr>
            <a:t>Se </a:t>
          </a:r>
          <a:r>
            <a:rPr lang="es-SV" sz="2400" kern="1200" dirty="0">
              <a:solidFill>
                <a:schemeClr val="tx1"/>
              </a:solidFill>
            </a:rPr>
            <a:t>beneficiarán a 1,000 jóvenes en primera fase de implementación. </a:t>
          </a:r>
        </a:p>
      </dsp:txBody>
      <dsp:txXfrm rot="5400000">
        <a:off x="4577469" y="1290511"/>
        <a:ext cx="5600722" cy="3871536"/>
      </dsp:txXfrm>
    </dsp:sp>
    <dsp:sp modelId="{52ACDB35-6499-44D9-A398-FA50AD3C7899}">
      <dsp:nvSpPr>
        <dsp:cNvPr id="0" name=""/>
        <dsp:cNvSpPr/>
      </dsp:nvSpPr>
      <dsp:spPr>
        <a:xfrm rot="16200000">
          <a:off x="9250507" y="1143034"/>
          <a:ext cx="6452560" cy="4166490"/>
        </a:xfrm>
        <a:prstGeom prst="flowChartManualOperation">
          <a:avLst/>
        </a:prstGeom>
        <a:solidFill>
          <a:srgbClr val="51BDD3">
            <a:alpha val="40000"/>
          </a:srgb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400" b="1" kern="1200" dirty="0" smtClean="0">
              <a:solidFill>
                <a:schemeClr val="tx1"/>
              </a:solidFill>
            </a:rPr>
            <a:t> </a:t>
          </a:r>
          <a:r>
            <a:rPr lang="es-SV" sz="2400" b="1" kern="1200" dirty="0">
              <a:solidFill>
                <a:schemeClr val="tx1"/>
              </a:solidFill>
            </a:rPr>
            <a:t>Pasantías Laborales programa “JovenES con Todo” </a:t>
          </a:r>
          <a:r>
            <a:rPr lang="es-SV" sz="2400" b="1" kern="1200" dirty="0" smtClean="0">
              <a:solidFill>
                <a:schemeClr val="tx1"/>
              </a:solidFill>
            </a:rPr>
            <a:t>(Ciudad Delgado, Mejicanos)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400" kern="1200" dirty="0" smtClean="0">
              <a:solidFill>
                <a:schemeClr val="tx1"/>
              </a:solidFill>
            </a:rPr>
            <a:t>1,105 </a:t>
          </a:r>
          <a:r>
            <a:rPr lang="es-SV" sz="2400" kern="1200" dirty="0">
              <a:solidFill>
                <a:schemeClr val="tx1"/>
              </a:solidFill>
            </a:rPr>
            <a:t>jóvenes </a:t>
          </a:r>
          <a:r>
            <a:rPr lang="es-SV" sz="2400" kern="1200" dirty="0" smtClean="0">
              <a:solidFill>
                <a:schemeClr val="tx1"/>
              </a:solidFill>
            </a:rPr>
            <a:t>inscritos </a:t>
          </a:r>
          <a:r>
            <a:rPr lang="es-SV" sz="2400" kern="1200" dirty="0">
              <a:solidFill>
                <a:schemeClr val="tx1"/>
              </a:solidFill>
            </a:rPr>
            <a:t>para ser beneficiados y recibirán </a:t>
          </a:r>
          <a:r>
            <a:rPr lang="es-SV" sz="2400" kern="1200" dirty="0" smtClean="0">
              <a:solidFill>
                <a:schemeClr val="tx1"/>
              </a:solidFill>
            </a:rPr>
            <a:t>capacitación módulo </a:t>
          </a:r>
          <a:r>
            <a:rPr lang="es-SV" sz="2400" kern="1200" dirty="0">
              <a:solidFill>
                <a:schemeClr val="tx1"/>
              </a:solidFill>
            </a:rPr>
            <a:t>de habilidades y competencias para la vida y el trabajo. </a:t>
          </a:r>
        </a:p>
      </dsp:txBody>
      <dsp:txXfrm rot="5400000">
        <a:off x="10393542" y="1290511"/>
        <a:ext cx="4166490" cy="38715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F5591-C1C6-4CED-8FE9-9A9A3B8EF951}">
      <dsp:nvSpPr>
        <dsp:cNvPr id="0" name=""/>
        <dsp:cNvSpPr/>
      </dsp:nvSpPr>
      <dsp:spPr>
        <a:xfrm rot="16200000">
          <a:off x="-1428098" y="1477835"/>
          <a:ext cx="7059168" cy="4103496"/>
        </a:xfrm>
        <a:prstGeom prst="flowChartManualOperation">
          <a:avLst/>
        </a:prstGeom>
        <a:solidFill>
          <a:srgbClr val="51BDD3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Formación Profesional para </a:t>
          </a:r>
          <a:r>
            <a:rPr lang="es-ES" sz="2400" b="1" kern="1200" dirty="0" smtClean="0">
              <a:solidFill>
                <a:schemeClr val="tx1"/>
              </a:solidFill>
            </a:rPr>
            <a:t>Jóvenes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C</a:t>
          </a:r>
          <a:r>
            <a:rPr lang="es-SV" sz="2400" kern="1200" dirty="0" err="1" smtClean="0">
              <a:solidFill>
                <a:schemeClr val="tx1"/>
              </a:solidFill>
            </a:rPr>
            <a:t>onvenio</a:t>
          </a:r>
          <a:r>
            <a:rPr lang="es-SV" sz="2400" kern="1200" dirty="0" smtClean="0">
              <a:solidFill>
                <a:schemeClr val="tx1"/>
              </a:solidFill>
            </a:rPr>
            <a:t>  INSAFORP/INJUVE</a:t>
          </a:r>
          <a:endParaRPr lang="es-ES" sz="2400" b="1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</a:rPr>
            <a:t>63 </a:t>
          </a:r>
          <a:r>
            <a:rPr lang="es-ES" sz="2400" kern="1200" dirty="0">
              <a:solidFill>
                <a:schemeClr val="tx1"/>
              </a:solidFill>
            </a:rPr>
            <a:t>acciones de formación </a:t>
          </a:r>
          <a:r>
            <a:rPr lang="es-ES" sz="2400" kern="1200" dirty="0" smtClean="0">
              <a:solidFill>
                <a:schemeClr val="tx1"/>
              </a:solidFill>
            </a:rPr>
            <a:t>profesional; capacitando </a:t>
          </a:r>
          <a:r>
            <a:rPr lang="es-ES" sz="2400" kern="1200" dirty="0">
              <a:solidFill>
                <a:schemeClr val="tx1"/>
              </a:solidFill>
            </a:rPr>
            <a:t>a 945 jóvenes (430 hombres y 515 mujeres) </a:t>
          </a:r>
          <a:r>
            <a:rPr lang="es-ES" sz="2400" kern="1200" dirty="0" smtClean="0">
              <a:solidFill>
                <a:schemeClr val="tx1"/>
              </a:solidFill>
            </a:rPr>
            <a:t>diferentes </a:t>
          </a:r>
          <a:r>
            <a:rPr lang="es-ES" sz="2400" kern="1200" dirty="0">
              <a:solidFill>
                <a:schemeClr val="tx1"/>
              </a:solidFill>
            </a:rPr>
            <a:t>especialidades.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</a:rPr>
            <a:t>Inversión </a:t>
          </a:r>
          <a:r>
            <a:rPr lang="es-ES" sz="2400" kern="1200" dirty="0">
              <a:solidFill>
                <a:schemeClr val="tx1"/>
              </a:solidFill>
            </a:rPr>
            <a:t>total: $262.500</a:t>
          </a:r>
          <a:endParaRPr lang="es-SV" sz="2400" kern="1200" dirty="0">
            <a:solidFill>
              <a:schemeClr val="tx1"/>
            </a:solidFill>
          </a:endParaRPr>
        </a:p>
      </dsp:txBody>
      <dsp:txXfrm rot="5400000">
        <a:off x="49738" y="1411833"/>
        <a:ext cx="4103496" cy="4235500"/>
      </dsp:txXfrm>
    </dsp:sp>
    <dsp:sp modelId="{BA870533-7923-4B89-BCE6-CE2EBCBA768C}">
      <dsp:nvSpPr>
        <dsp:cNvPr id="0" name=""/>
        <dsp:cNvSpPr/>
      </dsp:nvSpPr>
      <dsp:spPr>
        <a:xfrm rot="16200000">
          <a:off x="2862988" y="1477835"/>
          <a:ext cx="7059168" cy="4103496"/>
        </a:xfrm>
        <a:prstGeom prst="flowChartManualOperation">
          <a:avLst/>
        </a:prstGeom>
        <a:solidFill>
          <a:srgbClr val="51BDD3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Programa Inglés para el </a:t>
          </a:r>
          <a:r>
            <a:rPr lang="es-ES" sz="2400" b="1" kern="1200" dirty="0" smtClean="0">
              <a:solidFill>
                <a:schemeClr val="tx1"/>
              </a:solidFill>
            </a:rPr>
            <a:t>Trabajo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400" kern="1200" dirty="0" smtClean="0">
              <a:solidFill>
                <a:schemeClr val="tx1"/>
              </a:solidFill>
            </a:rPr>
            <a:t>233 </a:t>
          </a:r>
          <a:r>
            <a:rPr lang="es-SV" sz="2400" kern="1200" dirty="0">
              <a:solidFill>
                <a:schemeClr val="tx1"/>
              </a:solidFill>
            </a:rPr>
            <a:t>jóvenes </a:t>
          </a:r>
          <a:r>
            <a:rPr lang="es-SV" sz="2400" kern="1200" dirty="0" smtClean="0">
              <a:solidFill>
                <a:schemeClr val="tx1"/>
              </a:solidFill>
            </a:rPr>
            <a:t>beneficiado-as </a:t>
          </a:r>
          <a:r>
            <a:rPr lang="es-SV" sz="2400" kern="1200" dirty="0">
              <a:solidFill>
                <a:schemeClr val="tx1"/>
              </a:solidFill>
            </a:rPr>
            <a:t>(37% </a:t>
          </a:r>
          <a:r>
            <a:rPr lang="es-SV" sz="2400" kern="1200" dirty="0" smtClean="0">
              <a:solidFill>
                <a:schemeClr val="tx1"/>
              </a:solidFill>
            </a:rPr>
            <a:t>Academia </a:t>
          </a:r>
          <a:r>
            <a:rPr lang="es-SV" sz="2400" kern="1200" dirty="0">
              <a:solidFill>
                <a:schemeClr val="tx1"/>
              </a:solidFill>
            </a:rPr>
            <a:t>Europea, 32% </a:t>
          </a:r>
          <a:r>
            <a:rPr lang="es-SV" sz="2400" kern="1200" dirty="0" smtClean="0">
              <a:solidFill>
                <a:schemeClr val="tx1"/>
              </a:solidFill>
            </a:rPr>
            <a:t>Academia Americana, </a:t>
          </a:r>
          <a:r>
            <a:rPr lang="es-SV" sz="2400" kern="1200" dirty="0">
              <a:solidFill>
                <a:schemeClr val="tx1"/>
              </a:solidFill>
            </a:rPr>
            <a:t>31% </a:t>
          </a:r>
          <a:r>
            <a:rPr lang="es-SV" sz="2400" kern="1200" dirty="0" smtClean="0">
              <a:solidFill>
                <a:schemeClr val="tx1"/>
              </a:solidFill>
            </a:rPr>
            <a:t>Academia </a:t>
          </a:r>
          <a:r>
            <a:rPr lang="es-SV" sz="2400" kern="1200" dirty="0" err="1">
              <a:solidFill>
                <a:schemeClr val="tx1"/>
              </a:solidFill>
            </a:rPr>
            <a:t>Speak</a:t>
          </a:r>
          <a:r>
            <a:rPr lang="es-SV" sz="2400" kern="1200" dirty="0">
              <a:solidFill>
                <a:schemeClr val="tx1"/>
              </a:solidFill>
            </a:rPr>
            <a:t>). </a:t>
          </a: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SV" sz="2400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400" kern="1200" dirty="0" smtClean="0">
              <a:solidFill>
                <a:schemeClr val="tx1"/>
              </a:solidFill>
            </a:rPr>
            <a:t>Formación las/os jóvenes </a:t>
          </a:r>
          <a:r>
            <a:rPr lang="es-SV" sz="2400" kern="1200" dirty="0">
              <a:solidFill>
                <a:schemeClr val="tx1"/>
              </a:solidFill>
            </a:rPr>
            <a:t>recibieron </a:t>
          </a:r>
          <a:r>
            <a:rPr lang="es-SV" sz="2400" kern="1200" dirty="0" smtClean="0">
              <a:solidFill>
                <a:schemeClr val="tx1"/>
              </a:solidFill>
            </a:rPr>
            <a:t>ayuda </a:t>
          </a:r>
          <a:r>
            <a:rPr lang="es-SV" sz="2400" kern="1200" dirty="0">
              <a:solidFill>
                <a:schemeClr val="tx1"/>
              </a:solidFill>
            </a:rPr>
            <a:t>económica </a:t>
          </a:r>
          <a:r>
            <a:rPr lang="es-SV" sz="2400" kern="1200" dirty="0" smtClean="0">
              <a:solidFill>
                <a:schemeClr val="tx1"/>
              </a:solidFill>
            </a:rPr>
            <a:t>$60.00 mensuales. 2 meses.</a:t>
          </a:r>
          <a:endParaRPr lang="es-SV" sz="2400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SV" sz="2400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</a:rPr>
            <a:t>Feria </a:t>
          </a:r>
          <a:r>
            <a:rPr lang="es-ES" sz="2400" kern="1200" dirty="0">
              <a:solidFill>
                <a:schemeClr val="tx1"/>
              </a:solidFill>
            </a:rPr>
            <a:t>de empleo </a:t>
          </a:r>
          <a:r>
            <a:rPr lang="es-ES" sz="2400" kern="1200" dirty="0" err="1" smtClean="0">
              <a:solidFill>
                <a:schemeClr val="tx1"/>
              </a:solidFill>
            </a:rPr>
            <a:t>call</a:t>
          </a:r>
          <a:r>
            <a:rPr lang="es-ES" sz="2400" kern="1200" dirty="0" smtClean="0">
              <a:solidFill>
                <a:schemeClr val="tx1"/>
              </a:solidFill>
            </a:rPr>
            <a:t> </a:t>
          </a:r>
          <a:r>
            <a:rPr lang="es-ES" sz="2400" kern="1200" dirty="0">
              <a:solidFill>
                <a:schemeClr val="tx1"/>
              </a:solidFill>
            </a:rPr>
            <a:t>center </a:t>
          </a:r>
          <a:r>
            <a:rPr lang="es-ES" sz="2400" kern="1200" dirty="0" smtClean="0">
              <a:solidFill>
                <a:schemeClr val="tx1"/>
              </a:solidFill>
            </a:rPr>
            <a:t>(HAMCHAM). 80% de inserción.</a:t>
          </a:r>
          <a:endParaRPr lang="es-SV" sz="2400" kern="1200" dirty="0">
            <a:solidFill>
              <a:schemeClr val="tx1"/>
            </a:solidFill>
          </a:endParaRPr>
        </a:p>
      </dsp:txBody>
      <dsp:txXfrm rot="5400000">
        <a:off x="4340824" y="1411833"/>
        <a:ext cx="4103496" cy="4235500"/>
      </dsp:txXfrm>
    </dsp:sp>
    <dsp:sp modelId="{42AFECA0-1300-49BB-BE3C-568276D9A6C6}">
      <dsp:nvSpPr>
        <dsp:cNvPr id="0" name=""/>
        <dsp:cNvSpPr/>
      </dsp:nvSpPr>
      <dsp:spPr>
        <a:xfrm rot="16200000">
          <a:off x="7346260" y="1477835"/>
          <a:ext cx="7059168" cy="4103496"/>
        </a:xfrm>
        <a:prstGeom prst="flowChartManualOperation">
          <a:avLst/>
        </a:prstGeom>
        <a:solidFill>
          <a:srgbClr val="51BDD3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Intercambio Entre Jóvenes </a:t>
          </a:r>
          <a:r>
            <a:rPr lang="es-ES" sz="2400" b="1" kern="1200" dirty="0" smtClean="0">
              <a:solidFill>
                <a:schemeClr val="tx1"/>
              </a:solidFill>
            </a:rPr>
            <a:t>Emprendedores-as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b="1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</a:rPr>
            <a:t>686 </a:t>
          </a:r>
          <a:r>
            <a:rPr lang="es-ES" sz="2400" kern="1200" dirty="0">
              <a:solidFill>
                <a:schemeClr val="tx1"/>
              </a:solidFill>
            </a:rPr>
            <a:t>jóvenes emprendedores participaron en </a:t>
          </a:r>
          <a:r>
            <a:rPr lang="es-ES" sz="2400" kern="1200" dirty="0" smtClean="0">
              <a:solidFill>
                <a:schemeClr val="tx1"/>
              </a:solidFill>
            </a:rPr>
            <a:t>cuatro encuentros (Ahuachapán, Morazán, San Vicente y San Salvador)</a:t>
          </a:r>
          <a:endParaRPr lang="es-ES" sz="2400" kern="1200" dirty="0">
            <a:solidFill>
              <a:schemeClr val="tx1"/>
            </a:solidFill>
          </a:endParaRPr>
        </a:p>
      </dsp:txBody>
      <dsp:txXfrm rot="5400000">
        <a:off x="8824096" y="1411833"/>
        <a:ext cx="4103496" cy="4235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2550B-7256-4ED3-8523-498F735625AC}">
      <dsp:nvSpPr>
        <dsp:cNvPr id="0" name=""/>
        <dsp:cNvSpPr/>
      </dsp:nvSpPr>
      <dsp:spPr>
        <a:xfrm rot="16200000">
          <a:off x="-872315" y="872315"/>
          <a:ext cx="5419597" cy="3674966"/>
        </a:xfrm>
        <a:prstGeom prst="flowChartManualOperation">
          <a:avLst/>
        </a:prstGeom>
        <a:solidFill>
          <a:srgbClr val="51BDD3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Base de Datos </a:t>
          </a:r>
          <a:r>
            <a:rPr lang="es-ES" sz="2400" b="1" kern="1200" dirty="0" smtClean="0">
              <a:solidFill>
                <a:schemeClr val="tx1"/>
              </a:solidFill>
            </a:rPr>
            <a:t>Jóvenes </a:t>
          </a:r>
          <a:r>
            <a:rPr lang="es-ES" sz="2400" b="1" kern="1200" dirty="0">
              <a:solidFill>
                <a:schemeClr val="tx1"/>
              </a:solidFill>
            </a:rPr>
            <a:t>Emprendedores-as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b="1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</a:rPr>
            <a:t>Creación base </a:t>
          </a:r>
          <a:r>
            <a:rPr lang="es-ES" sz="2400" kern="1200" dirty="0">
              <a:solidFill>
                <a:schemeClr val="tx1"/>
              </a:solidFill>
            </a:rPr>
            <a:t>de datos de </a:t>
          </a:r>
          <a:r>
            <a:rPr lang="es-ES" sz="2400" kern="1200" dirty="0" smtClean="0">
              <a:solidFill>
                <a:schemeClr val="tx1"/>
              </a:solidFill>
            </a:rPr>
            <a:t>1,576 jóvenes, finalidad vincularlos </a:t>
          </a:r>
          <a:r>
            <a:rPr lang="es-ES" sz="2400" kern="1200" dirty="0">
              <a:solidFill>
                <a:schemeClr val="tx1"/>
              </a:solidFill>
            </a:rPr>
            <a:t>a </a:t>
          </a:r>
          <a:r>
            <a:rPr lang="es-ES" sz="2400" kern="1200" dirty="0" smtClean="0">
              <a:solidFill>
                <a:schemeClr val="tx1"/>
              </a:solidFill>
            </a:rPr>
            <a:t>programas, brindar </a:t>
          </a:r>
          <a:r>
            <a:rPr lang="es-ES" sz="2400" kern="1200" dirty="0">
              <a:solidFill>
                <a:schemeClr val="tx1"/>
              </a:solidFill>
            </a:rPr>
            <a:t>asesoría y seguimiento en las </a:t>
          </a:r>
          <a:r>
            <a:rPr lang="es-ES" sz="2400" kern="1200" dirty="0" smtClean="0">
              <a:solidFill>
                <a:schemeClr val="tx1"/>
              </a:solidFill>
            </a:rPr>
            <a:t>iniciativas.</a:t>
          </a:r>
          <a:endParaRPr lang="es-ES" sz="2400" kern="1200" dirty="0">
            <a:solidFill>
              <a:schemeClr val="tx1"/>
            </a:solidFill>
          </a:endParaRPr>
        </a:p>
      </dsp:txBody>
      <dsp:txXfrm rot="5400000">
        <a:off x="1" y="1083918"/>
        <a:ext cx="3674966" cy="3251759"/>
      </dsp:txXfrm>
    </dsp:sp>
    <dsp:sp modelId="{9C678A27-4DFB-4957-B927-EB78B0A6D790}">
      <dsp:nvSpPr>
        <dsp:cNvPr id="0" name=""/>
        <dsp:cNvSpPr/>
      </dsp:nvSpPr>
      <dsp:spPr>
        <a:xfrm rot="16200000">
          <a:off x="3560071" y="479673"/>
          <a:ext cx="5419597" cy="4460250"/>
        </a:xfrm>
        <a:prstGeom prst="flowChartManualOperation">
          <a:avLst/>
        </a:prstGeom>
        <a:solidFill>
          <a:srgbClr val="51BDD3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Créditos a Iniciativas Emprendedoras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Convenio FOSOFAMILIA/INJUVE</a:t>
          </a:r>
          <a:endParaRPr lang="es-ES" sz="2400" b="1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0" kern="1200" dirty="0" smtClean="0">
              <a:solidFill>
                <a:schemeClr val="tx1"/>
              </a:solidFill>
            </a:rPr>
            <a:t>Otorgados 60 créditos; monto total $ 300,636.00 (23 emprendedoras, 37 emprendedores); una iniciativa en mora.</a:t>
          </a:r>
          <a:endParaRPr lang="es-SV" sz="2400" b="0" kern="1200" dirty="0">
            <a:solidFill>
              <a:schemeClr val="tx1"/>
            </a:solidFill>
          </a:endParaRPr>
        </a:p>
      </dsp:txBody>
      <dsp:txXfrm rot="5400000">
        <a:off x="4039745" y="1083918"/>
        <a:ext cx="4460250" cy="3251759"/>
      </dsp:txXfrm>
    </dsp:sp>
    <dsp:sp modelId="{D89C9362-C42C-4120-8D24-4A08BB6CAE66}">
      <dsp:nvSpPr>
        <dsp:cNvPr id="0" name=""/>
        <dsp:cNvSpPr/>
      </dsp:nvSpPr>
      <dsp:spPr>
        <a:xfrm rot="16200000">
          <a:off x="8547848" y="311840"/>
          <a:ext cx="5419597" cy="4795916"/>
        </a:xfrm>
        <a:prstGeom prst="flowChartManualOperation">
          <a:avLst/>
        </a:prstGeom>
        <a:solidFill>
          <a:srgbClr val="51BDD3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Emprendedores Sociales Juveniles </a:t>
          </a:r>
          <a:endParaRPr lang="es-ES" sz="2400" b="1" kern="1200" dirty="0">
            <a:solidFill>
              <a:schemeClr val="tx1"/>
            </a:solidFill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b="1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</a:rPr>
            <a:t>A ocho </a:t>
          </a:r>
          <a:r>
            <a:rPr lang="es-ES" sz="2400" kern="1200" dirty="0">
              <a:solidFill>
                <a:schemeClr val="tx1"/>
              </a:solidFill>
            </a:rPr>
            <a:t>proyectos sobresalientes </a:t>
          </a:r>
          <a:r>
            <a:rPr lang="es-ES" sz="2400" kern="1200" dirty="0" smtClean="0">
              <a:solidFill>
                <a:schemeClr val="tx1"/>
              </a:solidFill>
            </a:rPr>
            <a:t>se entregó capital </a:t>
          </a:r>
          <a:r>
            <a:rPr lang="es-ES" sz="2400" kern="1200" dirty="0">
              <a:solidFill>
                <a:schemeClr val="tx1"/>
              </a:solidFill>
            </a:rPr>
            <a:t>semilla </a:t>
          </a:r>
          <a:r>
            <a:rPr lang="es-ES" sz="2400" kern="1200" dirty="0" smtClean="0">
              <a:solidFill>
                <a:schemeClr val="tx1"/>
              </a:solidFill>
            </a:rPr>
            <a:t>por $835.00  (cada uno).</a:t>
          </a:r>
          <a:endParaRPr lang="es-ES" sz="2400" kern="1200" dirty="0">
            <a:solidFill>
              <a:schemeClr val="tx1"/>
            </a:solidFill>
          </a:endParaRPr>
        </a:p>
      </dsp:txBody>
      <dsp:txXfrm rot="5400000">
        <a:off x="8859689" y="1083918"/>
        <a:ext cx="4795916" cy="32517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8D188-A92F-42DB-A06F-B0D57B42FFAF}">
      <dsp:nvSpPr>
        <dsp:cNvPr id="0" name=""/>
        <dsp:cNvSpPr/>
      </dsp:nvSpPr>
      <dsp:spPr>
        <a:xfrm rot="16200000">
          <a:off x="-239816" y="246974"/>
          <a:ext cx="7379900" cy="6885950"/>
        </a:xfrm>
        <a:prstGeom prst="flowChartManualOperation">
          <a:avLst/>
        </a:prstGeom>
        <a:solidFill>
          <a:srgbClr val="51BDD3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Ley de Incentivos para la Creación del Primer Empleo de las Personas </a:t>
          </a:r>
          <a:r>
            <a:rPr lang="es-ES" sz="2400" b="1" kern="1200" dirty="0" smtClean="0">
              <a:solidFill>
                <a:schemeClr val="tx1"/>
              </a:solidFill>
            </a:rPr>
            <a:t>Jóvenes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 </a:t>
          </a:r>
          <a:endParaRPr lang="es-ES" sz="2400" b="1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</a:rPr>
            <a:t>Opinión jurídica: elaborar </a:t>
          </a:r>
          <a:r>
            <a:rPr lang="es-ES" sz="2400" kern="1200" dirty="0">
              <a:solidFill>
                <a:schemeClr val="tx1"/>
              </a:solidFill>
            </a:rPr>
            <a:t>el </a:t>
          </a:r>
          <a:r>
            <a:rPr lang="es-ES" sz="2400" kern="1200" dirty="0" smtClean="0">
              <a:solidFill>
                <a:schemeClr val="tx1"/>
              </a:solidFill>
            </a:rPr>
            <a:t>Reglamento;  procedimientos más </a:t>
          </a:r>
          <a:r>
            <a:rPr lang="es-ES" sz="2400" kern="1200" dirty="0">
              <a:solidFill>
                <a:schemeClr val="tx1"/>
              </a:solidFill>
            </a:rPr>
            <a:t>flexibles para </a:t>
          </a:r>
          <a:r>
            <a:rPr lang="es-ES" sz="2400" kern="1200" dirty="0" smtClean="0">
              <a:solidFill>
                <a:schemeClr val="tx1"/>
              </a:solidFill>
            </a:rPr>
            <a:t>las/os </a:t>
          </a:r>
          <a:r>
            <a:rPr lang="es-ES" sz="2400" kern="1200" dirty="0">
              <a:solidFill>
                <a:schemeClr val="tx1"/>
              </a:solidFill>
            </a:rPr>
            <a:t>jóvenes que aspiran </a:t>
          </a:r>
          <a:r>
            <a:rPr lang="es-ES" sz="2400" kern="1200" dirty="0" smtClean="0">
              <a:solidFill>
                <a:schemeClr val="tx1"/>
              </a:solidFill>
            </a:rPr>
            <a:t>a un primer empleo formal; </a:t>
          </a:r>
          <a:r>
            <a:rPr lang="es-ES" sz="2400" kern="1200" dirty="0">
              <a:solidFill>
                <a:schemeClr val="tx1"/>
              </a:solidFill>
            </a:rPr>
            <a:t>efectiva </a:t>
          </a:r>
          <a:r>
            <a:rPr lang="es-ES" sz="2400" kern="1200" dirty="0" smtClean="0">
              <a:solidFill>
                <a:schemeClr val="tx1"/>
              </a:solidFill>
            </a:rPr>
            <a:t>y dinámica coordinación de </a:t>
          </a:r>
          <a:r>
            <a:rPr lang="es-ES" sz="2400" kern="1200" dirty="0">
              <a:solidFill>
                <a:schemeClr val="tx1"/>
              </a:solidFill>
            </a:rPr>
            <a:t>las </a:t>
          </a:r>
          <a:r>
            <a:rPr lang="es-ES" sz="2400" kern="1200" dirty="0" smtClean="0">
              <a:solidFill>
                <a:schemeClr val="tx1"/>
              </a:solidFill>
            </a:rPr>
            <a:t>instituciones. </a:t>
          </a:r>
          <a:endParaRPr lang="es-ES" sz="2400" kern="1200" dirty="0">
            <a:solidFill>
              <a:schemeClr val="tx1"/>
            </a:solidFill>
          </a:endParaRPr>
        </a:p>
      </dsp:txBody>
      <dsp:txXfrm rot="5400000">
        <a:off x="7159" y="1475979"/>
        <a:ext cx="6885950" cy="4427940"/>
      </dsp:txXfrm>
    </dsp:sp>
    <dsp:sp modelId="{FB91C1F4-2EAD-4E93-9199-2F23611C505A}">
      <dsp:nvSpPr>
        <dsp:cNvPr id="0" name=""/>
        <dsp:cNvSpPr/>
      </dsp:nvSpPr>
      <dsp:spPr>
        <a:xfrm rot="16200000">
          <a:off x="7140806" y="246974"/>
          <a:ext cx="7379900" cy="6885950"/>
        </a:xfrm>
        <a:prstGeom prst="flowChartManualOperation">
          <a:avLst/>
        </a:prstGeom>
        <a:solidFill>
          <a:srgbClr val="51BDD3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Espacios </a:t>
          </a:r>
          <a:r>
            <a:rPr lang="es-ES" sz="2400" b="1" kern="1200" dirty="0" smtClean="0">
              <a:solidFill>
                <a:schemeClr val="tx1"/>
              </a:solidFill>
            </a:rPr>
            <a:t>de participación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b="1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>
              <a:solidFill>
                <a:schemeClr val="tx1"/>
              </a:solidFill>
            </a:rPr>
            <a:t>Mesa Coordinadora de Erradicación de las Peores Formas de Trabajo Infantil </a:t>
          </a:r>
          <a:endParaRPr lang="es-SV" sz="2400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>
              <a:solidFill>
                <a:schemeClr val="tx1"/>
              </a:solidFill>
            </a:rPr>
            <a:t>Mesa Nacional por el Empleo Juvenil</a:t>
          </a:r>
          <a:endParaRPr lang="es-SV" sz="2400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>
              <a:solidFill>
                <a:schemeClr val="tx1"/>
              </a:solidFill>
            </a:rPr>
            <a:t>Mesa consultiva </a:t>
          </a:r>
          <a:r>
            <a:rPr lang="es-ES" sz="2400" kern="1200" dirty="0" smtClean="0">
              <a:solidFill>
                <a:schemeClr val="tx1"/>
              </a:solidFill>
            </a:rPr>
            <a:t>para </a:t>
          </a:r>
          <a:r>
            <a:rPr lang="es-ES" sz="2400" kern="1200" dirty="0">
              <a:solidFill>
                <a:schemeClr val="tx1"/>
              </a:solidFill>
            </a:rPr>
            <a:t>Creación de </a:t>
          </a:r>
          <a:r>
            <a:rPr lang="es-ES" sz="2400" kern="1200" dirty="0" smtClean="0">
              <a:solidFill>
                <a:schemeClr val="tx1"/>
              </a:solidFill>
            </a:rPr>
            <a:t>Política </a:t>
          </a:r>
          <a:r>
            <a:rPr lang="es-ES" sz="2400" kern="1200" dirty="0">
              <a:solidFill>
                <a:schemeClr val="tx1"/>
              </a:solidFill>
            </a:rPr>
            <a:t>Municipal de la Juventudes Capitalinas (San Salvador)</a:t>
          </a:r>
          <a:endParaRPr lang="es-SV" sz="2400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>
              <a:solidFill>
                <a:schemeClr val="tx1"/>
              </a:solidFill>
            </a:rPr>
            <a:t>Mesa Coordinadora para </a:t>
          </a:r>
          <a:r>
            <a:rPr lang="es-ES" sz="2400" kern="1200" dirty="0" smtClean="0">
              <a:solidFill>
                <a:schemeClr val="tx1"/>
              </a:solidFill>
            </a:rPr>
            <a:t> Reformas </a:t>
          </a:r>
          <a:r>
            <a:rPr lang="es-ES" sz="2400" kern="1200" dirty="0">
              <a:solidFill>
                <a:schemeClr val="tx1"/>
              </a:solidFill>
            </a:rPr>
            <a:t>a </a:t>
          </a:r>
          <a:r>
            <a:rPr lang="es-ES" sz="2400" kern="1200" dirty="0" smtClean="0">
              <a:solidFill>
                <a:schemeClr val="tx1"/>
              </a:solidFill>
            </a:rPr>
            <a:t>Ley </a:t>
          </a:r>
          <a:r>
            <a:rPr lang="es-ES" sz="2400" kern="1200" dirty="0">
              <a:solidFill>
                <a:schemeClr val="tx1"/>
              </a:solidFill>
            </a:rPr>
            <a:t>de Incentivos para la creación del Primer Empleo de </a:t>
          </a:r>
          <a:r>
            <a:rPr lang="es-ES" sz="2400" kern="1200" dirty="0" smtClean="0">
              <a:solidFill>
                <a:schemeClr val="tx1"/>
              </a:solidFill>
            </a:rPr>
            <a:t> </a:t>
          </a:r>
          <a:r>
            <a:rPr lang="es-ES" sz="2400" kern="1200" dirty="0">
              <a:solidFill>
                <a:schemeClr val="tx1"/>
              </a:solidFill>
            </a:rPr>
            <a:t>personas jóvenes en </a:t>
          </a:r>
          <a:r>
            <a:rPr lang="es-ES" sz="2400" kern="1200" dirty="0" smtClean="0">
              <a:solidFill>
                <a:schemeClr val="tx1"/>
              </a:solidFill>
            </a:rPr>
            <a:t>sector </a:t>
          </a:r>
          <a:r>
            <a:rPr lang="es-ES" sz="2400" kern="1200" dirty="0">
              <a:solidFill>
                <a:schemeClr val="tx1"/>
              </a:solidFill>
            </a:rPr>
            <a:t>privado. </a:t>
          </a:r>
          <a:endParaRPr lang="es-SV" sz="2400" kern="1200" dirty="0"/>
        </a:p>
      </dsp:txBody>
      <dsp:txXfrm rot="5400000">
        <a:off x="7387781" y="1475979"/>
        <a:ext cx="6885950" cy="44279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A7ABA-E6A0-46AE-9F13-AD1CF830C2A2}">
      <dsp:nvSpPr>
        <dsp:cNvPr id="0" name=""/>
        <dsp:cNvSpPr/>
      </dsp:nvSpPr>
      <dsp:spPr>
        <a:xfrm rot="5400000">
          <a:off x="7874759" y="-2303099"/>
          <a:ext cx="2437705" cy="896367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2015 </a:t>
          </a:r>
          <a:r>
            <a:rPr lang="es-ES" sz="2400" kern="1200" dirty="0"/>
            <a:t>(tres </a:t>
          </a:r>
          <a:r>
            <a:rPr lang="es-ES" sz="2400" kern="1200" dirty="0" smtClean="0"/>
            <a:t>meses)</a:t>
          </a:r>
          <a:r>
            <a:rPr lang="es-ES" sz="2400" kern="1200" dirty="0" smtClean="0">
              <a:latin typeface="Calibri"/>
            </a:rPr>
            <a:t>: </a:t>
          </a:r>
          <a:r>
            <a:rPr lang="es-ES" sz="2400" kern="1200" dirty="0" smtClean="0"/>
            <a:t>123 </a:t>
          </a:r>
          <a:r>
            <a:rPr lang="es-ES" sz="2400" kern="1200" dirty="0"/>
            <a:t>jóvenes pasantes (63 femenino y 60 masculino</a:t>
          </a:r>
          <a:r>
            <a:rPr lang="es-ES" sz="2400" kern="1200" dirty="0" smtClean="0"/>
            <a:t>). 19</a:t>
          </a:r>
          <a:r>
            <a:rPr lang="es-ES" sz="2400" kern="1200" dirty="0"/>
            <a:t>% </a:t>
          </a:r>
          <a:r>
            <a:rPr lang="es-ES" sz="2400" kern="1200" dirty="0" smtClean="0"/>
            <a:t>realizó </a:t>
          </a:r>
          <a:r>
            <a:rPr lang="es-ES" sz="2400" kern="1200" dirty="0"/>
            <a:t>pasantías en CEPA y </a:t>
          </a:r>
          <a:r>
            <a:rPr lang="es-ES" sz="2400" kern="1200" dirty="0" smtClean="0"/>
            <a:t>ANDA.</a:t>
          </a:r>
          <a:endParaRPr lang="es-ES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2016 (tres meses):  100 jóvenes (51% femenino y 49% masculinos). Ayuda económica: $250.00 mensual.</a:t>
          </a:r>
          <a:endParaRPr lang="es-ES" sz="2400" kern="1200" dirty="0"/>
        </a:p>
      </dsp:txBody>
      <dsp:txXfrm rot="-5400000">
        <a:off x="4611776" y="1078883"/>
        <a:ext cx="8844673" cy="2199707"/>
      </dsp:txXfrm>
    </dsp:sp>
    <dsp:sp modelId="{D9FE3156-84DB-4D19-9997-F3B239868677}">
      <dsp:nvSpPr>
        <dsp:cNvPr id="0" name=""/>
        <dsp:cNvSpPr/>
      </dsp:nvSpPr>
      <dsp:spPr>
        <a:xfrm>
          <a:off x="196864" y="1314040"/>
          <a:ext cx="4376916" cy="1644358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Programa Nacional de Pasantías </a:t>
          </a:r>
        </a:p>
      </dsp:txBody>
      <dsp:txXfrm>
        <a:off x="277135" y="1394311"/>
        <a:ext cx="4216374" cy="1483816"/>
      </dsp:txXfrm>
    </dsp:sp>
    <dsp:sp modelId="{B20DD914-2DAF-49EE-A909-2245DC63F840}">
      <dsp:nvSpPr>
        <dsp:cNvPr id="0" name=""/>
        <dsp:cNvSpPr/>
      </dsp:nvSpPr>
      <dsp:spPr>
        <a:xfrm rot="5400000">
          <a:off x="8151730" y="109457"/>
          <a:ext cx="1765678" cy="896367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Participaron 186 jóvenes (54% masculino y 46% femenino) formados como facilitadores </a:t>
          </a:r>
          <a:r>
            <a:rPr lang="es-ES" sz="2400" kern="1200" dirty="0" smtClean="0">
              <a:latin typeface="Calibri"/>
            </a:rPr>
            <a:t>/a</a:t>
          </a:r>
          <a:r>
            <a:rPr lang="es-ES" sz="2400" kern="1200" dirty="0" smtClean="0"/>
            <a:t>s juveniles.  Ayuda económica $150.00 mensual. </a:t>
          </a:r>
          <a:endParaRPr lang="es-ES" sz="1600" kern="1200" dirty="0"/>
        </a:p>
      </dsp:txBody>
      <dsp:txXfrm rot="-5400000">
        <a:off x="4552734" y="3794647"/>
        <a:ext cx="8877479" cy="1593292"/>
      </dsp:txXfrm>
    </dsp:sp>
    <dsp:sp modelId="{E8589E80-0BD6-44E6-B694-81999378C158}">
      <dsp:nvSpPr>
        <dsp:cNvPr id="0" name=""/>
        <dsp:cNvSpPr/>
      </dsp:nvSpPr>
      <dsp:spPr>
        <a:xfrm>
          <a:off x="207979" y="3791251"/>
          <a:ext cx="4371672" cy="160002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Programa de Formación de Facilitadores/as Juveniles</a:t>
          </a:r>
        </a:p>
      </dsp:txBody>
      <dsp:txXfrm>
        <a:off x="286086" y="3869358"/>
        <a:ext cx="4215458" cy="1443806"/>
      </dsp:txXfrm>
    </dsp:sp>
    <dsp:sp modelId="{DC16902C-F0D2-403C-88F1-5F9D0D5169EF}">
      <dsp:nvSpPr>
        <dsp:cNvPr id="0" name=""/>
        <dsp:cNvSpPr/>
      </dsp:nvSpPr>
      <dsp:spPr>
        <a:xfrm rot="5400000">
          <a:off x="8142178" y="2076967"/>
          <a:ext cx="1943607" cy="896367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En 2015: capacitados 1,278 jóvenes de educación básica bachillerato y jóvenes líderes de CJ, quienes realizaron un proceso de réplica a 30,000 jóvenes. </a:t>
          </a:r>
          <a:endParaRPr lang="es-ES" sz="1600" kern="1200" dirty="0"/>
        </a:p>
      </dsp:txBody>
      <dsp:txXfrm rot="-5400000">
        <a:off x="4632146" y="5681879"/>
        <a:ext cx="8868793" cy="1753849"/>
      </dsp:txXfrm>
    </dsp:sp>
    <dsp:sp modelId="{8E5DC163-9FFD-4299-BD65-F90876CE7ADD}">
      <dsp:nvSpPr>
        <dsp:cNvPr id="0" name=""/>
        <dsp:cNvSpPr/>
      </dsp:nvSpPr>
      <dsp:spPr>
        <a:xfrm>
          <a:off x="217301" y="5711883"/>
          <a:ext cx="4206343" cy="178072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Programa Nacional de Servicio Social Juvenil </a:t>
          </a:r>
        </a:p>
      </dsp:txBody>
      <dsp:txXfrm>
        <a:off x="304229" y="5798811"/>
        <a:ext cx="4032487" cy="16068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77512-41F1-47C9-88EE-EBB73136AA0B}">
      <dsp:nvSpPr>
        <dsp:cNvPr id="0" name=""/>
        <dsp:cNvSpPr/>
      </dsp:nvSpPr>
      <dsp:spPr>
        <a:xfrm rot="5400000">
          <a:off x="7475405" y="-2700320"/>
          <a:ext cx="2528054" cy="896367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Apoyo a gobiernos estudiantiles de cinco municipios (</a:t>
          </a:r>
          <a:r>
            <a:rPr lang="es-ES" sz="2400" kern="1200" dirty="0" err="1" smtClean="0"/>
            <a:t>Tonacatepeque</a:t>
          </a:r>
          <a:r>
            <a:rPr lang="es-ES" sz="2400" kern="1200" dirty="0" smtClean="0"/>
            <a:t>, Ciudad Delgado, Mejicanos, Chalatenango, </a:t>
          </a:r>
          <a:r>
            <a:rPr lang="es-ES" sz="2400" kern="1200" dirty="0" err="1" smtClean="0"/>
            <a:t>Nejapa</a:t>
          </a:r>
          <a:r>
            <a:rPr lang="es-ES" sz="2400" kern="1200" dirty="0" smtClean="0"/>
            <a:t>) </a:t>
          </a:r>
          <a:endParaRPr lang="es-ES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Apoyo cinco organizaciones estudiantiles universitarias.</a:t>
          </a:r>
          <a:endParaRPr lang="es-ES" sz="2400" kern="1200" dirty="0"/>
        </a:p>
      </dsp:txBody>
      <dsp:txXfrm rot="-5400000">
        <a:off x="4257597" y="640897"/>
        <a:ext cx="8840263" cy="2281236"/>
      </dsp:txXfrm>
    </dsp:sp>
    <dsp:sp modelId="{F188CCBC-DD92-4943-AD58-47CA948221C2}">
      <dsp:nvSpPr>
        <dsp:cNvPr id="0" name=""/>
        <dsp:cNvSpPr/>
      </dsp:nvSpPr>
      <dsp:spPr>
        <a:xfrm>
          <a:off x="355703" y="870140"/>
          <a:ext cx="3660892" cy="2291007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Fortalecimiento de Gobiernos y Organizaciones Estudiantiles </a:t>
          </a:r>
        </a:p>
      </dsp:txBody>
      <dsp:txXfrm>
        <a:off x="467541" y="981978"/>
        <a:ext cx="3437216" cy="2067331"/>
      </dsp:txXfrm>
    </dsp:sp>
    <dsp:sp modelId="{96588530-0CEB-43D6-A631-0D1A9C1501AF}">
      <dsp:nvSpPr>
        <dsp:cNvPr id="0" name=""/>
        <dsp:cNvSpPr/>
      </dsp:nvSpPr>
      <dsp:spPr>
        <a:xfrm rot="5400000">
          <a:off x="7479850" y="59526"/>
          <a:ext cx="2395577" cy="8630134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13 espacios socioeducativos funcionado (8 en centros juveniles 5 en comunidades), beneficiaron a 775 niñas/os y adolescentes.</a:t>
          </a:r>
          <a:endParaRPr lang="es-ES" sz="2400" kern="1200" dirty="0"/>
        </a:p>
      </dsp:txBody>
      <dsp:txXfrm rot="-5400000">
        <a:off x="4362572" y="3293746"/>
        <a:ext cx="8513192" cy="2161693"/>
      </dsp:txXfrm>
    </dsp:sp>
    <dsp:sp modelId="{A0772F62-D2B8-4F9E-B67F-1C6D9D82ED35}">
      <dsp:nvSpPr>
        <dsp:cNvPr id="0" name=""/>
        <dsp:cNvSpPr/>
      </dsp:nvSpPr>
      <dsp:spPr>
        <a:xfrm>
          <a:off x="344857" y="3622993"/>
          <a:ext cx="3691195" cy="163706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Fortalecimiento de Espacios Socioeducativos </a:t>
          </a:r>
        </a:p>
      </dsp:txBody>
      <dsp:txXfrm>
        <a:off x="424772" y="3702908"/>
        <a:ext cx="3531365" cy="1477230"/>
      </dsp:txXfrm>
    </dsp:sp>
    <dsp:sp modelId="{ECFED802-A8D7-4FCA-A945-DB223E97F028}">
      <dsp:nvSpPr>
        <dsp:cNvPr id="0" name=""/>
        <dsp:cNvSpPr/>
      </dsp:nvSpPr>
      <dsp:spPr>
        <a:xfrm rot="5400000">
          <a:off x="7762247" y="2352514"/>
          <a:ext cx="2283819" cy="896367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i="0" kern="1200" dirty="0" smtClean="0"/>
            <a:t>3 talleres desarrollados con la participación de 13 instituciones educativas y 6 gremiales empresariales. Total: 37 personas.</a:t>
          </a:r>
          <a:endParaRPr lang="es-ES" sz="1600" i="0" kern="1200" dirty="0"/>
        </a:p>
      </dsp:txBody>
      <dsp:txXfrm rot="-5400000">
        <a:off x="4422321" y="5803928"/>
        <a:ext cx="8852185" cy="2060845"/>
      </dsp:txXfrm>
    </dsp:sp>
    <dsp:sp modelId="{A1513029-EFD7-4E39-8C3C-1AD41EC1BDE4}">
      <dsp:nvSpPr>
        <dsp:cNvPr id="0" name=""/>
        <dsp:cNvSpPr/>
      </dsp:nvSpPr>
      <dsp:spPr>
        <a:xfrm>
          <a:off x="400611" y="5721426"/>
          <a:ext cx="3597917" cy="2169362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Intercambio de Experiencias con Instituciones que Ejecutan Pasantías Juveniles </a:t>
          </a:r>
        </a:p>
      </dsp:txBody>
      <dsp:txXfrm>
        <a:off x="506511" y="5827326"/>
        <a:ext cx="3386117" cy="19575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360A1-E45D-4771-A63A-F22E8833ADCD}">
      <dsp:nvSpPr>
        <dsp:cNvPr id="0" name=""/>
        <dsp:cNvSpPr/>
      </dsp:nvSpPr>
      <dsp:spPr>
        <a:xfrm rot="5400000">
          <a:off x="7132392" y="-3026047"/>
          <a:ext cx="2446570" cy="8771850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Tres universidades privadas: Universidad Alberto </a:t>
          </a:r>
          <a:r>
            <a:rPr lang="es-ES" sz="2400" kern="1200" dirty="0" err="1" smtClean="0"/>
            <a:t>Masferrer</a:t>
          </a:r>
          <a:r>
            <a:rPr lang="es-ES" sz="2400" kern="1200" dirty="0" smtClean="0"/>
            <a:t>, Universidad Luterana y Universidad Panamericana apoyaron a 35 jóvenes; 12 jóvenes con reducción cuota mensual.</a:t>
          </a:r>
          <a:endParaRPr lang="es-ES" sz="2400" kern="1200" dirty="0"/>
        </a:p>
      </dsp:txBody>
      <dsp:txXfrm rot="-5400000">
        <a:off x="3969752" y="256025"/>
        <a:ext cx="8652418" cy="2207706"/>
      </dsp:txXfrm>
    </dsp:sp>
    <dsp:sp modelId="{41F503BC-36D5-4795-AEC5-3900303EDDCC}">
      <dsp:nvSpPr>
        <dsp:cNvPr id="0" name=""/>
        <dsp:cNvSpPr/>
      </dsp:nvSpPr>
      <dsp:spPr>
        <a:xfrm>
          <a:off x="250478" y="134582"/>
          <a:ext cx="3275275" cy="212957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Seguimiento </a:t>
          </a:r>
          <a:r>
            <a:rPr lang="es-ES" sz="2400" b="1" kern="1200" dirty="0" smtClean="0">
              <a:solidFill>
                <a:schemeClr val="tx1"/>
              </a:solidFill>
            </a:rPr>
            <a:t>Convenios </a:t>
          </a:r>
          <a:r>
            <a:rPr lang="es-ES" sz="2400" b="1" kern="1200" dirty="0">
              <a:solidFill>
                <a:schemeClr val="tx1"/>
              </a:solidFill>
            </a:rPr>
            <a:t>de Cooperación </a:t>
          </a:r>
        </a:p>
      </dsp:txBody>
      <dsp:txXfrm>
        <a:off x="354435" y="238539"/>
        <a:ext cx="3067361" cy="1921665"/>
      </dsp:txXfrm>
    </dsp:sp>
    <dsp:sp modelId="{365DF0DB-4340-4906-AA06-98EBE3E92B2B}">
      <dsp:nvSpPr>
        <dsp:cNvPr id="0" name=""/>
        <dsp:cNvSpPr/>
      </dsp:nvSpPr>
      <dsp:spPr>
        <a:xfrm rot="5400000">
          <a:off x="7479672" y="-341912"/>
          <a:ext cx="2090692" cy="8785923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/>
            <a:t>Aproximado de 500 Jóvenes han recibido información </a:t>
          </a:r>
        </a:p>
      </dsp:txBody>
      <dsp:txXfrm rot="-5400000">
        <a:off x="4132057" y="3107762"/>
        <a:ext cx="8683864" cy="1886574"/>
      </dsp:txXfrm>
    </dsp:sp>
    <dsp:sp modelId="{12D4CC0D-0C61-4A93-A763-33D44073B16B}">
      <dsp:nvSpPr>
        <dsp:cNvPr id="0" name=""/>
        <dsp:cNvSpPr/>
      </dsp:nvSpPr>
      <dsp:spPr>
        <a:xfrm>
          <a:off x="225111" y="2643303"/>
          <a:ext cx="3475596" cy="247221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Divulgación y Promoción de las Modalidades Flexibles de Educación Media  </a:t>
          </a:r>
        </a:p>
      </dsp:txBody>
      <dsp:txXfrm>
        <a:off x="345795" y="2763987"/>
        <a:ext cx="3234228" cy="2230848"/>
      </dsp:txXfrm>
    </dsp:sp>
    <dsp:sp modelId="{6F9BA2EB-0CA0-492A-868B-E48928B526AF}">
      <dsp:nvSpPr>
        <dsp:cNvPr id="0" name=""/>
        <dsp:cNvSpPr/>
      </dsp:nvSpPr>
      <dsp:spPr>
        <a:xfrm rot="5400000">
          <a:off x="7505913" y="1940479"/>
          <a:ext cx="2291669" cy="8813800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Plataforma informativa de universidades e instituciones de educación superior, orientación vocacional, becas y test de aptitudes. </a:t>
          </a:r>
          <a:endParaRPr lang="es-ES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/>
            <a:t>El sitio web está en INJUVE y fue lanzada en diciembre de 2015, con participación de más de 172 </a:t>
          </a:r>
          <a:r>
            <a:rPr lang="es-ES" sz="2400" kern="1200" dirty="0" smtClean="0"/>
            <a:t>personas. </a:t>
          </a:r>
          <a:endParaRPr lang="es-ES" sz="2400" kern="1200" dirty="0"/>
        </a:p>
      </dsp:txBody>
      <dsp:txXfrm rot="-5400000">
        <a:off x="4244848" y="5313414"/>
        <a:ext cx="8701930" cy="2067929"/>
      </dsp:txXfrm>
    </dsp:sp>
    <dsp:sp modelId="{E4AFA65A-6C44-4449-BF52-A79EF556033C}">
      <dsp:nvSpPr>
        <dsp:cNvPr id="0" name=""/>
        <dsp:cNvSpPr/>
      </dsp:nvSpPr>
      <dsp:spPr>
        <a:xfrm>
          <a:off x="365482" y="5538797"/>
          <a:ext cx="2970482" cy="190375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“Camino a la U”</a:t>
          </a:r>
        </a:p>
      </dsp:txBody>
      <dsp:txXfrm>
        <a:off x="458416" y="5631731"/>
        <a:ext cx="2784614" cy="1717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9817" y="1494925"/>
            <a:ext cx="12178904" cy="3180151"/>
          </a:xfrm>
        </p:spPr>
        <p:txBody>
          <a:bodyPr anchor="b"/>
          <a:lstStyle>
            <a:lvl1pPr algn="ctr">
              <a:defRPr sz="799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817" y="4797715"/>
            <a:ext cx="12178904" cy="2205383"/>
          </a:xfrm>
        </p:spPr>
        <p:txBody>
          <a:bodyPr/>
          <a:lstStyle>
            <a:lvl1pPr marL="0" indent="0" algn="ctr">
              <a:buNone/>
              <a:defRPr sz="3197"/>
            </a:lvl1pPr>
            <a:lvl2pPr marL="608945" indent="0" algn="ctr">
              <a:buNone/>
              <a:defRPr sz="2664"/>
            </a:lvl2pPr>
            <a:lvl3pPr marL="1217889" indent="0" algn="ctr">
              <a:buNone/>
              <a:defRPr sz="2397"/>
            </a:lvl3pPr>
            <a:lvl4pPr marL="1826834" indent="0" algn="ctr">
              <a:buNone/>
              <a:defRPr sz="2131"/>
            </a:lvl4pPr>
            <a:lvl5pPr marL="2435779" indent="0" algn="ctr">
              <a:buNone/>
              <a:defRPr sz="2131"/>
            </a:lvl5pPr>
            <a:lvl6pPr marL="3044723" indent="0" algn="ctr">
              <a:buNone/>
              <a:defRPr sz="2131"/>
            </a:lvl6pPr>
            <a:lvl7pPr marL="3653668" indent="0" algn="ctr">
              <a:buNone/>
              <a:defRPr sz="2131"/>
            </a:lvl7pPr>
            <a:lvl8pPr marL="4262613" indent="0" algn="ctr">
              <a:buNone/>
              <a:defRPr sz="2131"/>
            </a:lvl8pPr>
            <a:lvl9pPr marL="4871557" indent="0" algn="ctr">
              <a:buNone/>
              <a:defRPr sz="213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0747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6493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20704" y="486326"/>
            <a:ext cx="3501435" cy="774104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6399" y="486326"/>
            <a:ext cx="10301323" cy="774104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2095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4909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942" y="2277277"/>
            <a:ext cx="14005739" cy="3799687"/>
          </a:xfrm>
        </p:spPr>
        <p:txBody>
          <a:bodyPr anchor="b"/>
          <a:lstStyle>
            <a:lvl1pPr>
              <a:defRPr sz="799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7942" y="6112910"/>
            <a:ext cx="14005739" cy="1998166"/>
          </a:xfrm>
        </p:spPr>
        <p:txBody>
          <a:bodyPr/>
          <a:lstStyle>
            <a:lvl1pPr marL="0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1pPr>
            <a:lvl2pPr marL="608945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8154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6399" y="2431631"/>
            <a:ext cx="6901379" cy="579574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0760" y="2431631"/>
            <a:ext cx="6901379" cy="579574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7007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15" y="486327"/>
            <a:ext cx="14005739" cy="17655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515" y="2239216"/>
            <a:ext cx="6869662" cy="1097405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8515" y="3336620"/>
            <a:ext cx="6869662" cy="490766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0760" y="2239216"/>
            <a:ext cx="6903494" cy="1097405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0760" y="3336620"/>
            <a:ext cx="6903494" cy="490766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3054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9546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6970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15" y="608965"/>
            <a:ext cx="5237351" cy="2131378"/>
          </a:xfrm>
        </p:spPr>
        <p:txBody>
          <a:bodyPr anchor="b"/>
          <a:lstStyle>
            <a:lvl1pPr>
              <a:defRPr sz="426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3494" y="1315196"/>
            <a:ext cx="8220760" cy="6491398"/>
          </a:xfrm>
        </p:spPr>
        <p:txBody>
          <a:bodyPr/>
          <a:lstStyle>
            <a:lvl1pPr>
              <a:defRPr sz="4262"/>
            </a:lvl1pPr>
            <a:lvl2pPr>
              <a:defRPr sz="3729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8515" y="2740343"/>
            <a:ext cx="5237351" cy="5076823"/>
          </a:xfrm>
        </p:spPr>
        <p:txBody>
          <a:bodyPr/>
          <a:lstStyle>
            <a:lvl1pPr marL="0" indent="0">
              <a:buNone/>
              <a:defRPr sz="2131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8298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15" y="608965"/>
            <a:ext cx="5237351" cy="2131378"/>
          </a:xfrm>
        </p:spPr>
        <p:txBody>
          <a:bodyPr anchor="b"/>
          <a:lstStyle>
            <a:lvl1pPr>
              <a:defRPr sz="426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03494" y="1315196"/>
            <a:ext cx="8220760" cy="6491398"/>
          </a:xfrm>
        </p:spPr>
        <p:txBody>
          <a:bodyPr anchor="t"/>
          <a:lstStyle>
            <a:lvl1pPr marL="0" indent="0">
              <a:buNone/>
              <a:defRPr sz="4262"/>
            </a:lvl1pPr>
            <a:lvl2pPr marL="608945" indent="0">
              <a:buNone/>
              <a:defRPr sz="3729"/>
            </a:lvl2pPr>
            <a:lvl3pPr marL="1217889" indent="0">
              <a:buNone/>
              <a:defRPr sz="3197"/>
            </a:lvl3pPr>
            <a:lvl4pPr marL="1826834" indent="0">
              <a:buNone/>
              <a:defRPr sz="2664"/>
            </a:lvl4pPr>
            <a:lvl5pPr marL="2435779" indent="0">
              <a:buNone/>
              <a:defRPr sz="2664"/>
            </a:lvl5pPr>
            <a:lvl6pPr marL="3044723" indent="0">
              <a:buNone/>
              <a:defRPr sz="2664"/>
            </a:lvl6pPr>
            <a:lvl7pPr marL="3653668" indent="0">
              <a:buNone/>
              <a:defRPr sz="2664"/>
            </a:lvl7pPr>
            <a:lvl8pPr marL="4262613" indent="0">
              <a:buNone/>
              <a:defRPr sz="2664"/>
            </a:lvl8pPr>
            <a:lvl9pPr marL="4871557" indent="0">
              <a:buNone/>
              <a:defRPr sz="266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8515" y="2740343"/>
            <a:ext cx="5237351" cy="5076823"/>
          </a:xfrm>
        </p:spPr>
        <p:txBody>
          <a:bodyPr/>
          <a:lstStyle>
            <a:lvl1pPr marL="0" indent="0">
              <a:buNone/>
              <a:defRPr sz="2131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7154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6400" y="486327"/>
            <a:ext cx="14005739" cy="176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400" y="2431631"/>
            <a:ext cx="14005739" cy="579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6400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03238-1912-4100-9078-62BB3607C4D9}" type="datetimeFigureOut">
              <a:rPr lang="es-SV" smtClean="0"/>
              <a:t>28/09/2016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9016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8467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0DC2-89E9-4721-96F9-11FC0F39751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8040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7889" rtl="0" eaLnBrk="1" latinLnBrk="0" hangingPunct="1">
        <a:lnSpc>
          <a:spcPct val="90000"/>
        </a:lnSpc>
        <a:spcBef>
          <a:spcPct val="0"/>
        </a:spcBef>
        <a:buNone/>
        <a:defRPr sz="5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472" indent="-304472" algn="l" defTabSz="1217889" rtl="0" eaLnBrk="1" latinLnBrk="0" hangingPunct="1">
        <a:lnSpc>
          <a:spcPct val="90000"/>
        </a:lnSpc>
        <a:spcBef>
          <a:spcPts val="1332"/>
        </a:spcBef>
        <a:buFont typeface="Arial" panose="020B0604020202020204" pitchFamily="34" charset="0"/>
        <a:buChar char="•"/>
        <a:defRPr sz="3729" kern="1200">
          <a:solidFill>
            <a:schemeClr val="tx1"/>
          </a:solidFill>
          <a:latin typeface="+mn-lt"/>
          <a:ea typeface="+mn-ea"/>
          <a:cs typeface="+mn-cs"/>
        </a:defRPr>
      </a:lvl1pPr>
      <a:lvl2pPr marL="913417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2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6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40251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9196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8140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7085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6030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4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72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668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1557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1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8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8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microsoft.com/office/2007/relationships/hdphoto" Target="../media/hdphoto5.wdp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diagramLayout" Target="../diagrams/layout10.xml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10.xml"/><Relationship Id="rId10" Type="http://schemas.microsoft.com/office/2007/relationships/hdphoto" Target="../media/hdphoto7.wdp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11.xml"/><Relationship Id="rId7" Type="http://schemas.openxmlformats.org/officeDocument/2006/relationships/image" Target="../media/image22.png"/><Relationship Id="rId12" Type="http://schemas.microsoft.com/office/2007/relationships/hdphoto" Target="../media/hdphoto11.wdp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image" Target="../media/image24.png"/><Relationship Id="rId5" Type="http://schemas.openxmlformats.org/officeDocument/2006/relationships/diagramColors" Target="../diagrams/colors11.xml"/><Relationship Id="rId10" Type="http://schemas.microsoft.com/office/2007/relationships/hdphoto" Target="../media/hdphoto10.wdp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diagramLayout" Target="../diagrams/layout12.xml"/><Relationship Id="rId7" Type="http://schemas.openxmlformats.org/officeDocument/2006/relationships/image" Target="../media/image2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27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8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diagramLayout" Target="../diagrams/layout15.xml"/><Relationship Id="rId7" Type="http://schemas.openxmlformats.org/officeDocument/2006/relationships/image" Target="../media/image34.jp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diagramLayout" Target="../diagrams/layout16.xml"/><Relationship Id="rId7" Type="http://schemas.openxmlformats.org/officeDocument/2006/relationships/image" Target="../media/image37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10" Type="http://schemas.microsoft.com/office/2007/relationships/hdphoto" Target="../media/hdphoto14.wdp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39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43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3" Type="http://schemas.openxmlformats.org/officeDocument/2006/relationships/diagramLayout" Target="../diagrams/layout21.xml"/><Relationship Id="rId7" Type="http://schemas.openxmlformats.org/officeDocument/2006/relationships/diagramData" Target="../diagrams/data22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0" Type="http://schemas.openxmlformats.org/officeDocument/2006/relationships/diagramColors" Target="../diagrams/colors22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09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439262"/>
              </p:ext>
            </p:extLst>
          </p:nvPr>
        </p:nvGraphicFramePr>
        <p:xfrm>
          <a:off x="1778747" y="1012733"/>
          <a:ext cx="13660691" cy="5419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7" y="6157265"/>
            <a:ext cx="3320716" cy="228271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94" y="5879598"/>
            <a:ext cx="3623617" cy="228531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791" y="5799220"/>
            <a:ext cx="3489157" cy="236568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4296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840152"/>
              </p:ext>
            </p:extLst>
          </p:nvPr>
        </p:nvGraphicFramePr>
        <p:xfrm>
          <a:off x="895295" y="656973"/>
          <a:ext cx="14302663" cy="737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177" y="6370721"/>
            <a:ext cx="3026667" cy="227000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5" y="5940316"/>
            <a:ext cx="3263462" cy="239848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7345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305086" y="3032191"/>
            <a:ext cx="14005739" cy="1765576"/>
          </a:xfrm>
        </p:spPr>
        <p:txBody>
          <a:bodyPr>
            <a:normAutofit/>
          </a:bodyPr>
          <a:lstStyle/>
          <a:p>
            <a:pPr algn="ctr"/>
            <a:r>
              <a:rPr lang="es-S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DE PROMOCIÓN DE LOS DERECHOS A LA EDUCACIÓN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420444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258027"/>
              </p:ext>
            </p:extLst>
          </p:nvPr>
        </p:nvGraphicFramePr>
        <p:xfrm>
          <a:off x="511664" y="955194"/>
          <a:ext cx="14005739" cy="798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977" y="722717"/>
            <a:ext cx="2379943" cy="133871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SV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DE PROMOCIÓN DE LOS DERECHOS A LA EDUCACIÓN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421185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588207"/>
              </p:ext>
            </p:extLst>
          </p:nvPr>
        </p:nvGraphicFramePr>
        <p:xfrm>
          <a:off x="639253" y="389701"/>
          <a:ext cx="14005739" cy="8435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60542" y="6741064"/>
            <a:ext cx="2120032" cy="119251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460" y="4011365"/>
            <a:ext cx="2120032" cy="119251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090" y="1429970"/>
            <a:ext cx="2128484" cy="1197272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490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750669"/>
              </p:ext>
            </p:extLst>
          </p:nvPr>
        </p:nvGraphicFramePr>
        <p:xfrm>
          <a:off x="941706" y="729981"/>
          <a:ext cx="14005739" cy="7840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467" y="6961657"/>
            <a:ext cx="2128486" cy="119251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467" y="4203585"/>
            <a:ext cx="2128486" cy="119727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430" y="1230725"/>
            <a:ext cx="2120031" cy="119251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304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703385"/>
              </p:ext>
            </p:extLst>
          </p:nvPr>
        </p:nvGraphicFramePr>
        <p:xfrm>
          <a:off x="756745" y="1932325"/>
          <a:ext cx="14005739" cy="5795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C:\Users\Sara.Romero\AppData\Local\Microsoft\Windows\INetCacheContent.Word\clausura fac juvenles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208" y="2698082"/>
            <a:ext cx="2824398" cy="1612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57" y="578452"/>
            <a:ext cx="2739708" cy="159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208" y="5299098"/>
            <a:ext cx="2762582" cy="1553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143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1963" y="3549101"/>
            <a:ext cx="14005739" cy="810154"/>
          </a:xfrm>
        </p:spPr>
        <p:txBody>
          <a:bodyPr>
            <a:normAutofit/>
          </a:bodyPr>
          <a:lstStyle/>
          <a:p>
            <a:pPr algn="ctr"/>
            <a:r>
              <a:rPr lang="es-S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 DE PREVENCIÓN DE LA VIOLENCIA Y GARANTÍA DE LA SEGURIDAD</a:t>
            </a:r>
            <a:endParaRPr lang="es-SV" sz="3600" dirty="0"/>
          </a:p>
        </p:txBody>
      </p:sp>
    </p:spTree>
    <p:extLst>
      <p:ext uri="{BB962C8B-B14F-4D97-AF65-F5344CB8AC3E}">
        <p14:creationId xmlns:p14="http://schemas.microsoft.com/office/powerpoint/2010/main" val="2917782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362257"/>
              </p:ext>
            </p:extLst>
          </p:nvPr>
        </p:nvGraphicFramePr>
        <p:xfrm>
          <a:off x="1307778" y="1107435"/>
          <a:ext cx="14005739" cy="5795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41"/>
          <a:stretch/>
        </p:blipFill>
        <p:spPr>
          <a:xfrm>
            <a:off x="6175082" y="6732845"/>
            <a:ext cx="2339983" cy="1598601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86"/>
          <a:stretch/>
        </p:blipFill>
        <p:spPr>
          <a:xfrm>
            <a:off x="87928" y="6902987"/>
            <a:ext cx="2439700" cy="1447718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216" y="6841546"/>
            <a:ext cx="2170906" cy="1319757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7516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217422"/>
              </p:ext>
            </p:extLst>
          </p:nvPr>
        </p:nvGraphicFramePr>
        <p:xfrm>
          <a:off x="1412987" y="671816"/>
          <a:ext cx="14005739" cy="6398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64" y="5909270"/>
            <a:ext cx="3597802" cy="196673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547" y="6800252"/>
            <a:ext cx="2962828" cy="179684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 descr="gg1508-2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679" y="6086602"/>
            <a:ext cx="2662770" cy="161207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39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71237582"/>
              </p:ext>
            </p:extLst>
          </p:nvPr>
        </p:nvGraphicFramePr>
        <p:xfrm>
          <a:off x="1294782" y="810882"/>
          <a:ext cx="13435866" cy="7177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6742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7858477"/>
              </p:ext>
            </p:extLst>
          </p:nvPr>
        </p:nvGraphicFramePr>
        <p:xfrm>
          <a:off x="1585795" y="845905"/>
          <a:ext cx="14005739" cy="5795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1842594" y="6148754"/>
            <a:ext cx="12572180" cy="1803604"/>
            <a:chOff x="0" y="0"/>
            <a:chExt cx="5357053" cy="72898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8" name="Imagen 7" descr="C:\Users\Sara.Romero\AppData\Local\Microsoft\Windows\INetCacheContent.Word\Inaug CJ Berlín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952"/>
              <a:ext cx="1267460" cy="7175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Imagen 8" descr="C:\Users\Sara.Romero\AppData\Local\Microsoft\Windows\INetCacheContent.Word\20160518_100819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102" y="0"/>
              <a:ext cx="1295400" cy="7289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Imagen 9" descr="C:\Users\Sara.Romero\AppData\Local\Microsoft\Windows\INetCacheContent.Word\20160518_091714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1478" y="0"/>
              <a:ext cx="1211580" cy="7283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Imagen 10" descr="C:\Users\Sara.Romero\AppData\Local\Microsoft\Windows\INetCacheContent.Word\20160518_111509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4678" y="7952"/>
              <a:ext cx="1222375" cy="7175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71245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377" y="3496254"/>
            <a:ext cx="14005739" cy="1277007"/>
          </a:xfrm>
        </p:spPr>
        <p:txBody>
          <a:bodyPr>
            <a:noAutofit/>
          </a:bodyPr>
          <a:lstStyle/>
          <a:p>
            <a:pPr algn="ctr"/>
            <a:r>
              <a:rPr lang="es-S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 DE PROMOCIÓN DE LA PARTICIPACIÓN </a:t>
            </a:r>
            <a:r>
              <a:rPr lang="es-S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JUVENIL</a:t>
            </a:r>
            <a:endParaRPr lang="es-SV" sz="3600" dirty="0"/>
          </a:p>
        </p:txBody>
      </p:sp>
    </p:spTree>
    <p:extLst>
      <p:ext uri="{BB962C8B-B14F-4D97-AF65-F5344CB8AC3E}">
        <p14:creationId xmlns:p14="http://schemas.microsoft.com/office/powerpoint/2010/main" val="104837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6695724"/>
              </p:ext>
            </p:extLst>
          </p:nvPr>
        </p:nvGraphicFramePr>
        <p:xfrm>
          <a:off x="789080" y="756228"/>
          <a:ext cx="14005739" cy="7852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3264" y="5044965"/>
            <a:ext cx="3889799" cy="250170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3"/>
          <a:stretch/>
        </p:blipFill>
        <p:spPr>
          <a:xfrm>
            <a:off x="11833264" y="1865149"/>
            <a:ext cx="3889799" cy="22759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16263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7972796"/>
              </p:ext>
            </p:extLst>
          </p:nvPr>
        </p:nvGraphicFramePr>
        <p:xfrm>
          <a:off x="476487" y="723270"/>
          <a:ext cx="14005739" cy="7637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3" b="16471"/>
          <a:stretch/>
        </p:blipFill>
        <p:spPr>
          <a:xfrm>
            <a:off x="12164870" y="6015789"/>
            <a:ext cx="3785513" cy="234466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449" y="864475"/>
            <a:ext cx="3660934" cy="22747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697" y="3280397"/>
            <a:ext cx="2524608" cy="273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97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3653" y="3580470"/>
            <a:ext cx="14005739" cy="926837"/>
          </a:xfrm>
        </p:spPr>
        <p:txBody>
          <a:bodyPr>
            <a:normAutofit/>
          </a:bodyPr>
          <a:lstStyle/>
          <a:p>
            <a:pPr algn="ctr"/>
            <a:r>
              <a:rPr lang="es-S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PROTECCIÓN DE LA SALUD INTEGRAL</a:t>
            </a:r>
            <a:endParaRPr lang="es-SV" sz="3600" dirty="0"/>
          </a:p>
        </p:txBody>
      </p:sp>
    </p:spTree>
    <p:extLst>
      <p:ext uri="{BB962C8B-B14F-4D97-AF65-F5344CB8AC3E}">
        <p14:creationId xmlns:p14="http://schemas.microsoft.com/office/powerpoint/2010/main" val="1814259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917926"/>
              </p:ext>
            </p:extLst>
          </p:nvPr>
        </p:nvGraphicFramePr>
        <p:xfrm>
          <a:off x="728113" y="1406860"/>
          <a:ext cx="15631195" cy="5736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3" y="6880949"/>
            <a:ext cx="2866743" cy="161254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32"/>
          <a:stretch/>
        </p:blipFill>
        <p:spPr>
          <a:xfrm>
            <a:off x="12878633" y="6670546"/>
            <a:ext cx="2817068" cy="179309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25008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362335"/>
              </p:ext>
            </p:extLst>
          </p:nvPr>
        </p:nvGraphicFramePr>
        <p:xfrm>
          <a:off x="866804" y="1319593"/>
          <a:ext cx="14821225" cy="579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89" y="6659585"/>
            <a:ext cx="3100251" cy="174389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59138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700662" y="3341393"/>
            <a:ext cx="10808303" cy="926837"/>
          </a:xfrm>
        </p:spPr>
        <p:txBody>
          <a:bodyPr>
            <a:noAutofit/>
          </a:bodyPr>
          <a:lstStyle/>
          <a:p>
            <a:pPr algn="ctr"/>
            <a:r>
              <a:rPr lang="es-S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INCLUSIÓN SOCIAL, AMBIENTAL Y CULTURAL</a:t>
            </a:r>
            <a:endParaRPr lang="es-SV" sz="3600" dirty="0"/>
          </a:p>
        </p:txBody>
      </p:sp>
    </p:spTree>
    <p:extLst>
      <p:ext uri="{BB962C8B-B14F-4D97-AF65-F5344CB8AC3E}">
        <p14:creationId xmlns:p14="http://schemas.microsoft.com/office/powerpoint/2010/main" val="1750775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2449441"/>
              </p:ext>
            </p:extLst>
          </p:nvPr>
        </p:nvGraphicFramePr>
        <p:xfrm>
          <a:off x="204599" y="1968089"/>
          <a:ext cx="12103767" cy="679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526" y="1055895"/>
            <a:ext cx="2701542" cy="288697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043" y="3974932"/>
            <a:ext cx="3334001" cy="176297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366" y="6348976"/>
            <a:ext cx="3579353" cy="201338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23847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7597860"/>
              </p:ext>
            </p:extLst>
          </p:nvPr>
        </p:nvGraphicFramePr>
        <p:xfrm>
          <a:off x="656676" y="1292475"/>
          <a:ext cx="15581862" cy="7091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7475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81478628"/>
              </p:ext>
            </p:extLst>
          </p:nvPr>
        </p:nvGraphicFramePr>
        <p:xfrm>
          <a:off x="1392334" y="732353"/>
          <a:ext cx="13437067" cy="7635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9263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496558" y="3492357"/>
            <a:ext cx="14005739" cy="926837"/>
          </a:xfrm>
        </p:spPr>
        <p:txBody>
          <a:bodyPr>
            <a:normAutofit/>
          </a:bodyPr>
          <a:lstStyle/>
          <a:p>
            <a:pPr algn="ctr"/>
            <a:r>
              <a:rPr lang="es-S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PROMOCIÓN DE LA RECREACIÓN Y DEL TIEMPO LIBRE</a:t>
            </a:r>
            <a:endParaRPr lang="es-SV" sz="3600" dirty="0"/>
          </a:p>
        </p:txBody>
      </p:sp>
    </p:spTree>
    <p:extLst>
      <p:ext uri="{BB962C8B-B14F-4D97-AF65-F5344CB8AC3E}">
        <p14:creationId xmlns:p14="http://schemas.microsoft.com/office/powerpoint/2010/main" val="1457595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620598"/>
              </p:ext>
            </p:extLst>
          </p:nvPr>
        </p:nvGraphicFramePr>
        <p:xfrm>
          <a:off x="1143470" y="1056557"/>
          <a:ext cx="14484037" cy="7105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4300" y="6255004"/>
            <a:ext cx="3106973" cy="199910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1"/>
          <a:stretch/>
        </p:blipFill>
        <p:spPr>
          <a:xfrm>
            <a:off x="12546362" y="1755891"/>
            <a:ext cx="3081145" cy="176642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917" y="4016662"/>
            <a:ext cx="3721208" cy="196265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20876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666063" y="3442781"/>
            <a:ext cx="10515600" cy="644525"/>
          </a:xfrm>
        </p:spPr>
        <p:txBody>
          <a:bodyPr>
            <a:normAutofit/>
          </a:bodyPr>
          <a:lstStyle/>
          <a:p>
            <a:pPr algn="ctr"/>
            <a:r>
              <a:rPr lang="es-S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CENTROS </a:t>
            </a:r>
            <a:r>
              <a:rPr lang="es-S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JUVENILES</a:t>
            </a:r>
            <a:endParaRPr lang="es-S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701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/>
          </p:cNvSpPr>
          <p:nvPr/>
        </p:nvSpPr>
        <p:spPr>
          <a:xfrm>
            <a:off x="4665116" y="1043721"/>
            <a:ext cx="9953881" cy="29814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04472" indent="-304472" algn="l" defTabSz="121788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417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1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362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1306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0251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9196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140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085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030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s-ES" sz="2400" dirty="0"/>
              <a:t>Los </a:t>
            </a:r>
            <a:r>
              <a:rPr lang="es-ES" sz="2400" dirty="0" smtClean="0"/>
              <a:t>9 Centros </a:t>
            </a:r>
            <a:r>
              <a:rPr lang="es-ES" sz="2400" dirty="0"/>
              <a:t>Juveniles son espacios </a:t>
            </a:r>
            <a:r>
              <a:rPr lang="es-ES" sz="2400" dirty="0" smtClean="0"/>
              <a:t>descentralizados, proyectos </a:t>
            </a:r>
            <a:r>
              <a:rPr lang="es-ES" sz="2400" dirty="0"/>
              <a:t>y </a:t>
            </a:r>
            <a:r>
              <a:rPr lang="es-ES" sz="2400" dirty="0" smtClean="0"/>
              <a:t>acciones impulsan subdirecciones </a:t>
            </a:r>
            <a:r>
              <a:rPr lang="es-ES" sz="2400" dirty="0"/>
              <a:t>sectoriales, para la población joven.</a:t>
            </a:r>
            <a:endParaRPr lang="es-SV" sz="2400" dirty="0"/>
          </a:p>
          <a:p>
            <a:pPr algn="just">
              <a:lnSpc>
                <a:spcPct val="120000"/>
              </a:lnSpc>
            </a:pPr>
            <a:r>
              <a:rPr lang="es-ES" sz="2400" b="1" dirty="0" smtClean="0"/>
              <a:t>Vacaciones Recreativas </a:t>
            </a:r>
            <a:endParaRPr lang="es-SV" sz="2400" dirty="0" smtClean="0"/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SV" sz="2400" dirty="0" smtClean="0"/>
              <a:t>En 9 Centros juveniles </a:t>
            </a:r>
            <a:r>
              <a:rPr lang="es-ES" sz="2400" dirty="0" smtClean="0"/>
              <a:t>más de 5 mil niños, niñas, adolescentes y jóvenes participaron en la oferta artística, recreativa, cultural, deportiva y educativa</a:t>
            </a:r>
            <a:r>
              <a:rPr lang="es-ES" sz="1800" dirty="0" smtClean="0"/>
              <a:t>.</a:t>
            </a:r>
          </a:p>
        </p:txBody>
      </p:sp>
      <p:pic>
        <p:nvPicPr>
          <p:cNvPr id="6" name="Imagen 5" descr="C:\Users\Sara.Romero\AppData\Local\Microsoft\Windows\INetCacheContent.Word\15515553467_0c055ed199_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5" y="3790042"/>
            <a:ext cx="3505200" cy="229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:\Users\Sara.Romero\AppData\Local\Microsoft\Windows\INetCacheContent.Word\15676938026_28c2f84155_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5" y="1450763"/>
            <a:ext cx="3786180" cy="21929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4665116" y="4260331"/>
            <a:ext cx="8118475" cy="369331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/>
            <a:r>
              <a:rPr lang="es-ES" sz="2400" b="1" dirty="0"/>
              <a:t>Campaña #</a:t>
            </a:r>
            <a:r>
              <a:rPr lang="es-ES" sz="2400" b="1" dirty="0" err="1"/>
              <a:t>AmoElSalvador</a:t>
            </a:r>
            <a:endParaRPr lang="es-ES" sz="2400" b="1" dirty="0"/>
          </a:p>
          <a:p>
            <a:pPr lvl="0"/>
            <a:endParaRPr lang="es-ES" b="1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ES" sz="2400" dirty="0" smtClean="0"/>
              <a:t>9 </a:t>
            </a:r>
            <a:r>
              <a:rPr lang="es-ES" sz="2400" dirty="0"/>
              <a:t>Comités de Voluntariado Juvenil, colaborando en las actividades de </a:t>
            </a:r>
            <a:r>
              <a:rPr lang="es-ES" sz="2400" dirty="0" smtClean="0"/>
              <a:t>centros </a:t>
            </a:r>
            <a:r>
              <a:rPr lang="es-ES" sz="2400" dirty="0"/>
              <a:t>juveniles.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ES" sz="2400" dirty="0"/>
              <a:t>Tres pre encuentros de voluntariado juvenil (uno por cada zona </a:t>
            </a:r>
            <a:r>
              <a:rPr lang="es-ES" sz="2400" dirty="0" smtClean="0"/>
              <a:t>geográfica). </a:t>
            </a:r>
            <a:endParaRPr lang="es-ES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 smtClean="0"/>
              <a:t>Primer </a:t>
            </a:r>
            <a:r>
              <a:rPr lang="es-ES" sz="2400" dirty="0"/>
              <a:t>Encuentro de Voluntariado Juvenil #Amo El </a:t>
            </a:r>
            <a:r>
              <a:rPr lang="es-ES" sz="2400" dirty="0" smtClean="0"/>
              <a:t>Salvador (</a:t>
            </a:r>
            <a:r>
              <a:rPr lang="es-ES" sz="2400" dirty="0" err="1" smtClean="0"/>
              <a:t>Juventour</a:t>
            </a:r>
            <a:r>
              <a:rPr lang="es-ES" sz="2400" dirty="0" smtClean="0"/>
              <a:t> 2015</a:t>
            </a:r>
            <a:r>
              <a:rPr lang="es-ES" sz="2400" dirty="0"/>
              <a:t>). Participaron 101 jóvenes voluntarios y voluntarias. </a:t>
            </a:r>
            <a:endParaRPr lang="es-ES" sz="2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ES" sz="2400" dirty="0"/>
              <a:t>Un campamento de 185 voluntarios de #Amo El Salvador.</a:t>
            </a:r>
          </a:p>
        </p:txBody>
      </p:sp>
      <p:pic>
        <p:nvPicPr>
          <p:cNvPr id="8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09" y="3197375"/>
            <a:ext cx="4685529" cy="3936486"/>
          </a:xfrm>
          <a:prstGeom prst="rect">
            <a:avLst/>
          </a:prstGeom>
        </p:spPr>
      </p:pic>
      <p:pic>
        <p:nvPicPr>
          <p:cNvPr id="1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 b="9498"/>
          <a:stretch/>
        </p:blipFill>
        <p:spPr>
          <a:xfrm>
            <a:off x="495146" y="6230086"/>
            <a:ext cx="3990472" cy="216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9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5388280"/>
              </p:ext>
            </p:extLst>
          </p:nvPr>
        </p:nvGraphicFramePr>
        <p:xfrm>
          <a:off x="941895" y="3937587"/>
          <a:ext cx="14006512" cy="579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Marcador de contenido 2"/>
          <p:cNvSpPr txBox="1">
            <a:spLocks/>
          </p:cNvSpPr>
          <p:nvPr/>
        </p:nvSpPr>
        <p:spPr>
          <a:xfrm>
            <a:off x="3393671" y="870097"/>
            <a:ext cx="8165726" cy="579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472" indent="-304472" algn="l" defTabSz="121788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417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1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362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1306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0251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9196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140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085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030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s-SV" sz="2400" b="1" dirty="0" smtClean="0"/>
              <a:t>GESTIÓN DEL CONOCIMIENTO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sz="2400" dirty="0" smtClean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es-SV" sz="1800" dirty="0" smtClean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04529419"/>
              </p:ext>
            </p:extLst>
          </p:nvPr>
        </p:nvGraphicFramePr>
        <p:xfrm>
          <a:off x="2063688" y="1666040"/>
          <a:ext cx="10825692" cy="7217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67618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917237"/>
              </p:ext>
            </p:extLst>
          </p:nvPr>
        </p:nvGraphicFramePr>
        <p:xfrm>
          <a:off x="1994317" y="1228892"/>
          <a:ext cx="14006512" cy="579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contenido 2"/>
          <p:cNvSpPr txBox="1">
            <a:spLocks/>
          </p:cNvSpPr>
          <p:nvPr/>
        </p:nvSpPr>
        <p:spPr>
          <a:xfrm>
            <a:off x="1768733" y="754758"/>
            <a:ext cx="13116910" cy="7220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472" indent="-304472" algn="l" defTabSz="121788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417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1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362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1306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0251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9196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140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085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030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s-SV" sz="2400" b="1" dirty="0" smtClean="0"/>
              <a:t>GESTIÓN DEL CONOCIMIENTO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ES" sz="2400" i="1" dirty="0" smtClean="0"/>
              <a:t>Sistema de Información sobre Juventud </a:t>
            </a: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2400" u="sng" dirty="0" smtClean="0"/>
              <a:t>Sondeo para Jóvenes Festivales del “Buen Vivir”</a:t>
            </a:r>
            <a:endParaRPr lang="es-SV" sz="2400" dirty="0" smtClean="0"/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2400" dirty="0" smtClean="0"/>
              <a:t>17 festivales del “Buen Vivir”, sondeo a 850 jóvenes</a:t>
            </a: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2400" b="1" dirty="0" smtClean="0"/>
              <a:t>Resultados</a:t>
            </a:r>
            <a:r>
              <a:rPr lang="es-ES" sz="2400" dirty="0" smtClean="0"/>
              <a:t>: 90% satisfacción con evento, 75 % forman parte de organización juvenil, tres problemáticas comunitarias: delincuencia, basura, calles en mal estado</a:t>
            </a:r>
            <a:r>
              <a:rPr lang="es-ES" sz="2400" dirty="0" smtClean="0"/>
              <a:t>.</a:t>
            </a: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sz="2400" dirty="0" smtClean="0"/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2400" u="sng" dirty="0" smtClean="0"/>
              <a:t>Indicadores  y programas de Juventud </a:t>
            </a:r>
            <a:endParaRPr lang="es-SV" sz="2400" dirty="0" smtClean="0"/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2400" b="1" dirty="0" smtClean="0"/>
              <a:t>Avances:</a:t>
            </a:r>
            <a:r>
              <a:rPr lang="es-ES" sz="2400" dirty="0" smtClean="0"/>
              <a:t> Actualizados 20 indicadores de 42. </a:t>
            </a:r>
            <a:r>
              <a:rPr lang="es-ES" sz="2400" dirty="0"/>
              <a:t> </a:t>
            </a:r>
            <a:r>
              <a:rPr lang="es-ES" sz="2400" dirty="0" smtClean="0"/>
              <a:t>Monitoreados 50 programas</a:t>
            </a:r>
            <a:r>
              <a:rPr lang="es-ES" sz="2400" dirty="0" smtClean="0"/>
              <a:t>.</a:t>
            </a: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endParaRPr lang="es-SV" sz="2400" dirty="0" smtClean="0"/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2400" u="sng" dirty="0" smtClean="0"/>
              <a:t>Observatorio de Medios escritos sobre Juventudes en El Salvador </a:t>
            </a:r>
            <a:endParaRPr lang="es-ES" sz="2400" dirty="0" smtClean="0"/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2400" b="1" dirty="0" smtClean="0"/>
              <a:t>Avances:</a:t>
            </a:r>
            <a:r>
              <a:rPr lang="es-ES" sz="2400" dirty="0" smtClean="0"/>
              <a:t> monitoreo permanente de medios impresos y de  medios digitales.</a:t>
            </a:r>
            <a:endParaRPr lang="es-SV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40486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 txBox="1">
            <a:spLocks/>
          </p:cNvSpPr>
          <p:nvPr/>
        </p:nvSpPr>
        <p:spPr>
          <a:xfrm>
            <a:off x="1707069" y="805307"/>
            <a:ext cx="13080986" cy="73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472" indent="-304472" algn="l" defTabSz="121788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417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1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362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1306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0251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9196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140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085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030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SV" sz="2200" dirty="0" smtClean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637477"/>
              </p:ext>
            </p:extLst>
          </p:nvPr>
        </p:nvGraphicFramePr>
        <p:xfrm>
          <a:off x="1707066" y="805307"/>
          <a:ext cx="13080988" cy="6696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540494"/>
                <a:gridCol w="6540494"/>
              </a:tblGrid>
              <a:tr h="549503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PROYECTOS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AVANCE</a:t>
                      </a:r>
                      <a:endParaRPr lang="es-AR" dirty="0"/>
                    </a:p>
                  </a:txBody>
                  <a:tcPr/>
                </a:tc>
              </a:tr>
              <a:tr h="549503">
                <a:tc>
                  <a:txBody>
                    <a:bodyPr/>
                    <a:lstStyle/>
                    <a:p>
                      <a:r>
                        <a:rPr lang="es-AR" b="1" dirty="0" smtClean="0"/>
                        <a:t>EJECUCIÓN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</a:tr>
              <a:tr h="1944906"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400" i="1" dirty="0" smtClean="0"/>
                        <a:t>1. "Fortalecimiento de Centros Juveniles y espacios comunitarios de las regiones Central, Occidental y Oriental de El Salvador, como apoyo al Programa Comunidades Solidarias-FOCAP”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Modelo de prevención de la violencia con participación.</a:t>
                      </a:r>
                      <a:endParaRPr lang="es-AR" dirty="0"/>
                    </a:p>
                  </a:txBody>
                  <a:tcPr/>
                </a:tc>
              </a:tr>
              <a:tr h="1430097"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400" i="1" dirty="0" smtClean="0"/>
                        <a:t>2. Fortalecimiento de Capacidades Institucionales para el Control del Delito, el Desarrollo de Competencias y la Remoción de Tatuajes</a:t>
                      </a:r>
                      <a:r>
                        <a:rPr lang="es-SV" sz="2400" b="1" i="1" dirty="0" smtClean="0"/>
                        <a:t>” 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Reactivación del Programa de Remoción de Tatuajes. En el año 2015, el monto asignado ascendió a $210,000. </a:t>
                      </a:r>
                      <a:endParaRPr lang="es-AR" dirty="0"/>
                    </a:p>
                  </a:txBody>
                  <a:tcPr/>
                </a:tc>
              </a:tr>
              <a:tr h="2222151"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i="1" dirty="0" smtClean="0"/>
                        <a:t>3. “</a:t>
                      </a:r>
                      <a:r>
                        <a:rPr lang="es-SV" sz="2400" i="1" dirty="0" smtClean="0"/>
                        <a:t>2da Fase: Asistencia Técnica en materia de aplicación de políticas de prevención de la violencia juvenil” 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SV" sz="2400" dirty="0" smtClean="0"/>
                        <a:t>Cooperación sur </a:t>
                      </a:r>
                      <a:r>
                        <a:rPr lang="es-SV" sz="2400" dirty="0" err="1" smtClean="0"/>
                        <a:t>sur</a:t>
                      </a:r>
                      <a:r>
                        <a:rPr lang="es-SV" sz="2400" dirty="0" smtClean="0"/>
                        <a:t> y triangular (INJUVE, SENAJU y Gran Ducado de Luxemburgo)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SV" sz="2400" b="0" dirty="0" smtClean="0"/>
                        <a:t>Do</a:t>
                      </a:r>
                      <a:r>
                        <a:rPr lang="es-SV" sz="2400" dirty="0" smtClean="0"/>
                        <a:t>s misiones de expertos peruanos y salvadoreños e intercambio con instituciones públicas.</a:t>
                      </a:r>
                      <a:endParaRPr lang="es-A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061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2508355"/>
              </p:ext>
            </p:extLst>
          </p:nvPr>
        </p:nvGraphicFramePr>
        <p:xfrm>
          <a:off x="1994317" y="1228892"/>
          <a:ext cx="14006512" cy="579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contenido 2"/>
          <p:cNvSpPr txBox="1">
            <a:spLocks/>
          </p:cNvSpPr>
          <p:nvPr/>
        </p:nvSpPr>
        <p:spPr>
          <a:xfrm>
            <a:off x="1947332" y="727875"/>
            <a:ext cx="12824958" cy="7722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472" indent="-304472" algn="l" defTabSz="121788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417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1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362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1306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0251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9196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140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085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030" indent="-304472" algn="l" defTabSz="121788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200" dirty="0" smtClean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252017"/>
              </p:ext>
            </p:extLst>
          </p:nvPr>
        </p:nvGraphicFramePr>
        <p:xfrm>
          <a:off x="1746176" y="642379"/>
          <a:ext cx="13227269" cy="78629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806231"/>
                <a:gridCol w="64210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PROYECTOS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AVANCE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b="1" baseline="0" dirty="0" smtClean="0"/>
                        <a:t>GESTIÓN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i="1" dirty="0" smtClean="0"/>
                        <a:t>1. “Programa de Apoyo Integral a la Estrategia de Prevención de la Violencia” </a:t>
                      </a:r>
                    </a:p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Coordina MJSP, entre socios INJUVE con el MINED: subcomponente IV. Prevención social de la violencia. Monto $ 4,000 millones. En 6 municipios del AMSS.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i="1" dirty="0" smtClean="0"/>
                        <a:t>2. Programa Conjunto para la Disminución de la Pobreza y la Vulnerabilidad en El Salvador, a través del Segundo Fondo Concursable para Organizaciones de la Sociedad Civil Salvadoreñas”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INJUVE socio con COAMYPE.</a:t>
                      </a:r>
                      <a:r>
                        <a:rPr lang="es-ES" sz="2400" baseline="0" dirty="0" smtClean="0"/>
                        <a:t> </a:t>
                      </a:r>
                      <a:r>
                        <a:rPr lang="es-ES" sz="2400" dirty="0" smtClean="0"/>
                        <a:t>1) Estrategia de “Un Pueblo Un Producto”, 2) Programa </a:t>
                      </a:r>
                      <a:r>
                        <a:rPr lang="es-ES" sz="2400" dirty="0" err="1" smtClean="0"/>
                        <a:t>JóvenES</a:t>
                      </a:r>
                      <a:r>
                        <a:rPr lang="es-ES" sz="2400" dirty="0" smtClean="0"/>
                        <a:t> con Todo.  </a:t>
                      </a:r>
                    </a:p>
                    <a:p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i="1" dirty="0" smtClean="0"/>
                        <a:t>3. “Segunda Encuesta Nacional de Juventud”</a:t>
                      </a:r>
                      <a:endParaRPr lang="es-SV" sz="2400" i="1" dirty="0" smtClean="0"/>
                    </a:p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2400" dirty="0" smtClean="0"/>
                        <a:t>Cooperación sur </a:t>
                      </a:r>
                      <a:r>
                        <a:rPr lang="es-ES" sz="2400" dirty="0" err="1" smtClean="0"/>
                        <a:t>sur</a:t>
                      </a:r>
                      <a:r>
                        <a:rPr lang="es-ES" sz="2400" dirty="0" smtClean="0"/>
                        <a:t>, Instituto Nacional de la Juventud (Chile).</a:t>
                      </a:r>
                      <a:r>
                        <a:rPr lang="es-ES" sz="2400" baseline="0" dirty="0" smtClean="0"/>
                        <a:t> A</a:t>
                      </a:r>
                      <a:r>
                        <a:rPr lang="es-ES" sz="2400" dirty="0" smtClean="0"/>
                        <a:t>sistencia técnica</a:t>
                      </a:r>
                      <a:r>
                        <a:rPr lang="es-ES" sz="2400" baseline="0" dirty="0" smtClean="0"/>
                        <a:t> </a:t>
                      </a:r>
                      <a:r>
                        <a:rPr lang="es-ES" sz="2400" dirty="0" smtClean="0"/>
                        <a:t>el diseño y ejecución de la Segunda Encuesta Nacional de Juventud.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i="1" dirty="0" smtClean="0"/>
                        <a:t>4. Proyecto de cooperación El Salvador/ Argentina/ España, apoyo técnico al Instituto Nacional de la Juventud en la implementación de la Política Nacional de Juventud y la Ley General de Juventud: Programa de Empleo y empleabilidad joven/</a:t>
                      </a:r>
                      <a:r>
                        <a:rPr lang="es-ES" sz="2400" i="1" dirty="0" err="1" smtClean="0"/>
                        <a:t>JovenES</a:t>
                      </a:r>
                      <a:r>
                        <a:rPr lang="es-ES" sz="2400" i="1" dirty="0" smtClean="0"/>
                        <a:t> con Todo y la estrategia de participación juvenil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7889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SV" sz="2400" dirty="0" err="1" smtClean="0"/>
                        <a:t>Coo</a:t>
                      </a:r>
                      <a:r>
                        <a:rPr lang="es-ES" sz="2400" dirty="0" err="1" smtClean="0"/>
                        <a:t>peración</a:t>
                      </a:r>
                      <a:r>
                        <a:rPr lang="es-ES" sz="2400" dirty="0" smtClean="0"/>
                        <a:t> sur-sur y triangular (Argentina y AECID): fortalecer el Programa Empleo y empleabilidad joven y</a:t>
                      </a:r>
                      <a:r>
                        <a:rPr lang="es-ES" sz="2400" baseline="0" dirty="0" smtClean="0"/>
                        <a:t> </a:t>
                      </a:r>
                      <a:r>
                        <a:rPr lang="es-ES" sz="2400" dirty="0" smtClean="0"/>
                        <a:t>estrategia de participación juvenil del INJUVE.  Monto $ 105, 470.00. </a:t>
                      </a:r>
                      <a:endParaRPr lang="es-A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548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761066" y="762000"/>
            <a:ext cx="13174133" cy="7433733"/>
            <a:chOff x="982663" y="139700"/>
            <a:chExt cx="7953275" cy="6048585"/>
          </a:xfrm>
          <a:solidFill>
            <a:schemeClr val="accent3">
              <a:lumMod val="50000"/>
            </a:schemeClr>
          </a:solidFill>
        </p:grpSpPr>
        <p:sp>
          <p:nvSpPr>
            <p:cNvPr id="5" name="4 Rectángulo redondeado"/>
            <p:cNvSpPr/>
            <p:nvPr/>
          </p:nvSpPr>
          <p:spPr>
            <a:xfrm>
              <a:off x="1897063" y="139700"/>
              <a:ext cx="5111750" cy="86360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SV" sz="2400" b="1" dirty="0"/>
                <a:t>EJECUCION PRESUPUESTARIA </a:t>
              </a:r>
              <a:r>
                <a:rPr lang="es-SV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JUNIO 2015 – MAYO 2016</a:t>
              </a:r>
            </a:p>
          </p:txBody>
        </p:sp>
        <p:sp>
          <p:nvSpPr>
            <p:cNvPr id="6" name="8 Rectángulo redondeado"/>
            <p:cNvSpPr/>
            <p:nvPr/>
          </p:nvSpPr>
          <p:spPr>
            <a:xfrm>
              <a:off x="982663" y="1263650"/>
              <a:ext cx="5614987" cy="1258888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SV" b="1" dirty="0">
                  <a:latin typeface="Arial" panose="020B0604020202020204" pitchFamily="34" charset="0"/>
                  <a:cs typeface="Arial" panose="020B0604020202020204" pitchFamily="34" charset="0"/>
                </a:rPr>
                <a:t>PROGRAMADO : USD  4,429,001.00 MILLONES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SV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SV" b="1" dirty="0">
                  <a:latin typeface="Arial" panose="020B0604020202020204" pitchFamily="34" charset="0"/>
                  <a:cs typeface="Arial" panose="020B0604020202020204" pitchFamily="34" charset="0"/>
                </a:rPr>
                <a:t>EJECUTADO: US$ 4,195,125.08 MILLONES, </a:t>
              </a:r>
            </a:p>
          </p:txBody>
        </p:sp>
        <p:sp>
          <p:nvSpPr>
            <p:cNvPr id="7" name="Elipse 6"/>
            <p:cNvSpPr/>
            <p:nvPr/>
          </p:nvSpPr>
          <p:spPr>
            <a:xfrm>
              <a:off x="2653951" y="2762561"/>
              <a:ext cx="2169276" cy="1160048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SV" sz="2000" b="1" dirty="0"/>
                <a:t>PROGRAMAS PRIORITARIOS</a:t>
              </a:r>
            </a:p>
          </p:txBody>
        </p:sp>
        <p:sp>
          <p:nvSpPr>
            <p:cNvPr id="8" name="Elipse 7"/>
            <p:cNvSpPr/>
            <p:nvPr/>
          </p:nvSpPr>
          <p:spPr>
            <a:xfrm>
              <a:off x="986545" y="4509589"/>
              <a:ext cx="1573867" cy="1228372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SV" sz="2000" dirty="0"/>
                <a:t>Empleo y Empleabilidad Joven</a:t>
              </a:r>
            </a:p>
          </p:txBody>
        </p:sp>
        <p:sp>
          <p:nvSpPr>
            <p:cNvPr id="9" name="Elipse 8"/>
            <p:cNvSpPr/>
            <p:nvPr/>
          </p:nvSpPr>
          <p:spPr>
            <a:xfrm>
              <a:off x="2993459" y="4959913"/>
              <a:ext cx="1522773" cy="1228372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SV" sz="2000" dirty="0"/>
                <a:t>Prevención Social de la Violencia</a:t>
              </a:r>
            </a:p>
          </p:txBody>
        </p:sp>
        <p:sp>
          <p:nvSpPr>
            <p:cNvPr id="10" name="Elipse 9"/>
            <p:cNvSpPr/>
            <p:nvPr/>
          </p:nvSpPr>
          <p:spPr>
            <a:xfrm>
              <a:off x="4879519" y="4694680"/>
              <a:ext cx="1510032" cy="1228372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SV" sz="2000" dirty="0"/>
                <a:t>Promoción de la Educación</a:t>
              </a:r>
            </a:p>
          </p:txBody>
        </p:sp>
        <p:sp>
          <p:nvSpPr>
            <p:cNvPr id="11" name="Flecha derecha 10"/>
            <p:cNvSpPr/>
            <p:nvPr/>
          </p:nvSpPr>
          <p:spPr>
            <a:xfrm rot="2252521">
              <a:off x="4633913" y="4048125"/>
              <a:ext cx="1190625" cy="227013"/>
            </a:xfrm>
            <a:prstGeom prst="rightArrow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/>
            </a:p>
          </p:txBody>
        </p:sp>
        <p:sp>
          <p:nvSpPr>
            <p:cNvPr id="12" name="Flecha derecha 11"/>
            <p:cNvSpPr/>
            <p:nvPr/>
          </p:nvSpPr>
          <p:spPr>
            <a:xfrm rot="5400000">
              <a:off x="3343275" y="4330701"/>
              <a:ext cx="822325" cy="260350"/>
            </a:xfrm>
            <a:prstGeom prst="rightArrow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/>
            </a:p>
          </p:txBody>
        </p:sp>
        <p:sp>
          <p:nvSpPr>
            <p:cNvPr id="13" name="Flecha derecha 12"/>
            <p:cNvSpPr/>
            <p:nvPr/>
          </p:nvSpPr>
          <p:spPr>
            <a:xfrm rot="8599113">
              <a:off x="1701800" y="3911600"/>
              <a:ext cx="1100138" cy="244475"/>
            </a:xfrm>
            <a:prstGeom prst="rightArrow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/>
            </a:p>
          </p:txBody>
        </p:sp>
        <p:sp>
          <p:nvSpPr>
            <p:cNvPr id="14" name="Rectángulo redondeado 13"/>
            <p:cNvSpPr/>
            <p:nvPr/>
          </p:nvSpPr>
          <p:spPr>
            <a:xfrm>
              <a:off x="6875463" y="1398588"/>
              <a:ext cx="1771650" cy="107791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SV" b="1" dirty="0">
                  <a:latin typeface="Arial" panose="020B0604020202020204" pitchFamily="34" charset="0"/>
                  <a:cs typeface="Arial" panose="020B0604020202020204" pitchFamily="34" charset="0"/>
                </a:rPr>
                <a:t>NIVEL DE EJECUCION 87%</a:t>
              </a:r>
            </a:p>
          </p:txBody>
        </p:sp>
        <p:sp>
          <p:nvSpPr>
            <p:cNvPr id="15" name="12 Rectángulo"/>
            <p:cNvSpPr/>
            <p:nvPr/>
          </p:nvSpPr>
          <p:spPr>
            <a:xfrm>
              <a:off x="6279687" y="2872169"/>
              <a:ext cx="2656251" cy="1742103"/>
            </a:xfrm>
            <a:prstGeom prst="rect">
              <a:avLst/>
            </a:prstGeom>
            <a:grpFill/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SV" sz="2000" b="1" dirty="0">
                  <a:latin typeface="Arial" pitchFamily="34" charset="0"/>
                  <a:cs typeface="Arial" pitchFamily="34" charset="0"/>
                </a:rPr>
                <a:t>Composición del Gasto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SV" sz="2000" b="1" dirty="0">
                <a:latin typeface="Arial" pitchFamily="34" charset="0"/>
                <a:cs typeface="Arial" pitchFamily="34" charset="0"/>
              </a:endParaRPr>
            </a:p>
            <a:p>
              <a:pPr marL="285750" indent="-285750"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s-SV" sz="2000" b="1" dirty="0">
                  <a:latin typeface="Arial" pitchFamily="34" charset="0"/>
                  <a:cs typeface="Arial" pitchFamily="34" charset="0"/>
                </a:rPr>
                <a:t>54% Gasto  Corriente</a:t>
              </a:r>
            </a:p>
            <a:p>
              <a:pPr marL="285750" indent="-285750"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lang="es-SV" sz="2000" b="1" dirty="0">
                <a:latin typeface="Arial" pitchFamily="34" charset="0"/>
                <a:cs typeface="Arial" pitchFamily="34" charset="0"/>
              </a:endParaRPr>
            </a:p>
            <a:p>
              <a:pPr marL="285750" indent="-285750"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s-SV" sz="2000" b="1" dirty="0">
                  <a:latin typeface="Arial" pitchFamily="34" charset="0"/>
                  <a:cs typeface="Arial" pitchFamily="34" charset="0"/>
                </a:rPr>
                <a:t>46 % Inversión Social</a:t>
              </a:r>
            </a:p>
            <a:p>
              <a:pPr marL="285750" indent="-285750"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lang="es-SV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3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4176682"/>
              </p:ext>
            </p:extLst>
          </p:nvPr>
        </p:nvGraphicFramePr>
        <p:xfrm>
          <a:off x="1994317" y="1228892"/>
          <a:ext cx="14006512" cy="579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4064001" y="3403600"/>
            <a:ext cx="7586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4800" dirty="0" smtClean="0"/>
              <a:t>GRACIAS POR SU ATENCIÓN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37444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18445" y="695599"/>
            <a:ext cx="9497258" cy="634676"/>
          </a:xfrm>
        </p:spPr>
        <p:txBody>
          <a:bodyPr>
            <a:normAutofit/>
          </a:bodyPr>
          <a:lstStyle/>
          <a:p>
            <a:r>
              <a:rPr lang="es-SV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JUVENTOUR 2015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270772"/>
              </p:ext>
            </p:extLst>
          </p:nvPr>
        </p:nvGraphicFramePr>
        <p:xfrm>
          <a:off x="1652596" y="1381075"/>
          <a:ext cx="12774603" cy="6958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4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06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399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4808">
                <a:tc>
                  <a:txBody>
                    <a:bodyPr/>
                    <a:lstStyle/>
                    <a:p>
                      <a:pPr algn="ctr"/>
                      <a:r>
                        <a:rPr lang="es-SV" sz="2800" dirty="0">
                          <a:solidFill>
                            <a:schemeClr val="tx1"/>
                          </a:solidFill>
                        </a:rPr>
                        <a:t>ACCIÓN</a:t>
                      </a:r>
                    </a:p>
                  </a:txBody>
                  <a:tcPr marL="121789" marR="121789" marT="60895" marB="608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800" dirty="0">
                          <a:solidFill>
                            <a:schemeClr val="tx1"/>
                          </a:solidFill>
                        </a:rPr>
                        <a:t>LUGAR/</a:t>
                      </a:r>
                      <a:r>
                        <a:rPr lang="es-SV" sz="2800" baseline="0" dirty="0">
                          <a:solidFill>
                            <a:schemeClr val="tx1"/>
                          </a:solidFill>
                        </a:rPr>
                        <a:t> FECHA</a:t>
                      </a:r>
                      <a:endParaRPr lang="es-SV" sz="2800" dirty="0">
                        <a:solidFill>
                          <a:schemeClr val="tx1"/>
                        </a:solidFill>
                      </a:endParaRPr>
                    </a:p>
                  </a:txBody>
                  <a:tcPr marL="121789" marR="121789" marT="60895" marB="608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800" dirty="0">
                          <a:solidFill>
                            <a:schemeClr val="tx1"/>
                          </a:solidFill>
                        </a:rPr>
                        <a:t>RESULTADOS/OFERTA</a:t>
                      </a:r>
                    </a:p>
                  </a:txBody>
                  <a:tcPr marL="121789" marR="121789" marT="60895" marB="6089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840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28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28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28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800" dirty="0" smtClean="0"/>
                        <a:t>RUTA </a:t>
                      </a:r>
                      <a:r>
                        <a:rPr lang="es-SV" sz="2800" dirty="0"/>
                        <a:t>HACIA JUVENTOUR</a:t>
                      </a:r>
                    </a:p>
                  </a:txBody>
                  <a:tcPr marL="121789" marR="121789" marT="60895" marB="60895"/>
                </a:tc>
                <a:tc>
                  <a:txBody>
                    <a:bodyPr/>
                    <a:lstStyle/>
                    <a:p>
                      <a:pPr algn="ctr"/>
                      <a:endParaRPr lang="es-SV" sz="2800" dirty="0" smtClean="0"/>
                    </a:p>
                    <a:p>
                      <a:pPr algn="ctr"/>
                      <a:endParaRPr lang="es-SV" sz="2800" dirty="0" smtClean="0"/>
                    </a:p>
                    <a:p>
                      <a:pPr algn="ctr"/>
                      <a:endParaRPr lang="es-SV" sz="2800" dirty="0" smtClean="0"/>
                    </a:p>
                    <a:p>
                      <a:pPr algn="ctr"/>
                      <a:r>
                        <a:rPr lang="es-SV" sz="2800" dirty="0" smtClean="0"/>
                        <a:t>CJ Sonsonate</a:t>
                      </a:r>
                    </a:p>
                    <a:p>
                      <a:pPr algn="ctr"/>
                      <a:endParaRPr lang="es-SV" sz="2800" dirty="0" smtClean="0"/>
                    </a:p>
                    <a:p>
                      <a:pPr algn="ctr"/>
                      <a:endParaRPr lang="es-SV" sz="2800" dirty="0"/>
                    </a:p>
                    <a:p>
                      <a:pPr algn="ctr"/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 de julio de 2015</a:t>
                      </a:r>
                      <a:endParaRPr lang="es-SV" sz="2800" dirty="0"/>
                    </a:p>
                  </a:txBody>
                  <a:tcPr marL="121789" marR="121789" marT="60895" marB="6089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14, 094 </a:t>
                      </a:r>
                      <a:r>
                        <a:rPr lang="es-E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PERSONAS</a:t>
                      </a:r>
                      <a:endParaRPr lang="es-ES" sz="2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2800" dirty="0"/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s-SV" sz="2800" b="0" dirty="0" smtClean="0"/>
                        <a:t>Feria </a:t>
                      </a:r>
                      <a:r>
                        <a:rPr lang="es-SV" sz="2800" b="0" dirty="0"/>
                        <a:t>de empleo:</a:t>
                      </a:r>
                      <a:r>
                        <a:rPr lang="es-SV" sz="2800" b="0" baseline="0" dirty="0"/>
                        <a:t> 35 empresas. 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 jóvenes emprendedores. </a:t>
                      </a:r>
                      <a:endParaRPr lang="es-ES" sz="2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Feria 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salud</a:t>
                      </a:r>
                      <a:r>
                        <a:rPr lang="es-ES" sz="2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Integral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Oferta educación</a:t>
                      </a:r>
                      <a:r>
                        <a:rPr lang="es-ES" sz="2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superior (3) y becas,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proyectos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robótica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educativa. Desfile bandas de paz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Información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prevención</a:t>
                      </a:r>
                      <a:r>
                        <a:rPr lang="es-ES" sz="2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violencia.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S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Primer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Encuentro de Voluntariado #Amo El Salvador y</a:t>
                      </a:r>
                      <a:r>
                        <a:rPr lang="es-ES" sz="2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Primero Foro de Pueblos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Originarios.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Presentaciones artísticas.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Exhibiciones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 desarrollo de diferentes actividades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deportivas.</a:t>
                      </a:r>
                      <a:endParaRPr lang="es-SV" sz="2800" dirty="0"/>
                    </a:p>
                  </a:txBody>
                  <a:tcPr marL="121789" marR="121789" marT="60895" marB="6089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25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08471" y="664257"/>
            <a:ext cx="9497258" cy="634676"/>
          </a:xfrm>
        </p:spPr>
        <p:txBody>
          <a:bodyPr/>
          <a:lstStyle/>
          <a:p>
            <a:r>
              <a:rPr lang="es-SV" dirty="0"/>
              <a:t>JUVENTOUR 2015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304958"/>
              </p:ext>
            </p:extLst>
          </p:nvPr>
        </p:nvGraphicFramePr>
        <p:xfrm>
          <a:off x="1581946" y="1402449"/>
          <a:ext cx="13235360" cy="66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0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13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069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6421">
                <a:tc>
                  <a:txBody>
                    <a:bodyPr/>
                    <a:lstStyle/>
                    <a:p>
                      <a:pPr marL="0" algn="ctr" defTabSz="1217889" rtl="0" eaLnBrk="1" latinLnBrk="0" hangingPunct="1"/>
                      <a:r>
                        <a:rPr lang="es-SV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ACCIÓN</a:t>
                      </a:r>
                    </a:p>
                  </a:txBody>
                  <a:tcPr marL="121789" marR="121789" marT="60895" marB="60895"/>
                </a:tc>
                <a:tc>
                  <a:txBody>
                    <a:bodyPr/>
                    <a:lstStyle/>
                    <a:p>
                      <a:pPr marL="0" algn="ctr" defTabSz="1217889" rtl="0" eaLnBrk="1" latinLnBrk="0" hangingPunct="1"/>
                      <a:r>
                        <a:rPr lang="es-SV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LUGAR/ FECHA</a:t>
                      </a:r>
                    </a:p>
                  </a:txBody>
                  <a:tcPr marL="121789" marR="121789" marT="60895" marB="60895"/>
                </a:tc>
                <a:tc>
                  <a:txBody>
                    <a:bodyPr/>
                    <a:lstStyle/>
                    <a:p>
                      <a:pPr marL="0" algn="ctr" defTabSz="1217889" rtl="0" eaLnBrk="1" latinLnBrk="0" hangingPunct="1"/>
                      <a:r>
                        <a:rPr lang="es-SV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RESULTADOS/OFERTA</a:t>
                      </a:r>
                    </a:p>
                  </a:txBody>
                  <a:tcPr marL="121789" marR="121789" marT="60895" marB="6089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92044"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lang="es-SV" sz="2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lang="es-SV" sz="2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lang="es-SV" sz="2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lang="es-SV" sz="2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lang="es-SV" sz="2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lang="es-SV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RUTA </a:t>
                      </a:r>
                      <a:r>
                        <a:rPr lang="es-SV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HACIA JUVENTOUR</a:t>
                      </a:r>
                    </a:p>
                  </a:txBody>
                  <a:tcPr marL="121789" marR="121789" marT="60895" marB="60895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lang="es-SV" sz="2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lang="es-SV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CJ </a:t>
                      </a:r>
                      <a:r>
                        <a:rPr lang="es-SV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 </a:t>
                      </a:r>
                      <a:r>
                        <a:rPr lang="es-SV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Miguel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rtl="0" eaLnBrk="1" latinLnBrk="0" hangingPunct="1"/>
                      <a:endParaRPr lang="es-ES" sz="2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agosto de 2015</a:t>
                      </a:r>
                      <a:endParaRPr lang="es-SV" sz="2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89" marR="121789" marT="60895" marB="60895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s-ES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18,808 PERSONAS </a:t>
                      </a:r>
                    </a:p>
                    <a:p>
                      <a:pPr marL="342900" indent="-342900" algn="just" rtl="0" eaLnBrk="1" latinLnBrk="0" hangingPunct="1">
                        <a:buFontTx/>
                        <a:buChar char="-"/>
                      </a:pP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Feria 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empleo juvenil: 47 empresas. 67 jóvenes 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emprendedores/as.</a:t>
                      </a:r>
                    </a:p>
                    <a:p>
                      <a:pPr marL="342900" indent="-342900" algn="just" rtl="0" eaLnBrk="1" latinLnBrk="0" hangingPunct="1">
                        <a:buFontTx/>
                        <a:buChar char="-"/>
                      </a:pP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Servicios 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consultas</a:t>
                      </a:r>
                      <a:r>
                        <a:rPr lang="es-ES" sz="2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medicas, 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odontológicas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charlas psicológicas.</a:t>
                      </a:r>
                      <a:endParaRPr lang="es-ES" sz="2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just" rtl="0" eaLnBrk="1" latinLnBrk="0" hangingPunct="1">
                        <a:buFontTx/>
                        <a:buChar char="-"/>
                      </a:pP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Oferta</a:t>
                      </a:r>
                      <a:r>
                        <a:rPr lang="es-ES" sz="2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educativa 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superior 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(7)</a:t>
                      </a:r>
                      <a:r>
                        <a:rPr lang="es-ES" sz="2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becas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s-ES" sz="2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proyecto de robótica educativa. Desfile bandas de paz. </a:t>
                      </a:r>
                      <a:endParaRPr lang="es-ES" sz="2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just" rtl="0" eaLnBrk="1" latinLnBrk="0" hangingPunct="1">
                        <a:buFontTx/>
                        <a:buChar char="-"/>
                      </a:pP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Exposiciones 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ES" sz="2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Familitour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y familias constructoras de paz, inflables, exposiciones en el a “</a:t>
                      </a:r>
                      <a:r>
                        <a:rPr lang="es-ES" sz="2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Chiqui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Granja. </a:t>
                      </a:r>
                      <a:endParaRPr lang="es-ES" sz="2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just" rtl="0" eaLnBrk="1" latinLnBrk="0" hangingPunct="1">
                        <a:buFontTx/>
                        <a:buChar char="-"/>
                      </a:pP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Foro 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juvenil “Realidad de las juventudes 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s-ES" sz="2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zona oriental”. 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Encuentro de Voluntariado #Amo El Salvador </a:t>
                      </a:r>
                      <a:endParaRPr lang="es-ES" sz="2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just" rtl="0" eaLnBrk="1" latinLnBrk="0" hangingPunct="1">
                        <a:buFontTx/>
                        <a:buChar char="-"/>
                      </a:pP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Presentaciones artísticas.</a:t>
                      </a:r>
                      <a:r>
                        <a:rPr lang="es-ES" sz="2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S" sz="2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just" rtl="0" eaLnBrk="1" latinLnBrk="0" hangingPunct="1"/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Exhibiciones </a:t>
                      </a:r>
                      <a:r>
                        <a:rPr lang="es-ES" sz="2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 desarrollo de diferentes actividades </a:t>
                      </a:r>
                      <a:r>
                        <a:rPr lang="es-ES" sz="2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deportivas.</a:t>
                      </a:r>
                      <a:endParaRPr lang="es-SV" sz="2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89" marR="121789" marT="60895" marB="6089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784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477619"/>
              </p:ext>
            </p:extLst>
          </p:nvPr>
        </p:nvGraphicFramePr>
        <p:xfrm>
          <a:off x="1345068" y="1127522"/>
          <a:ext cx="14189666" cy="7526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609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3981">
                <a:tc>
                  <a:txBody>
                    <a:bodyPr/>
                    <a:lstStyle/>
                    <a:p>
                      <a:pPr marL="0" algn="ctr" defTabSz="1217889" rtl="0" eaLnBrk="1" latinLnBrk="0" hangingPunct="1"/>
                      <a:r>
                        <a:rPr lang="es-SV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LUGAR/ FECHA</a:t>
                      </a:r>
                    </a:p>
                  </a:txBody>
                  <a:tcPr marL="121789" marR="121789" marT="60895" marB="60895"/>
                </a:tc>
                <a:tc>
                  <a:txBody>
                    <a:bodyPr/>
                    <a:lstStyle/>
                    <a:p>
                      <a:pPr marL="0" algn="ctr" defTabSz="1217889" rtl="0" eaLnBrk="1" latinLnBrk="0" hangingPunct="1"/>
                      <a:r>
                        <a:rPr lang="es-SV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RESULTADOS/OFERTA</a:t>
                      </a:r>
                    </a:p>
                  </a:txBody>
                  <a:tcPr marL="121789" marR="121789" marT="60895" marB="6089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33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Internacional de Ferias y Convenciones-CIFCO</a:t>
                      </a:r>
                      <a:endParaRPr lang="es-SV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s-ES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</a:t>
                      </a: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 22 de agosto del 2015</a:t>
                      </a:r>
                      <a:endParaRPr lang="es-SV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89" marR="121789" marT="60895" marB="608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87,922  </a:t>
                      </a:r>
                      <a:r>
                        <a:rPr lang="es-E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PERSONAS </a:t>
                      </a:r>
                    </a:p>
                    <a:p>
                      <a:pPr algn="ctr"/>
                      <a:endParaRPr lang="es-ES" sz="2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E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Feria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empleo juvenil: 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100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empresas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s-ES" sz="2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jóvenes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emprendedores/as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informativos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salud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C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línicas móviles. 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Oferta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educativa,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“Camino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la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U”,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presentación de literatura y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poesía; entrega 25 capital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semilla “seamos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productivos”;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intercambio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experiencias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gobiernos estudiantiles;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comunidad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tecnológica</a:t>
                      </a:r>
                      <a:r>
                        <a:rPr lang="es-ES" sz="2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divulgan iniciativas;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conciertos de 10 bandas de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paz.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Feria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organizaciones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juveniles, Desfile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juventudes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 Primer Encuentro Nacional de Voluntariado #Amo El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Salvador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Exposiciones,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festivales, 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presentaciones y concursos artísticos</a:t>
                      </a: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r>
                        <a:rPr lang="es-E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culturales. </a:t>
                      </a:r>
                    </a:p>
                    <a:p>
                      <a:pPr algn="just"/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- 26 </a:t>
                      </a:r>
                      <a:r>
                        <a:rPr lang="es-E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federaciones deportivas nacionales participaron en eventos de exhibiciones deportivas. </a:t>
                      </a:r>
                      <a:endParaRPr lang="es-SV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89" marR="121789" marT="60895" marB="6089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Subtítulo 2"/>
          <p:cNvSpPr txBox="1">
            <a:spLocks/>
          </p:cNvSpPr>
          <p:nvPr/>
        </p:nvSpPr>
        <p:spPr>
          <a:xfrm>
            <a:off x="3536829" y="657015"/>
            <a:ext cx="6780363" cy="941015"/>
          </a:xfrm>
          <a:prstGeom prst="rect">
            <a:avLst/>
          </a:prstGeom>
        </p:spPr>
        <p:txBody>
          <a:bodyPr vert="horz" lIns="121789" tIns="60895" rIns="121789" bIns="60895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197" dirty="0"/>
              <a:t>6ª edición </a:t>
            </a:r>
            <a:r>
              <a:rPr lang="es-ES" sz="3197" dirty="0" smtClean="0"/>
              <a:t>Feria </a:t>
            </a:r>
            <a:r>
              <a:rPr lang="es-ES" sz="3197" dirty="0"/>
              <a:t>de </a:t>
            </a:r>
            <a:r>
              <a:rPr lang="es-ES" sz="3197" dirty="0" smtClean="0"/>
              <a:t>Oportunidades</a:t>
            </a:r>
            <a:r>
              <a:rPr lang="es-ES" sz="3197" dirty="0" smtClean="0">
                <a:latin typeface="Calibri"/>
              </a:rPr>
              <a:t>­</a:t>
            </a:r>
            <a:endParaRPr lang="es-ES" sz="3197" dirty="0"/>
          </a:p>
          <a:p>
            <a:r>
              <a:rPr lang="es-ES" sz="3197" dirty="0"/>
              <a:t> </a:t>
            </a:r>
            <a:endParaRPr lang="es-SV" sz="3197" dirty="0" smtClean="0"/>
          </a:p>
          <a:p>
            <a:endParaRPr lang="es-SV" sz="3197" dirty="0"/>
          </a:p>
        </p:txBody>
      </p:sp>
      <p:sp>
        <p:nvSpPr>
          <p:cNvPr id="3" name="2 Rectángulo"/>
          <p:cNvSpPr/>
          <p:nvPr/>
        </p:nvSpPr>
        <p:spPr>
          <a:xfrm>
            <a:off x="9744094" y="543195"/>
            <a:ext cx="3148234" cy="58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SV" sz="3197" dirty="0">
                <a:solidFill>
                  <a:prstClr val="black"/>
                </a:solidFill>
              </a:rPr>
              <a:t>JUVENTOUR 2015</a:t>
            </a:r>
          </a:p>
        </p:txBody>
      </p:sp>
    </p:spTree>
    <p:extLst>
      <p:ext uri="{BB962C8B-B14F-4D97-AF65-F5344CB8AC3E}">
        <p14:creationId xmlns:p14="http://schemas.microsoft.com/office/powerpoint/2010/main" val="1530915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64818" y="3290187"/>
            <a:ext cx="14005739" cy="1494745"/>
          </a:xfrm>
        </p:spPr>
        <p:txBody>
          <a:bodyPr>
            <a:noAutofit/>
          </a:bodyPr>
          <a:lstStyle/>
          <a:p>
            <a:pPr lvl="1" algn="ctr"/>
            <a:r>
              <a:rPr lang="es-SV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POLÍTICA </a:t>
            </a:r>
            <a:r>
              <a:rPr lang="es-SV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 PROMOCIÓN DEL EMPLEO JUVENIL</a:t>
            </a:r>
          </a:p>
        </p:txBody>
      </p:sp>
    </p:spTree>
    <p:extLst>
      <p:ext uri="{BB962C8B-B14F-4D97-AF65-F5344CB8AC3E}">
        <p14:creationId xmlns:p14="http://schemas.microsoft.com/office/powerpoint/2010/main" val="1798277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023919"/>
              </p:ext>
            </p:extLst>
          </p:nvPr>
        </p:nvGraphicFramePr>
        <p:xfrm>
          <a:off x="1097061" y="1058721"/>
          <a:ext cx="14561388" cy="6452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389" y="6805546"/>
            <a:ext cx="3313766" cy="168962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8" y="6618792"/>
            <a:ext cx="3266173" cy="206313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68946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066418"/>
              </p:ext>
            </p:extLst>
          </p:nvPr>
        </p:nvGraphicFramePr>
        <p:xfrm>
          <a:off x="1530961" y="924490"/>
          <a:ext cx="12929171" cy="705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00" y="6368467"/>
            <a:ext cx="2959768" cy="196606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916" y="6009927"/>
            <a:ext cx="3533590" cy="232460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417526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1074</TotalTime>
  <Words>3013</Words>
  <Application>Microsoft Office PowerPoint</Application>
  <PresentationFormat>Personalizado</PresentationFormat>
  <Paragraphs>321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POLÍTICA DE PROMOCIÓN DEL EMPLEO JUVENIL</vt:lpstr>
      <vt:lpstr>Presentación de PowerPoint</vt:lpstr>
      <vt:lpstr>Presentación de PowerPoint</vt:lpstr>
      <vt:lpstr>Presentación de PowerPoint</vt:lpstr>
      <vt:lpstr>Presentación de PowerPoint</vt:lpstr>
      <vt:lpstr>POLÍTICA DE PROMOCIÓN DE LOS DERECHOS A LA EDUCACIÓN</vt:lpstr>
      <vt:lpstr>POLÍTICA DE PROMOCIÓN DE LOS DERECHOS A LA EDUCACIÓN</vt:lpstr>
      <vt:lpstr>Presentación de PowerPoint</vt:lpstr>
      <vt:lpstr>Presentación de PowerPoint</vt:lpstr>
      <vt:lpstr>Presentación de PowerPoint</vt:lpstr>
      <vt:lpstr>POLITICA DE PREVENCIÓN DE LA VIOLENCIA Y GARANTÍA DE LA SEGURIDAD</vt:lpstr>
      <vt:lpstr>Presentación de PowerPoint</vt:lpstr>
      <vt:lpstr>Presentación de PowerPoint</vt:lpstr>
      <vt:lpstr>Presentación de PowerPoint</vt:lpstr>
      <vt:lpstr>POLITICA DE PROMOCIÓN DE LA PARTICIPACIÓN JUVENIL</vt:lpstr>
      <vt:lpstr>Presentación de PowerPoint</vt:lpstr>
      <vt:lpstr>Presentación de PowerPoint</vt:lpstr>
      <vt:lpstr>POLÍTICA PROTECCIÓN DE LA SALUD INTEGRAL</vt:lpstr>
      <vt:lpstr>Presentación de PowerPoint</vt:lpstr>
      <vt:lpstr>Presentación de PowerPoint</vt:lpstr>
      <vt:lpstr>POLÍTICA INCLUSIÓN SOCIAL, AMBIENTAL Y CULTURAL</vt:lpstr>
      <vt:lpstr>Presentación de PowerPoint</vt:lpstr>
      <vt:lpstr>Presentación de PowerPoint</vt:lpstr>
      <vt:lpstr>POLÍTICA PROMOCIÓN DE LA RECREACIÓN Y DEL TIEMPO LIBRE</vt:lpstr>
      <vt:lpstr>Presentación de PowerPoint</vt:lpstr>
      <vt:lpstr>CENTROS JUVENILES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THOR</dc:creator>
  <cp:lastModifiedBy>Silvia.Pedraza</cp:lastModifiedBy>
  <cp:revision>291</cp:revision>
  <cp:lastPrinted>2016-09-22T14:31:02Z</cp:lastPrinted>
  <dcterms:created xsi:type="dcterms:W3CDTF">2016-09-20T16:40:53Z</dcterms:created>
  <dcterms:modified xsi:type="dcterms:W3CDTF">2016-09-28T14:56:12Z</dcterms:modified>
</cp:coreProperties>
</file>