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87" r:id="rId12"/>
    <p:sldId id="288" r:id="rId13"/>
    <p:sldId id="289"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72" d="100"/>
          <a:sy n="72"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9/7/2021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9/7/2021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326573425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62333923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127104181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7" name="Imagen 6">
            <a:extLst>
              <a:ext uri="{FF2B5EF4-FFF2-40B4-BE49-F238E27FC236}">
                <a16:creationId xmlns:a16="http://schemas.microsoft.com/office/drawing/2014/main" id="{935F15E9-9A91-43CF-8D47-FD4F88A750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52661"/>
            <a:ext cx="1358101" cy="610366"/>
          </a:xfrm>
          <a:prstGeom prst="rect">
            <a:avLst/>
          </a:prstGeom>
        </p:spPr>
      </p:pic>
      <p:graphicFrame>
        <p:nvGraphicFramePr>
          <p:cNvPr id="8" name="Tabla 7">
            <a:extLst>
              <a:ext uri="{FF2B5EF4-FFF2-40B4-BE49-F238E27FC236}">
                <a16:creationId xmlns:a16="http://schemas.microsoft.com/office/drawing/2014/main" id="{C1007FB9-5F23-4F95-9BA8-EECC5F3612EE}"/>
              </a:ext>
            </a:extLst>
          </p:cNvPr>
          <p:cNvGraphicFramePr>
            <a:graphicFrameLocks noGrp="1"/>
          </p:cNvGraphicFramePr>
          <p:nvPr>
            <p:extLst>
              <p:ext uri="{D42A27DB-BD31-4B8C-83A1-F6EECF244321}">
                <p14:modId xmlns:p14="http://schemas.microsoft.com/office/powerpoint/2010/main" val="360868558"/>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Silvia Marlene Rosa de Flores</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136653114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62929426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Lorena Marisol García Castro</a:t>
            </a:r>
          </a:p>
          <a:p>
            <a:pPr marL="0" indent="0" algn="just">
              <a:buNone/>
            </a:pPr>
            <a:r>
              <a:rPr lang="es-SV" sz="1600" dirty="0">
                <a:latin typeface="Museo Sans 300" panose="02000000000000000000" pitchFamily="50" charset="0"/>
              </a:rPr>
              <a:t>Jefa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287869228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Iris Elizabeth Valencia Rodríguez</a:t>
            </a:r>
          </a:p>
          <a:p>
            <a:pPr marL="0" indent="0" algn="just">
              <a:buNone/>
            </a:pPr>
            <a:r>
              <a:rPr lang="es-SV" sz="1600" dirty="0">
                <a:latin typeface="Museo Sans 300" panose="02000000000000000000" pitchFamily="50" charset="0"/>
              </a:rPr>
              <a:t>Jefa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366110677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7648695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a:t>
            </a:r>
            <a:r>
              <a:rPr lang="es-SV" sz="1600" dirty="0">
                <a:latin typeface="Museo Sans 300" panose="02000000000000000000" pitchFamily="50" charset="0"/>
              </a:rPr>
              <a:t>Lorena Marisol García Castro</a:t>
            </a: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Jefa de Unidad de Gestión de Proyectos y Cooperación (ad-honorem)</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501611600"/>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90198144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Lic. Napoleón Alexis López Sánchez</a:t>
            </a:r>
          </a:p>
          <a:p>
            <a:pPr marL="0" indent="0" algn="just">
              <a:lnSpc>
                <a:spcPct val="90000"/>
              </a:lnSpc>
              <a:buNone/>
            </a:pPr>
            <a:r>
              <a:rPr lang="es-ES" sz="1600" dirty="0">
                <a:latin typeface="Museo Sans 300" panose="02000000000000000000" pitchFamily="50" charset="0"/>
              </a:rPr>
              <a:t>Jefe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3945364559"/>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329"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3833405204"/>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a:bodyPr>
          <a:lstStyle/>
          <a:p>
            <a:pPr marL="0" indent="0" algn="just">
              <a:buNone/>
            </a:pPr>
            <a:r>
              <a:rPr lang="es-ES" sz="1600" dirty="0">
                <a:latin typeface="Museo Sans 300" panose="02000000000000000000" pitchFamily="50" charset="0"/>
              </a:rPr>
              <a:t>Administrar los procesos, sistemas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Irene Sophia Batres de Hernández</a:t>
            </a:r>
          </a:p>
          <a:p>
            <a:pPr marL="0" indent="0" algn="just">
              <a:buNone/>
            </a:pPr>
            <a:r>
              <a:rPr lang="es-ES" sz="1600" dirty="0">
                <a:latin typeface="Museo Sans 300" panose="02000000000000000000" pitchFamily="50" charset="0"/>
              </a:rPr>
              <a:t>Jefa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1198724087"/>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942173075"/>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27</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815588018"/>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409547424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Abraham Asdrúbal Espinoza Santiago</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39045719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del Departamento de Infraestructura Tecnológica y Soporte</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121642739"/>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2505040123"/>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Subgerente de Prestaciones (ad-honorem)</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622446048"/>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857343866"/>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3263826464"/>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753244461"/>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0055"/>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4017896915"/>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Sr. José Damasio Chávez Samayoa</a:t>
            </a:r>
          </a:p>
          <a:p>
            <a:pPr marL="0" indent="0" algn="just">
              <a:buNone/>
            </a:pPr>
            <a:r>
              <a:rPr lang="es-ES" sz="1600" dirty="0">
                <a:latin typeface="Museo Sans 300" panose="02000000000000000000" pitchFamily="50" charset="0"/>
              </a:rPr>
              <a:t>Jefe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785597699"/>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327375581"/>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779143658"/>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2"/>
            <a:ext cx="7920880" cy="1512168"/>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588224327"/>
              </p:ext>
            </p:extLst>
          </p:nvPr>
        </p:nvGraphicFramePr>
        <p:xfrm>
          <a:off x="2291916" y="414908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SV" dirty="0"/>
                        <a:t>0</a:t>
                      </a:r>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Seusy Avolevan Arévalo</a:t>
            </a:r>
          </a:p>
          <a:p>
            <a:pPr marL="0" indent="0" algn="just">
              <a:buNone/>
            </a:pPr>
            <a:r>
              <a:rPr lang="es-SV" sz="1600" dirty="0">
                <a:latin typeface="Museo Sans 300" panose="02000000000000000000" pitchFamily="50" charset="0"/>
              </a:rPr>
              <a:t>Oficial de Información</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42844615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266011"/>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Johanna Gisselle Pinto Miranda</a:t>
            </a:r>
          </a:p>
          <a:p>
            <a:pPr marL="0" indent="0" algn="just">
              <a:buNone/>
            </a:pPr>
            <a:r>
              <a:rPr lang="es-ES" sz="1600" dirty="0">
                <a:latin typeface="Museo Sans 300" panose="02000000000000000000" pitchFamily="50" charset="0"/>
              </a:rPr>
              <a:t>Jefa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61246910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SV" dirty="0"/>
                        <a:t>6</a:t>
                      </a:r>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TotalTime>
  <Words>2877</Words>
  <Application>Microsoft Office PowerPoint</Application>
  <PresentationFormat>Presentación en pantalla (4:3)</PresentationFormat>
  <Paragraphs>350</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Tesorería</vt:lpstr>
      <vt:lpstr>       Departamento de  Presupuesto</vt:lpstr>
      <vt:lpstr> Departamento de  Contabilidad</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LAURA GABRIELA GARCIA QUINTANILLA</cp:lastModifiedBy>
  <cp:revision>112</cp:revision>
  <dcterms:created xsi:type="dcterms:W3CDTF">2017-07-31T15:39:14Z</dcterms:created>
  <dcterms:modified xsi:type="dcterms:W3CDTF">2021-07-09T19:49:50Z</dcterms:modified>
</cp:coreProperties>
</file>