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97" r:id="rId12"/>
    <p:sldId id="287" r:id="rId13"/>
    <p:sldId id="288"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4660"/>
  </p:normalViewPr>
  <p:slideViewPr>
    <p:cSldViewPr>
      <p:cViewPr varScale="1">
        <p:scale>
          <a:sx n="85" d="100"/>
          <a:sy n="85" d="100"/>
        </p:scale>
        <p:origin x="109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3/2/2022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3/2/2022</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45030618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id="{1C6D5A0F-E01A-4843-82AE-61E6ED987B6D}"/>
              </a:ext>
            </a:extLst>
          </p:cNvPr>
          <p:cNvSpPr>
            <a:spLocks noGrp="1"/>
          </p:cNvSpPr>
          <p:nvPr>
            <p:ph type="title"/>
          </p:nvPr>
        </p:nvSpPr>
        <p:spPr>
          <a:xfrm>
            <a:off x="457200" y="274638"/>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pic>
        <p:nvPicPr>
          <p:cNvPr id="5" name="Imagen 4">
            <a:extLst>
              <a:ext uri="{FF2B5EF4-FFF2-40B4-BE49-F238E27FC236}">
                <a16:creationId xmlns:a16="http://schemas.microsoft.com/office/drawing/2014/main" id="{4BD56202-CDFA-4E1D-875F-8E9A68ACA5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540955"/>
            <a:ext cx="1358101" cy="610366"/>
          </a:xfrm>
          <a:prstGeom prst="rect">
            <a:avLst/>
          </a:prstGeom>
        </p:spPr>
      </p:pic>
      <p:sp>
        <p:nvSpPr>
          <p:cNvPr id="6" name="2 Marcador de contenido">
            <a:extLst>
              <a:ext uri="{FF2B5EF4-FFF2-40B4-BE49-F238E27FC236}">
                <a16:creationId xmlns:a16="http://schemas.microsoft.com/office/drawing/2014/main" id="{891A2F23-682E-4F75-B347-F4EFBB9E6265}"/>
              </a:ext>
            </a:extLst>
          </p:cNvPr>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graphicFrame>
        <p:nvGraphicFramePr>
          <p:cNvPr id="7" name="Tabla 6">
            <a:extLst>
              <a:ext uri="{FF2B5EF4-FFF2-40B4-BE49-F238E27FC236}">
                <a16:creationId xmlns:a16="http://schemas.microsoft.com/office/drawing/2014/main" id="{74199512-895A-4F8E-BBF4-05F8635A9DF4}"/>
              </a:ext>
            </a:extLst>
          </p:cNvPr>
          <p:cNvGraphicFramePr>
            <a:graphicFrameLocks noGrp="1"/>
          </p:cNvGraphicFramePr>
          <p:nvPr>
            <p:extLst>
              <p:ext uri="{D42A27DB-BD31-4B8C-83A1-F6EECF244321}">
                <p14:modId xmlns:p14="http://schemas.microsoft.com/office/powerpoint/2010/main" val="355541876"/>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3631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264623756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16</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330682552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Silvia Marlene Rosa de Flores</a:t>
            </a:r>
          </a:p>
          <a:p>
            <a:pPr marL="0" indent="0" algn="just">
              <a:buNone/>
            </a:pPr>
            <a:r>
              <a:rPr lang="es-SV" sz="1600" dirty="0">
                <a:latin typeface="Museo Sans 300" panose="02000000000000000000" pitchFamily="50" charset="0"/>
              </a:rPr>
              <a:t>Gerente</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25616380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1982358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Lorena Marisol García Castro</a:t>
            </a:r>
          </a:p>
          <a:p>
            <a:pPr marL="0" indent="0" algn="just">
              <a:buNone/>
            </a:pPr>
            <a:r>
              <a:rPr lang="es-SV" sz="1600" dirty="0">
                <a:latin typeface="Museo Sans 300" panose="02000000000000000000" pitchFamily="50" charset="0"/>
              </a:rPr>
              <a:t>Jefa de Unidad de Planificación</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386635182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Iris Elizabeth Valencia Rodríguez</a:t>
            </a:r>
          </a:p>
          <a:p>
            <a:pPr marL="0" indent="0" algn="just">
              <a:buNone/>
            </a:pPr>
            <a:r>
              <a:rPr lang="es-SV" sz="1600" dirty="0">
                <a:latin typeface="Museo Sans 300" panose="02000000000000000000" pitchFamily="50" charset="0"/>
              </a:rPr>
              <a:t>Jefa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8803809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1443503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a:t>
            </a:r>
            <a:r>
              <a:rPr lang="es-SV" sz="1600" dirty="0">
                <a:latin typeface="Museo Sans 300" panose="02000000000000000000" pitchFamily="50" charset="0"/>
              </a:rPr>
              <a:t>Lorena Marisol García Castro</a:t>
            </a: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Jefa de Unidad de Gestión de Proyectos y Cooperación (ad-honorem)</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3586849736"/>
              </p:ext>
            </p:extLst>
          </p:nvPr>
        </p:nvGraphicFramePr>
        <p:xfrm>
          <a:off x="2411760" y="4797152"/>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901981446"/>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Licda. Silvia Marlene Rosa de Flores</a:t>
            </a:r>
          </a:p>
          <a:p>
            <a:pPr marL="0" indent="0" algn="just">
              <a:lnSpc>
                <a:spcPct val="90000"/>
              </a:lnSpc>
              <a:buNone/>
            </a:pPr>
            <a:r>
              <a:rPr lang="es-ES" sz="1600" dirty="0">
                <a:latin typeface="Museo Sans 300" panose="02000000000000000000" pitchFamily="50" charset="0"/>
              </a:rPr>
              <a:t>Gerente</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2121732544"/>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09329" y="2276872"/>
            <a:ext cx="7992888" cy="1872208"/>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2307950402"/>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2348880"/>
            <a:ext cx="7920880" cy="1807084"/>
          </a:xfrm>
        </p:spPr>
        <p:txBody>
          <a:bodyPr>
            <a:normAutofit lnSpcReduction="10000"/>
          </a:bodyPr>
          <a:lstStyle/>
          <a:p>
            <a:pPr marL="0" indent="0" algn="just">
              <a:buNone/>
            </a:pPr>
            <a:r>
              <a:rPr lang="es-ES" sz="1600" dirty="0">
                <a:latin typeface="Museo Sans 300" panose="02000000000000000000" pitchFamily="50" charset="0"/>
              </a:rPr>
              <a:t>Administrar los procesos, sistemas, prestaciones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Irene Sophia Batres de Hernández</a:t>
            </a:r>
          </a:p>
          <a:p>
            <a:pPr marL="0" indent="0" algn="just">
              <a:buNone/>
            </a:pPr>
            <a:r>
              <a:rPr lang="es-ES" sz="1600" dirty="0">
                <a:latin typeface="Museo Sans 300" panose="02000000000000000000" pitchFamily="50" charset="0"/>
              </a:rPr>
              <a:t>Jefa del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1624725974"/>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808704"/>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1860543260"/>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2276872"/>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1700470523"/>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76872"/>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Jefa del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388019943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060848"/>
            <a:ext cx="7920880" cy="253319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Abraham Asdrúbal Espinoza Santiago</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167349387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183921"/>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75556" y="2705189"/>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del Departamento de Infraestructura Tecnológica y Soporte (ad-honorem)</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1403535203"/>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817616377"/>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Subgerente de Prestaciones (ad-honorem)</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594936300"/>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3068967371"/>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1177627146"/>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1655159924"/>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39</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3912" y="510055"/>
            <a:ext cx="7992888"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2059834"/>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Jefa del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628831721"/>
              </p:ext>
            </p:extLst>
          </p:nvPr>
        </p:nvGraphicFramePr>
        <p:xfrm>
          <a:off x="2291916" y="493826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828490"/>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204864"/>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Damasio Chávez Samayoa</a:t>
            </a:r>
          </a:p>
          <a:p>
            <a:pPr marL="0" indent="0" algn="just">
              <a:buNone/>
            </a:pPr>
            <a:r>
              <a:rPr lang="es-ES" sz="1600" dirty="0">
                <a:latin typeface="Museo Sans 300" panose="02000000000000000000" pitchFamily="50" charset="0"/>
              </a:rPr>
              <a:t>Jefe del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043802109"/>
              </p:ext>
            </p:extLst>
          </p:nvPr>
        </p:nvGraphicFramePr>
        <p:xfrm>
          <a:off x="2291916" y="4964771"/>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300468135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733011387"/>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664222538"/>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1"/>
            <a:ext cx="7920880" cy="2302507"/>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 Unidad de Ciberseguridad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3232384621"/>
              </p:ext>
            </p:extLst>
          </p:nvPr>
        </p:nvGraphicFramePr>
        <p:xfrm>
          <a:off x="2411760"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Seusy Avolevan Arévalo</a:t>
            </a:r>
          </a:p>
          <a:p>
            <a:pPr marL="0" indent="0" algn="just">
              <a:buNone/>
            </a:pPr>
            <a:r>
              <a:rPr lang="es-SV" sz="1600" dirty="0">
                <a:latin typeface="Museo Sans 300" panose="02000000000000000000" pitchFamily="50" charset="0"/>
              </a:rPr>
              <a:t>Oficial de Información</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410632721"/>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304256"/>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Yessenia Guadalupe Serrano Villalta</a:t>
            </a:r>
          </a:p>
          <a:p>
            <a:pPr marL="0" indent="0" algn="just">
              <a:buNone/>
            </a:pPr>
            <a:r>
              <a:rPr lang="es-ES" sz="1600" dirty="0">
                <a:latin typeface="Museo Sans 300" panose="02000000000000000000" pitchFamily="50" charset="0"/>
              </a:rPr>
              <a:t>Jefa Interina de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3055393062"/>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1997</TotalTime>
  <Words>2859</Words>
  <Application>Microsoft Office PowerPoint</Application>
  <PresentationFormat>Presentación en pantalla (4:3)</PresentationFormat>
  <Paragraphs>352</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Contabilidad</vt:lpstr>
      <vt:lpstr>       Departamento de         Tesorería</vt:lpstr>
      <vt:lpstr>       Departamento de  Presupuesto</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LAURA GABRIELA GARCIA QUINTANILLA</cp:lastModifiedBy>
  <cp:revision>126</cp:revision>
  <dcterms:created xsi:type="dcterms:W3CDTF">2017-07-31T15:39:14Z</dcterms:created>
  <dcterms:modified xsi:type="dcterms:W3CDTF">2022-02-03T14:20:54Z</dcterms:modified>
</cp:coreProperties>
</file>