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278" r:id="rId16"/>
    <p:sldId id="276" r:id="rId17"/>
    <p:sldId id="273" r:id="rId18"/>
    <p:sldId id="279" r:id="rId19"/>
    <p:sldId id="296" r:id="rId20"/>
    <p:sldId id="280" r:id="rId21"/>
    <p:sldId id="275" r:id="rId22"/>
    <p:sldId id="281" r:id="rId23"/>
    <p:sldId id="282" r:id="rId24"/>
    <p:sldId id="284" r:id="rId25"/>
    <p:sldId id="285" r:id="rId26"/>
    <p:sldId id="286" r:id="rId27"/>
    <p:sldId id="287" r:id="rId28"/>
    <p:sldId id="298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22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8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08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62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40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60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71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875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26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6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0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71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70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77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206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74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8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7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5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4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9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3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2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22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30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72CF33-1F37-41F1-BF4C-52515E28119D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00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7738" y="2582645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7043437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00918" y="3193686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2021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 algn="just">
              <a:buNone/>
            </a:pP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 </a:t>
            </a:r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algn="just"/>
            <a:r>
              <a:rPr lang="es-ES" sz="1900" dirty="0" smtClean="0"/>
              <a:t>Jefe del Departamento:</a:t>
            </a:r>
            <a:r>
              <a:rPr lang="es-ES" sz="1900" dirty="0"/>
              <a:t>	</a:t>
            </a:r>
            <a:r>
              <a:rPr lang="es-ES" sz="1900" dirty="0" smtClean="0"/>
              <a:t>  Sr. Ismael Neftalí Rivas </a:t>
            </a:r>
            <a:r>
              <a:rPr lang="es-ES" sz="1900" dirty="0" err="1" smtClean="0"/>
              <a:t>Rivas</a:t>
            </a: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:	  1</a:t>
            </a:r>
          </a:p>
          <a:p>
            <a:r>
              <a:rPr lang="es-ES" dirty="0" smtClean="0"/>
              <a:t>Total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2</a:t>
            </a:r>
          </a:p>
          <a:p>
            <a:r>
              <a:rPr lang="es-ES" dirty="0" smtClean="0"/>
              <a:t>Hombres			:	  8</a:t>
            </a:r>
          </a:p>
          <a:p>
            <a:r>
              <a:rPr lang="es-ES" dirty="0" smtClean="0"/>
              <a:t>Total				:	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554" y="1570152"/>
            <a:ext cx="10560464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(SAFI).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Jefa UFI 		: 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Licda. Gloria Elizabeth Cruz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s-E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pic>
        <p:nvPicPr>
          <p:cNvPr id="171" name="Imagen 170" descr="C:\Users\INSAFOCOOP\Desktop\2021\PUBLICACIONES WEB 2021\ORGANIGRAMA2409202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39" y="1069095"/>
            <a:ext cx="7863581" cy="5727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975" y="420913"/>
            <a:ext cx="10424198" cy="551359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r>
              <a:rPr lang="es-ES" dirty="0" smtClean="0"/>
              <a:t>  </a:t>
            </a:r>
            <a:r>
              <a:rPr lang="es-ES" b="1" dirty="0" smtClean="0"/>
              <a:t>Tarjetas de Crédi</a:t>
            </a:r>
            <a:r>
              <a:rPr lang="es-ES" b="1" dirty="0" smtClean="0">
                <a:solidFill>
                  <a:schemeClr val="bg1"/>
                </a:solidFill>
              </a:rPr>
              <a:t>to y Supervisión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Dirigir </a:t>
            </a:r>
            <a:r>
              <a:rPr lang="es-ES" dirty="0"/>
              <a:t>las acciones de control y asesoría a las Asociaciones </a:t>
            </a:r>
            <a:r>
              <a:rPr lang="es-ES" dirty="0" smtClean="0"/>
              <a:t>Cooperativas de Ahorro y Crédito que sobrepasan los $5,000,000.00 en activos, </a:t>
            </a:r>
            <a:r>
              <a:rPr lang="es-ES" dirty="0"/>
              <a:t>en los aspectos contables, legales y administrativos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del Depto.	:  Lic. Jaime Iván García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Hombres						:	  1</a:t>
            </a:r>
          </a:p>
          <a:p>
            <a:r>
              <a:rPr lang="es-ES" dirty="0" smtClean="0"/>
              <a:t>Total							:	  </a:t>
            </a:r>
            <a:r>
              <a:rPr lang="es-ES" dirty="0"/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62" y="274457"/>
            <a:ext cx="1213758" cy="1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Xiomara Leticia Minero</a:t>
            </a:r>
          </a:p>
          <a:p>
            <a:r>
              <a:rPr lang="es-ES" dirty="0" smtClean="0"/>
              <a:t>Mujeres	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Sra. Katherine Marlene </a:t>
            </a:r>
            <a:r>
              <a:rPr lang="es-ES" sz="1900" dirty="0" err="1" smtClean="0"/>
              <a:t>Escoledo</a:t>
            </a:r>
            <a:r>
              <a:rPr lang="es-ES" sz="1900" dirty="0" smtClean="0"/>
              <a:t> (Jefa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2	</a:t>
            </a:r>
          </a:p>
          <a:p>
            <a:r>
              <a:rPr lang="es-ES" dirty="0" smtClean="0"/>
              <a:t>Hombres				: 0</a:t>
            </a:r>
          </a:p>
          <a:p>
            <a:r>
              <a:rPr lang="es-ES" dirty="0" smtClean="0"/>
              <a:t>Total					: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Katherine Marlene </a:t>
            </a:r>
            <a:r>
              <a:rPr lang="es-ES" sz="1900" dirty="0" err="1" smtClean="0"/>
              <a:t>Escoledo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del Jefe	: Lic. Iván García (Jefe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3	</a:t>
            </a:r>
          </a:p>
          <a:p>
            <a:r>
              <a:rPr lang="es-ES" dirty="0" smtClean="0"/>
              <a:t>Hombres		:	  3</a:t>
            </a:r>
          </a:p>
          <a:p>
            <a:r>
              <a:rPr lang="es-ES" dirty="0" smtClean="0"/>
              <a:t>Total			:	  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041" y="420914"/>
            <a:ext cx="9833344" cy="67636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3100" b="1" dirty="0" smtClean="0">
                <a:solidFill>
                  <a:schemeClr val="bg1"/>
                </a:solidFill>
              </a:rPr>
              <a:t>Tarjetas de Crédito y Supervisión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Acciones </a:t>
            </a:r>
            <a:r>
              <a:rPr lang="es-ES" dirty="0"/>
              <a:t>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</a:t>
            </a:r>
            <a:r>
              <a:rPr lang="es-ES" dirty="0" smtClean="0"/>
              <a:t>Cooperativas de Ahorro y Crédito cuyos activos son mayores de $5,000.000.00 </a:t>
            </a:r>
            <a:r>
              <a:rPr lang="es-ES" dirty="0"/>
              <a:t>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del Jefe	: Lic. Iván García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3	</a:t>
            </a:r>
          </a:p>
          <a:p>
            <a:r>
              <a:rPr lang="es-ES" dirty="0" smtClean="0"/>
              <a:t>Hombres		:	  1</a:t>
            </a:r>
          </a:p>
          <a:p>
            <a:r>
              <a:rPr lang="es-ES" dirty="0" smtClean="0"/>
              <a:t>Total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 smtClean="0"/>
              <a:t>NOTA: Al 30 de abril de 2021, aún hace falta el nombramiento del representante  del  Ministerio de Relaciones Exteriores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</a:t>
            </a:r>
            <a:r>
              <a:rPr lang="es-ES" dirty="0" smtClean="0"/>
              <a:t>: </a:t>
            </a:r>
            <a:r>
              <a:rPr lang="es-ES" dirty="0" smtClean="0"/>
              <a:t>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	:  2	(Asistentes)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	:	  1 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	:	  3</a:t>
            </a: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Nombre del encargado 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r>
              <a:rPr lang="es-ES" dirty="0" smtClean="0"/>
              <a:t>Nombre de la encargada: Sra. Guadalupe Roxana Alvarenga (Encargada de la Unidad de Calidad ad- Honorem)</a:t>
            </a:r>
          </a:p>
          <a:p>
            <a:r>
              <a:rPr lang="es-ES" dirty="0" smtClean="0"/>
              <a:t>Mujeres		:	  1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Martha Gloria Herrera Campos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 (Ad-honorem)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2027</TotalTime>
  <Words>597</Words>
  <Application>Microsoft Office PowerPoint</Application>
  <PresentationFormat>Panorámica</PresentationFormat>
  <Paragraphs>267</Paragraphs>
  <Slides>31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IrisUPC</vt:lpstr>
      <vt:lpstr>Wingdings</vt:lpstr>
      <vt:lpstr>Parallax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       Informática</vt:lpstr>
      <vt:lpstr>             Servicios Generales</vt:lpstr>
      <vt:lpstr>                               Activo fijo</vt:lpstr>
      <vt:lpstr>          Planificación y proyectos</vt:lpstr>
      <vt:lpstr>          UNIDAD FINANCIERA INSTITUCIONAL</vt:lpstr>
      <vt:lpstr>  Tarjetas de Crédito y Supervisión Financiera</vt:lpstr>
      <vt:lpstr>                 Recursos Humanos</vt:lpstr>
      <vt:lpstr>Unidad de Adquisiciones y Contrataciones</vt:lpstr>
      <vt:lpstr>                               Formación</vt:lpstr>
      <vt:lpstr>           Departamento Jurídico</vt:lpstr>
      <vt:lpstr> Registro Nacional de  Asociaciones Cooperativas</vt:lpstr>
      <vt:lpstr>        Fomento y Asistencia Técnica</vt:lpstr>
      <vt:lpstr>                   Vigilancia y Fiscalización</vt:lpstr>
      <vt:lpstr>                   Tarjetas de Crédito y Supervisión Financiera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105</cp:revision>
  <dcterms:created xsi:type="dcterms:W3CDTF">2018-05-21T16:16:07Z</dcterms:created>
  <dcterms:modified xsi:type="dcterms:W3CDTF">2021-05-11T21:08:46Z</dcterms:modified>
</cp:coreProperties>
</file>