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0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7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70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7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0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74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8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7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5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9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3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22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3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2CF33-1F37-41F1-BF4C-52515E28119D}" type="datetimeFigureOut">
              <a:rPr lang="es-ES" smtClean="0"/>
              <a:t>17/08/2021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0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738" y="2582645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7043437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00918" y="3193686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2021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 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</a:t>
            </a:r>
            <a:r>
              <a:rPr lang="es-ES" dirty="0" smtClean="0"/>
              <a:t>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14487" y="912508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(Jefe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6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 smtClean="0"/>
              <a:t>4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 smtClean="0"/>
              <a:t>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</a:t>
            </a:r>
            <a:r>
              <a:rPr lang="es-ES" dirty="0" smtClean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 0</a:t>
            </a:r>
          </a:p>
          <a:p>
            <a:r>
              <a:rPr lang="es-ES" dirty="0" smtClean="0"/>
              <a:t>Total					: </a:t>
            </a:r>
            <a:r>
              <a:rPr lang="es-ES" dirty="0" smtClean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  <a:p>
            <a:pPr marL="0" indent="0" algn="just">
              <a:buNone/>
            </a:pPr>
            <a:r>
              <a:rPr lang="es-ES" sz="1400" dirty="0" smtClean="0"/>
              <a:t>NOTA: Al </a:t>
            </a:r>
            <a:r>
              <a:rPr lang="es-ES" sz="1400" dirty="0" smtClean="0"/>
              <a:t>31 </a:t>
            </a:r>
            <a:r>
              <a:rPr lang="es-ES" sz="1400" dirty="0" smtClean="0"/>
              <a:t>de </a:t>
            </a:r>
            <a:r>
              <a:rPr lang="es-ES" sz="1400" dirty="0" smtClean="0"/>
              <a:t>julio</a:t>
            </a:r>
            <a:r>
              <a:rPr lang="es-ES" sz="1400" dirty="0" smtClean="0"/>
              <a:t> </a:t>
            </a:r>
            <a:r>
              <a:rPr lang="es-ES" sz="1400" dirty="0" smtClean="0"/>
              <a:t>de 2021, aún hace falta el nombramiento del representante  del  Ministerio de Relaciones Exteriores</a:t>
            </a: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 	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	  2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</a:t>
            </a:r>
            <a:r>
              <a:rPr lang="es-ES" dirty="0" smtClean="0"/>
              <a:t>	:</a:t>
            </a:r>
            <a:r>
              <a:rPr lang="es-ES" dirty="0" smtClean="0"/>
              <a:t>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ad- 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</a:t>
            </a:r>
            <a:r>
              <a:rPr lang="es-ES" dirty="0" smtClean="0"/>
              <a:t>. Verónica Fernández  (Jefa interina de 				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</a:t>
            </a:r>
            <a:r>
              <a:rPr lang="es-ES" dirty="0" smtClean="0"/>
              <a:t>Comunicaciones)</a:t>
            </a:r>
            <a:endParaRPr lang="es-ES" dirty="0" smtClean="0"/>
          </a:p>
          <a:p>
            <a:r>
              <a:rPr lang="es-ES" dirty="0" smtClean="0"/>
              <a:t>Mujeres	</a:t>
            </a:r>
            <a:r>
              <a:rPr lang="es-ES" dirty="0" smtClean="0"/>
              <a:t>:</a:t>
            </a:r>
            <a:r>
              <a:rPr lang="es-ES" dirty="0" smtClean="0"/>
              <a:t>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 (Ad-honorem)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2048</TotalTime>
  <Words>571</Words>
  <Application>Microsoft Office PowerPoint</Application>
  <PresentationFormat>Panorámica</PresentationFormat>
  <Paragraphs>253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IrisUPC</vt:lpstr>
      <vt:lpstr>Times New Roman</vt:lpstr>
      <vt:lpstr>Wingdings</vt:lpstr>
      <vt:lpstr>Parallax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108</cp:revision>
  <dcterms:created xsi:type="dcterms:W3CDTF">2018-05-21T16:16:07Z</dcterms:created>
  <dcterms:modified xsi:type="dcterms:W3CDTF">2021-08-17T15:31:30Z</dcterms:modified>
</cp:coreProperties>
</file>