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5"/>
  </p:notesMasterIdLst>
  <p:sldIdLst>
    <p:sldId id="256" r:id="rId5"/>
    <p:sldId id="311" r:id="rId6"/>
    <p:sldId id="309" r:id="rId7"/>
    <p:sldId id="310" r:id="rId8"/>
    <p:sldId id="274" r:id="rId9"/>
    <p:sldId id="314" r:id="rId10"/>
    <p:sldId id="316" r:id="rId11"/>
    <p:sldId id="317" r:id="rId12"/>
    <p:sldId id="318" r:id="rId13"/>
    <p:sldId id="327" r:id="rId14"/>
    <p:sldId id="328" r:id="rId15"/>
    <p:sldId id="324" r:id="rId16"/>
    <p:sldId id="325" r:id="rId17"/>
    <p:sldId id="331" r:id="rId18"/>
    <p:sldId id="330" r:id="rId19"/>
    <p:sldId id="313" r:id="rId20"/>
    <p:sldId id="319" r:id="rId21"/>
    <p:sldId id="326" r:id="rId22"/>
    <p:sldId id="307" r:id="rId23"/>
    <p:sldId id="332" r:id="rId24"/>
    <p:sldId id="334" r:id="rId25"/>
    <p:sldId id="335" r:id="rId26"/>
    <p:sldId id="339" r:id="rId27"/>
    <p:sldId id="340" r:id="rId28"/>
    <p:sldId id="341" r:id="rId29"/>
    <p:sldId id="342" r:id="rId30"/>
    <p:sldId id="333" r:id="rId31"/>
    <p:sldId id="336" r:id="rId32"/>
    <p:sldId id="337" r:id="rId33"/>
    <p:sldId id="343" r:id="rId34"/>
  </p:sldIdLst>
  <p:sldSz cx="9144000" cy="6858000" type="screen4x3"/>
  <p:notesSz cx="6946900" cy="92837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66CC"/>
    <a:srgbClr val="000000"/>
    <a:srgbClr val="0066FF"/>
    <a:srgbClr val="0099FF"/>
    <a:srgbClr val="00FF99"/>
    <a:srgbClr val="CCECFF"/>
    <a:srgbClr val="99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2" autoAdjust="0"/>
    <p:restoredTop sz="94564" autoAdjust="0"/>
  </p:normalViewPr>
  <p:slideViewPr>
    <p:cSldViewPr>
      <p:cViewPr varScale="1">
        <p:scale>
          <a:sx n="54" d="100"/>
          <a:sy n="54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image" Target="../media/image65.JPG"/><Relationship Id="rId4" Type="http://schemas.openxmlformats.org/officeDocument/2006/relationships/image" Target="../media/image6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5EAB6-F0B4-4033-87AF-9151F1E8AD2D}" type="doc">
      <dgm:prSet loTypeId="urn:microsoft.com/office/officeart/2005/8/layout/vList4#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SV"/>
        </a:p>
      </dgm:t>
    </dgm:pt>
    <dgm:pt modelId="{40317F75-2F08-4CEA-BDD9-604A514EA292}">
      <dgm:prSet phldrT="[Texto]" custT="1"/>
      <dgm:spPr/>
      <dgm:t>
        <a:bodyPr/>
        <a:lstStyle/>
        <a:p>
          <a:r>
            <a:rPr lang="es-SV" sz="1600" dirty="0" smtClean="0">
              <a:solidFill>
                <a:schemeClr val="tx1"/>
              </a:solidFill>
              <a:latin typeface="Cambria" pitchFamily="18" charset="0"/>
            </a:rPr>
            <a:t>Reconocimiento a nivel nacional de las competencias de un trabajador, adquiridas en el trabajo o mediante la formación.</a:t>
          </a:r>
          <a:endParaRPr lang="es-SV" sz="1600" dirty="0">
            <a:solidFill>
              <a:schemeClr val="tx1"/>
            </a:solidFill>
            <a:latin typeface="Cambria" pitchFamily="18" charset="0"/>
          </a:endParaRPr>
        </a:p>
      </dgm:t>
    </dgm:pt>
    <dgm:pt modelId="{A4077FE6-FF0C-499E-B6A9-7AA8C9F80808}" type="parTrans" cxnId="{66C5DFCA-0A2B-463F-B008-08E09BB15ED9}">
      <dgm:prSet/>
      <dgm:spPr/>
      <dgm:t>
        <a:bodyPr/>
        <a:lstStyle/>
        <a:p>
          <a:endParaRPr lang="es-SV" sz="1600">
            <a:solidFill>
              <a:schemeClr val="tx1"/>
            </a:solidFill>
            <a:latin typeface="Cambria" pitchFamily="18" charset="0"/>
          </a:endParaRPr>
        </a:p>
      </dgm:t>
    </dgm:pt>
    <dgm:pt modelId="{F045B005-6AD6-4CCD-B011-060443C88121}" type="sibTrans" cxnId="{66C5DFCA-0A2B-463F-B008-08E09BB15ED9}">
      <dgm:prSet/>
      <dgm:spPr/>
      <dgm:t>
        <a:bodyPr/>
        <a:lstStyle/>
        <a:p>
          <a:endParaRPr lang="es-SV" sz="1600">
            <a:solidFill>
              <a:schemeClr val="tx1"/>
            </a:solidFill>
            <a:latin typeface="Cambria" pitchFamily="18" charset="0"/>
          </a:endParaRPr>
        </a:p>
      </dgm:t>
    </dgm:pt>
    <dgm:pt modelId="{9EA4ABCA-2D02-48FB-A424-4F65B8CB3183}">
      <dgm:prSet phldrT="[Texto]" custT="1"/>
      <dgm:spPr/>
      <dgm:t>
        <a:bodyPr/>
        <a:lstStyle/>
        <a:p>
          <a:r>
            <a:rPr lang="es-SV" sz="1600" dirty="0" smtClean="0">
              <a:solidFill>
                <a:schemeClr val="tx1"/>
              </a:solidFill>
              <a:latin typeface="Cambria" pitchFamily="18" charset="0"/>
            </a:rPr>
            <a:t>Desarrollo continuo de habilidades que le permitan la adaptación y diversificación productiva.</a:t>
          </a:r>
          <a:endParaRPr lang="es-SV" sz="1600" dirty="0">
            <a:solidFill>
              <a:schemeClr val="tx1"/>
            </a:solidFill>
            <a:latin typeface="Cambria" pitchFamily="18" charset="0"/>
          </a:endParaRPr>
        </a:p>
      </dgm:t>
    </dgm:pt>
    <dgm:pt modelId="{F0ADE8CA-39E6-4F4C-94AB-DA5F0147320C}" type="parTrans" cxnId="{BBD75F34-75A4-45F4-B43E-1FF4557B4C36}">
      <dgm:prSet/>
      <dgm:spPr/>
      <dgm:t>
        <a:bodyPr/>
        <a:lstStyle/>
        <a:p>
          <a:endParaRPr lang="es-SV" sz="1600">
            <a:solidFill>
              <a:schemeClr val="tx1"/>
            </a:solidFill>
            <a:latin typeface="Cambria" pitchFamily="18" charset="0"/>
          </a:endParaRPr>
        </a:p>
      </dgm:t>
    </dgm:pt>
    <dgm:pt modelId="{001CAFA2-580B-4F48-A970-6314DD18E39F}" type="sibTrans" cxnId="{BBD75F34-75A4-45F4-B43E-1FF4557B4C36}">
      <dgm:prSet/>
      <dgm:spPr/>
      <dgm:t>
        <a:bodyPr/>
        <a:lstStyle/>
        <a:p>
          <a:endParaRPr lang="es-SV" sz="1600">
            <a:solidFill>
              <a:schemeClr val="tx1"/>
            </a:solidFill>
            <a:latin typeface="Cambria" pitchFamily="18" charset="0"/>
          </a:endParaRPr>
        </a:p>
      </dgm:t>
    </dgm:pt>
    <dgm:pt modelId="{2690FFA0-BA79-4EF4-953D-A8CA065F74C8}" type="pres">
      <dgm:prSet presAssocID="{B3E5EAB6-F0B4-4033-87AF-9151F1E8AD2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2C0DA3AF-5583-4E51-A4B2-2F2EDD711EC9}" type="pres">
      <dgm:prSet presAssocID="{40317F75-2F08-4CEA-BDD9-604A514EA292}" presName="comp" presStyleCnt="0"/>
      <dgm:spPr/>
    </dgm:pt>
    <dgm:pt modelId="{3060AB2C-FAC8-487E-8E1A-423220E2FE1C}" type="pres">
      <dgm:prSet presAssocID="{40317F75-2F08-4CEA-BDD9-604A514EA292}" presName="box" presStyleLbl="node1" presStyleIdx="0" presStyleCnt="2"/>
      <dgm:spPr/>
      <dgm:t>
        <a:bodyPr/>
        <a:lstStyle/>
        <a:p>
          <a:endParaRPr lang="es-SV"/>
        </a:p>
      </dgm:t>
    </dgm:pt>
    <dgm:pt modelId="{0B2180F0-C987-4C54-93DA-944A40A5BE34}" type="pres">
      <dgm:prSet presAssocID="{40317F75-2F08-4CEA-BDD9-604A514EA292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C466E03-FEA6-42BD-9D01-51C836373787}" type="pres">
      <dgm:prSet presAssocID="{40317F75-2F08-4CEA-BDD9-604A514EA29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1B81AB61-48E1-4DB5-A298-F50B8E685FE3}" type="pres">
      <dgm:prSet presAssocID="{F045B005-6AD6-4CCD-B011-060443C88121}" presName="spacer" presStyleCnt="0"/>
      <dgm:spPr/>
    </dgm:pt>
    <dgm:pt modelId="{7B213B74-CB43-4705-88FF-7505C61110A2}" type="pres">
      <dgm:prSet presAssocID="{9EA4ABCA-2D02-48FB-A424-4F65B8CB3183}" presName="comp" presStyleCnt="0"/>
      <dgm:spPr/>
    </dgm:pt>
    <dgm:pt modelId="{FCBDE5E6-DC53-4C36-90D2-CB21B65909D1}" type="pres">
      <dgm:prSet presAssocID="{9EA4ABCA-2D02-48FB-A424-4F65B8CB3183}" presName="box" presStyleLbl="node1" presStyleIdx="1" presStyleCnt="2"/>
      <dgm:spPr/>
      <dgm:t>
        <a:bodyPr/>
        <a:lstStyle/>
        <a:p>
          <a:endParaRPr lang="es-SV"/>
        </a:p>
      </dgm:t>
    </dgm:pt>
    <dgm:pt modelId="{4DE74584-430B-4848-9A13-799CFEE83E5E}" type="pres">
      <dgm:prSet presAssocID="{9EA4ABCA-2D02-48FB-A424-4F65B8CB3183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6B0C864-F9F8-4746-8A4E-841AC3EB81A9}" type="pres">
      <dgm:prSet presAssocID="{9EA4ABCA-2D02-48FB-A424-4F65B8CB318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C4466388-62A2-440D-B67F-0C50AE1316B5}" type="presOf" srcId="{40317F75-2F08-4CEA-BDD9-604A514EA292}" destId="{3060AB2C-FAC8-487E-8E1A-423220E2FE1C}" srcOrd="0" destOrd="0" presId="urn:microsoft.com/office/officeart/2005/8/layout/vList4#1"/>
    <dgm:cxn modelId="{80D04EB0-216D-49B9-9AB0-F18242F0723C}" type="presOf" srcId="{B3E5EAB6-F0B4-4033-87AF-9151F1E8AD2D}" destId="{2690FFA0-BA79-4EF4-953D-A8CA065F74C8}" srcOrd="0" destOrd="0" presId="urn:microsoft.com/office/officeart/2005/8/layout/vList4#1"/>
    <dgm:cxn modelId="{D879DF31-39D7-4128-8A69-06B3E9A25ABE}" type="presOf" srcId="{40317F75-2F08-4CEA-BDD9-604A514EA292}" destId="{2C466E03-FEA6-42BD-9D01-51C836373787}" srcOrd="1" destOrd="0" presId="urn:microsoft.com/office/officeart/2005/8/layout/vList4#1"/>
    <dgm:cxn modelId="{66C5DFCA-0A2B-463F-B008-08E09BB15ED9}" srcId="{B3E5EAB6-F0B4-4033-87AF-9151F1E8AD2D}" destId="{40317F75-2F08-4CEA-BDD9-604A514EA292}" srcOrd="0" destOrd="0" parTransId="{A4077FE6-FF0C-499E-B6A9-7AA8C9F80808}" sibTransId="{F045B005-6AD6-4CCD-B011-060443C88121}"/>
    <dgm:cxn modelId="{BBD75F34-75A4-45F4-B43E-1FF4557B4C36}" srcId="{B3E5EAB6-F0B4-4033-87AF-9151F1E8AD2D}" destId="{9EA4ABCA-2D02-48FB-A424-4F65B8CB3183}" srcOrd="1" destOrd="0" parTransId="{F0ADE8CA-39E6-4F4C-94AB-DA5F0147320C}" sibTransId="{001CAFA2-580B-4F48-A970-6314DD18E39F}"/>
    <dgm:cxn modelId="{EEC6686F-74AE-4DB8-9089-D48FD0EAF5A0}" type="presOf" srcId="{9EA4ABCA-2D02-48FB-A424-4F65B8CB3183}" destId="{06B0C864-F9F8-4746-8A4E-841AC3EB81A9}" srcOrd="1" destOrd="0" presId="urn:microsoft.com/office/officeart/2005/8/layout/vList4#1"/>
    <dgm:cxn modelId="{2274A573-3B47-4ECC-B0E1-8D31950C5C19}" type="presOf" srcId="{9EA4ABCA-2D02-48FB-A424-4F65B8CB3183}" destId="{FCBDE5E6-DC53-4C36-90D2-CB21B65909D1}" srcOrd="0" destOrd="0" presId="urn:microsoft.com/office/officeart/2005/8/layout/vList4#1"/>
    <dgm:cxn modelId="{D4064C3F-477E-42D0-9BBE-70B815C48EF2}" type="presParOf" srcId="{2690FFA0-BA79-4EF4-953D-A8CA065F74C8}" destId="{2C0DA3AF-5583-4E51-A4B2-2F2EDD711EC9}" srcOrd="0" destOrd="0" presId="urn:microsoft.com/office/officeart/2005/8/layout/vList4#1"/>
    <dgm:cxn modelId="{6708D96F-7EDD-4946-94CC-C708F9F25E25}" type="presParOf" srcId="{2C0DA3AF-5583-4E51-A4B2-2F2EDD711EC9}" destId="{3060AB2C-FAC8-487E-8E1A-423220E2FE1C}" srcOrd="0" destOrd="0" presId="urn:microsoft.com/office/officeart/2005/8/layout/vList4#1"/>
    <dgm:cxn modelId="{177E6361-CA80-42E7-9B6B-D13F2C6800E9}" type="presParOf" srcId="{2C0DA3AF-5583-4E51-A4B2-2F2EDD711EC9}" destId="{0B2180F0-C987-4C54-93DA-944A40A5BE34}" srcOrd="1" destOrd="0" presId="urn:microsoft.com/office/officeart/2005/8/layout/vList4#1"/>
    <dgm:cxn modelId="{E7C8881E-D67F-4204-9477-FF596D4499FA}" type="presParOf" srcId="{2C0DA3AF-5583-4E51-A4B2-2F2EDD711EC9}" destId="{2C466E03-FEA6-42BD-9D01-51C836373787}" srcOrd="2" destOrd="0" presId="urn:microsoft.com/office/officeart/2005/8/layout/vList4#1"/>
    <dgm:cxn modelId="{294F2926-E203-4731-8B64-909C645CE8E1}" type="presParOf" srcId="{2690FFA0-BA79-4EF4-953D-A8CA065F74C8}" destId="{1B81AB61-48E1-4DB5-A298-F50B8E685FE3}" srcOrd="1" destOrd="0" presId="urn:microsoft.com/office/officeart/2005/8/layout/vList4#1"/>
    <dgm:cxn modelId="{C2BCAEA0-1449-4A44-9F80-7EA08B7C407B}" type="presParOf" srcId="{2690FFA0-BA79-4EF4-953D-A8CA065F74C8}" destId="{7B213B74-CB43-4705-88FF-7505C61110A2}" srcOrd="2" destOrd="0" presId="urn:microsoft.com/office/officeart/2005/8/layout/vList4#1"/>
    <dgm:cxn modelId="{B8E8A9AB-55AC-40AA-A002-8DBA0A238E28}" type="presParOf" srcId="{7B213B74-CB43-4705-88FF-7505C61110A2}" destId="{FCBDE5E6-DC53-4C36-90D2-CB21B65909D1}" srcOrd="0" destOrd="0" presId="urn:microsoft.com/office/officeart/2005/8/layout/vList4#1"/>
    <dgm:cxn modelId="{F8AE73E5-2B2D-48BD-B810-FFB37C603420}" type="presParOf" srcId="{7B213B74-CB43-4705-88FF-7505C61110A2}" destId="{4DE74584-430B-4848-9A13-799CFEE83E5E}" srcOrd="1" destOrd="0" presId="urn:microsoft.com/office/officeart/2005/8/layout/vList4#1"/>
    <dgm:cxn modelId="{DF2EEDFA-4695-4CC5-87DB-7F4FBF86CCE2}" type="presParOf" srcId="{7B213B74-CB43-4705-88FF-7505C61110A2}" destId="{06B0C864-F9F8-4746-8A4E-841AC3EB81A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E5EAB6-F0B4-4033-87AF-9151F1E8AD2D}" type="doc">
      <dgm:prSet loTypeId="urn:microsoft.com/office/officeart/2005/8/layout/vList4#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SV"/>
        </a:p>
      </dgm:t>
    </dgm:pt>
    <dgm:pt modelId="{CBCC1433-9503-40FD-89D5-08D51674FBD1}">
      <dgm:prSet phldrT="[Texto]" custT="1"/>
      <dgm:spPr/>
      <dgm:t>
        <a:bodyPr/>
        <a:lstStyle/>
        <a:p>
          <a:r>
            <a:rPr lang="es-SV" sz="1600" dirty="0" smtClean="0">
              <a:solidFill>
                <a:schemeClr val="tx1"/>
              </a:solidFill>
              <a:latin typeface="Cambria" pitchFamily="18" charset="0"/>
            </a:rPr>
            <a:t>Facilitar la transferencia del individuo dentro de un mismo proceso productivo o entre empresas.</a:t>
          </a:r>
          <a:endParaRPr lang="es-SV" sz="1600" dirty="0">
            <a:solidFill>
              <a:schemeClr val="tx1"/>
            </a:solidFill>
            <a:latin typeface="Cambria" pitchFamily="18" charset="0"/>
          </a:endParaRPr>
        </a:p>
      </dgm:t>
    </dgm:pt>
    <dgm:pt modelId="{FA309BED-24DF-4F2E-A334-426449B934CD}" type="parTrans" cxnId="{2066CFBE-EF7A-4A70-B092-5A9F9BC03009}">
      <dgm:prSet/>
      <dgm:spPr/>
      <dgm:t>
        <a:bodyPr/>
        <a:lstStyle/>
        <a:p>
          <a:endParaRPr lang="es-SV" sz="1600">
            <a:solidFill>
              <a:schemeClr val="tx1"/>
            </a:solidFill>
            <a:latin typeface="Cambria" pitchFamily="18" charset="0"/>
          </a:endParaRPr>
        </a:p>
      </dgm:t>
    </dgm:pt>
    <dgm:pt modelId="{D36BC072-D16E-4794-80C4-AD521C695189}" type="sibTrans" cxnId="{2066CFBE-EF7A-4A70-B092-5A9F9BC03009}">
      <dgm:prSet/>
      <dgm:spPr/>
      <dgm:t>
        <a:bodyPr/>
        <a:lstStyle/>
        <a:p>
          <a:endParaRPr lang="es-SV" sz="1600">
            <a:solidFill>
              <a:schemeClr val="tx1"/>
            </a:solidFill>
            <a:latin typeface="Cambria" pitchFamily="18" charset="0"/>
          </a:endParaRPr>
        </a:p>
      </dgm:t>
    </dgm:pt>
    <dgm:pt modelId="{0759A3FF-EA67-471A-92B7-D057EDBD56B2}">
      <dgm:prSet phldrT="[Texto]" custT="1"/>
      <dgm:spPr/>
      <dgm:t>
        <a:bodyPr/>
        <a:lstStyle/>
        <a:p>
          <a:r>
            <a:rPr lang="es-SV" sz="1600" dirty="0" smtClean="0">
              <a:solidFill>
                <a:schemeClr val="tx1"/>
              </a:solidFill>
              <a:latin typeface="Cambria" pitchFamily="18" charset="0"/>
            </a:rPr>
            <a:t>Detectar necesidades de capacitación.</a:t>
          </a:r>
          <a:endParaRPr lang="es-SV" sz="1600" dirty="0">
            <a:solidFill>
              <a:schemeClr val="tx1"/>
            </a:solidFill>
            <a:latin typeface="Cambria" pitchFamily="18" charset="0"/>
          </a:endParaRPr>
        </a:p>
      </dgm:t>
    </dgm:pt>
    <dgm:pt modelId="{24134CA8-BE17-435C-AD96-F03B1F3F2F25}" type="parTrans" cxnId="{D58CA6F6-C13F-4FA2-A3A6-DCC8E35B8273}">
      <dgm:prSet/>
      <dgm:spPr/>
      <dgm:t>
        <a:bodyPr/>
        <a:lstStyle/>
        <a:p>
          <a:endParaRPr lang="es-SV" sz="1600">
            <a:solidFill>
              <a:schemeClr val="tx1"/>
            </a:solidFill>
            <a:latin typeface="Cambria" pitchFamily="18" charset="0"/>
          </a:endParaRPr>
        </a:p>
      </dgm:t>
    </dgm:pt>
    <dgm:pt modelId="{74FDEF16-F0FC-4F52-9C09-271197013D33}" type="sibTrans" cxnId="{D58CA6F6-C13F-4FA2-A3A6-DCC8E35B8273}">
      <dgm:prSet/>
      <dgm:spPr/>
      <dgm:t>
        <a:bodyPr/>
        <a:lstStyle/>
        <a:p>
          <a:endParaRPr lang="es-SV" sz="1600">
            <a:solidFill>
              <a:schemeClr val="tx1"/>
            </a:solidFill>
            <a:latin typeface="Cambria" pitchFamily="18" charset="0"/>
          </a:endParaRPr>
        </a:p>
      </dgm:t>
    </dgm:pt>
    <dgm:pt modelId="{23383C7C-A634-40DC-B04F-224E2761D6DF}">
      <dgm:prSet phldrT="[Texto]" custT="1"/>
      <dgm:spPr/>
      <dgm:t>
        <a:bodyPr/>
        <a:lstStyle/>
        <a:p>
          <a:r>
            <a:rPr lang="es-SV" sz="1600" dirty="0" smtClean="0">
              <a:solidFill>
                <a:schemeClr val="tx1"/>
              </a:solidFill>
              <a:latin typeface="Cambria" pitchFamily="18" charset="0"/>
            </a:rPr>
            <a:t>Reducir los costos en los procesos de reclutamiento, selección, contratación e inducción de personal.</a:t>
          </a:r>
          <a:endParaRPr lang="es-SV" sz="1600" dirty="0">
            <a:solidFill>
              <a:schemeClr val="tx1"/>
            </a:solidFill>
            <a:latin typeface="Cambria" pitchFamily="18" charset="0"/>
          </a:endParaRPr>
        </a:p>
      </dgm:t>
    </dgm:pt>
    <dgm:pt modelId="{A08EE971-39C0-494F-B6B7-0BCEFCB0B3B3}" type="parTrans" cxnId="{139AD3E9-3A78-4E44-8C33-BAFFB77D69DC}">
      <dgm:prSet/>
      <dgm:spPr/>
      <dgm:t>
        <a:bodyPr/>
        <a:lstStyle/>
        <a:p>
          <a:endParaRPr lang="es-SV" sz="1600">
            <a:solidFill>
              <a:schemeClr val="tx1"/>
            </a:solidFill>
            <a:latin typeface="Cambria" pitchFamily="18" charset="0"/>
          </a:endParaRPr>
        </a:p>
      </dgm:t>
    </dgm:pt>
    <dgm:pt modelId="{982614A9-8DE1-4654-9743-B25E9AA48806}" type="sibTrans" cxnId="{139AD3E9-3A78-4E44-8C33-BAFFB77D69DC}">
      <dgm:prSet/>
      <dgm:spPr/>
      <dgm:t>
        <a:bodyPr/>
        <a:lstStyle/>
        <a:p>
          <a:endParaRPr lang="es-SV" sz="1600">
            <a:solidFill>
              <a:schemeClr val="tx1"/>
            </a:solidFill>
            <a:latin typeface="Cambria" pitchFamily="18" charset="0"/>
          </a:endParaRPr>
        </a:p>
      </dgm:t>
    </dgm:pt>
    <dgm:pt modelId="{2690FFA0-BA79-4EF4-953D-A8CA065F74C8}" type="pres">
      <dgm:prSet presAssocID="{B3E5EAB6-F0B4-4033-87AF-9151F1E8AD2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996FF0F8-B2C7-4736-B844-949A63684E07}" type="pres">
      <dgm:prSet presAssocID="{CBCC1433-9503-40FD-89D5-08D51674FBD1}" presName="comp" presStyleCnt="0"/>
      <dgm:spPr/>
    </dgm:pt>
    <dgm:pt modelId="{4D1518FC-0BD8-4AA1-98EB-E7AD2642A574}" type="pres">
      <dgm:prSet presAssocID="{CBCC1433-9503-40FD-89D5-08D51674FBD1}" presName="box" presStyleLbl="node1" presStyleIdx="0" presStyleCnt="3"/>
      <dgm:spPr/>
      <dgm:t>
        <a:bodyPr/>
        <a:lstStyle/>
        <a:p>
          <a:endParaRPr lang="es-SV"/>
        </a:p>
      </dgm:t>
    </dgm:pt>
    <dgm:pt modelId="{6B41A9BD-FACB-450C-9E42-C8E480CB2156}" type="pres">
      <dgm:prSet presAssocID="{CBCC1433-9503-40FD-89D5-08D51674FBD1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FF45881-EC72-48FB-83CF-29C35CED7AE8}" type="pres">
      <dgm:prSet presAssocID="{CBCC1433-9503-40FD-89D5-08D51674FBD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06AF2BD3-C8EE-478E-87D3-4757FF22B6A7}" type="pres">
      <dgm:prSet presAssocID="{D36BC072-D16E-4794-80C4-AD521C695189}" presName="spacer" presStyleCnt="0"/>
      <dgm:spPr/>
    </dgm:pt>
    <dgm:pt modelId="{C48E053B-116A-4056-881E-A837DA74DB12}" type="pres">
      <dgm:prSet presAssocID="{0759A3FF-EA67-471A-92B7-D057EDBD56B2}" presName="comp" presStyleCnt="0"/>
      <dgm:spPr/>
    </dgm:pt>
    <dgm:pt modelId="{B694A0A5-C269-48E4-81B8-28DFFD2F681F}" type="pres">
      <dgm:prSet presAssocID="{0759A3FF-EA67-471A-92B7-D057EDBD56B2}" presName="box" presStyleLbl="node1" presStyleIdx="1" presStyleCnt="3"/>
      <dgm:spPr/>
      <dgm:t>
        <a:bodyPr/>
        <a:lstStyle/>
        <a:p>
          <a:endParaRPr lang="es-SV"/>
        </a:p>
      </dgm:t>
    </dgm:pt>
    <dgm:pt modelId="{87FDD929-BAF3-4603-8435-7C019DE32107}" type="pres">
      <dgm:prSet presAssocID="{0759A3FF-EA67-471A-92B7-D057EDBD56B2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74AE2BC-9F13-4A3C-9762-C9450891B248}" type="pres">
      <dgm:prSet presAssocID="{0759A3FF-EA67-471A-92B7-D057EDBD56B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BA1D7A30-4909-487A-8A7A-7B300114EE39}" type="pres">
      <dgm:prSet presAssocID="{74FDEF16-F0FC-4F52-9C09-271197013D33}" presName="spacer" presStyleCnt="0"/>
      <dgm:spPr/>
    </dgm:pt>
    <dgm:pt modelId="{04BDC04E-59EE-4E08-B9FC-1EA2E21FD062}" type="pres">
      <dgm:prSet presAssocID="{23383C7C-A634-40DC-B04F-224E2761D6DF}" presName="comp" presStyleCnt="0"/>
      <dgm:spPr/>
    </dgm:pt>
    <dgm:pt modelId="{E4F84548-9B83-483E-95DC-EB015AF34FFA}" type="pres">
      <dgm:prSet presAssocID="{23383C7C-A634-40DC-B04F-224E2761D6DF}" presName="box" presStyleLbl="node1" presStyleIdx="2" presStyleCnt="3"/>
      <dgm:spPr/>
      <dgm:t>
        <a:bodyPr/>
        <a:lstStyle/>
        <a:p>
          <a:endParaRPr lang="es-SV"/>
        </a:p>
      </dgm:t>
    </dgm:pt>
    <dgm:pt modelId="{7CC71D4B-E1EE-42D0-9F8D-AA03A3120CAC}" type="pres">
      <dgm:prSet presAssocID="{23383C7C-A634-40DC-B04F-224E2761D6DF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F9FAA9D-B041-4BF2-A16E-AD94E9E3505B}" type="pres">
      <dgm:prSet presAssocID="{23383C7C-A634-40DC-B04F-224E2761D6D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1BE034F2-AD52-4E44-8D0A-929EA8D0DAD8}" type="presOf" srcId="{CBCC1433-9503-40FD-89D5-08D51674FBD1}" destId="{FFF45881-EC72-48FB-83CF-29C35CED7AE8}" srcOrd="1" destOrd="0" presId="urn:microsoft.com/office/officeart/2005/8/layout/vList4#2"/>
    <dgm:cxn modelId="{54DEDDE9-B083-47B7-A9F6-DF76AAA75C36}" type="presOf" srcId="{0759A3FF-EA67-471A-92B7-D057EDBD56B2}" destId="{B694A0A5-C269-48E4-81B8-28DFFD2F681F}" srcOrd="0" destOrd="0" presId="urn:microsoft.com/office/officeart/2005/8/layout/vList4#2"/>
    <dgm:cxn modelId="{75097547-DBBA-461B-A953-277A706FF5F2}" type="presOf" srcId="{0759A3FF-EA67-471A-92B7-D057EDBD56B2}" destId="{374AE2BC-9F13-4A3C-9762-C9450891B248}" srcOrd="1" destOrd="0" presId="urn:microsoft.com/office/officeart/2005/8/layout/vList4#2"/>
    <dgm:cxn modelId="{7F616B7D-9897-4C00-BA97-A18C3FF8A919}" type="presOf" srcId="{CBCC1433-9503-40FD-89D5-08D51674FBD1}" destId="{4D1518FC-0BD8-4AA1-98EB-E7AD2642A574}" srcOrd="0" destOrd="0" presId="urn:microsoft.com/office/officeart/2005/8/layout/vList4#2"/>
    <dgm:cxn modelId="{2066CFBE-EF7A-4A70-B092-5A9F9BC03009}" srcId="{B3E5EAB6-F0B4-4033-87AF-9151F1E8AD2D}" destId="{CBCC1433-9503-40FD-89D5-08D51674FBD1}" srcOrd="0" destOrd="0" parTransId="{FA309BED-24DF-4F2E-A334-426449B934CD}" sibTransId="{D36BC072-D16E-4794-80C4-AD521C695189}"/>
    <dgm:cxn modelId="{D58CA6F6-C13F-4FA2-A3A6-DCC8E35B8273}" srcId="{B3E5EAB6-F0B4-4033-87AF-9151F1E8AD2D}" destId="{0759A3FF-EA67-471A-92B7-D057EDBD56B2}" srcOrd="1" destOrd="0" parTransId="{24134CA8-BE17-435C-AD96-F03B1F3F2F25}" sibTransId="{74FDEF16-F0FC-4F52-9C09-271197013D33}"/>
    <dgm:cxn modelId="{139AD3E9-3A78-4E44-8C33-BAFFB77D69DC}" srcId="{B3E5EAB6-F0B4-4033-87AF-9151F1E8AD2D}" destId="{23383C7C-A634-40DC-B04F-224E2761D6DF}" srcOrd="2" destOrd="0" parTransId="{A08EE971-39C0-494F-B6B7-0BCEFCB0B3B3}" sibTransId="{982614A9-8DE1-4654-9743-B25E9AA48806}"/>
    <dgm:cxn modelId="{BD479E11-AA7C-4B32-99DE-94954A2F67FA}" type="presOf" srcId="{23383C7C-A634-40DC-B04F-224E2761D6DF}" destId="{9F9FAA9D-B041-4BF2-A16E-AD94E9E3505B}" srcOrd="1" destOrd="0" presId="urn:microsoft.com/office/officeart/2005/8/layout/vList4#2"/>
    <dgm:cxn modelId="{1AEB4826-7D35-40F9-8536-AF63F45A4FEA}" type="presOf" srcId="{B3E5EAB6-F0B4-4033-87AF-9151F1E8AD2D}" destId="{2690FFA0-BA79-4EF4-953D-A8CA065F74C8}" srcOrd="0" destOrd="0" presId="urn:microsoft.com/office/officeart/2005/8/layout/vList4#2"/>
    <dgm:cxn modelId="{BDE7449D-8BE4-4D0E-8459-61A20CF4D3A7}" type="presOf" srcId="{23383C7C-A634-40DC-B04F-224E2761D6DF}" destId="{E4F84548-9B83-483E-95DC-EB015AF34FFA}" srcOrd="0" destOrd="0" presId="urn:microsoft.com/office/officeart/2005/8/layout/vList4#2"/>
    <dgm:cxn modelId="{2CCDBCAB-EAAA-4E93-8887-9A81F949F631}" type="presParOf" srcId="{2690FFA0-BA79-4EF4-953D-A8CA065F74C8}" destId="{996FF0F8-B2C7-4736-B844-949A63684E07}" srcOrd="0" destOrd="0" presId="urn:microsoft.com/office/officeart/2005/8/layout/vList4#2"/>
    <dgm:cxn modelId="{2679AFDE-E239-4392-92CF-08946E18A02E}" type="presParOf" srcId="{996FF0F8-B2C7-4736-B844-949A63684E07}" destId="{4D1518FC-0BD8-4AA1-98EB-E7AD2642A574}" srcOrd="0" destOrd="0" presId="urn:microsoft.com/office/officeart/2005/8/layout/vList4#2"/>
    <dgm:cxn modelId="{4D79A490-38D5-4A46-88E5-42E9BD2DF74C}" type="presParOf" srcId="{996FF0F8-B2C7-4736-B844-949A63684E07}" destId="{6B41A9BD-FACB-450C-9E42-C8E480CB2156}" srcOrd="1" destOrd="0" presId="urn:microsoft.com/office/officeart/2005/8/layout/vList4#2"/>
    <dgm:cxn modelId="{8613201A-D897-41C2-A4B0-C64AA02E1919}" type="presParOf" srcId="{996FF0F8-B2C7-4736-B844-949A63684E07}" destId="{FFF45881-EC72-48FB-83CF-29C35CED7AE8}" srcOrd="2" destOrd="0" presId="urn:microsoft.com/office/officeart/2005/8/layout/vList4#2"/>
    <dgm:cxn modelId="{989753EA-34D6-463F-93DB-8B78573F0731}" type="presParOf" srcId="{2690FFA0-BA79-4EF4-953D-A8CA065F74C8}" destId="{06AF2BD3-C8EE-478E-87D3-4757FF22B6A7}" srcOrd="1" destOrd="0" presId="urn:microsoft.com/office/officeart/2005/8/layout/vList4#2"/>
    <dgm:cxn modelId="{4680E5BB-10C5-4550-A8B6-94553FCCB30F}" type="presParOf" srcId="{2690FFA0-BA79-4EF4-953D-A8CA065F74C8}" destId="{C48E053B-116A-4056-881E-A837DA74DB12}" srcOrd="2" destOrd="0" presId="urn:microsoft.com/office/officeart/2005/8/layout/vList4#2"/>
    <dgm:cxn modelId="{7BBC6E40-EDC2-496C-B873-5902550DFFFB}" type="presParOf" srcId="{C48E053B-116A-4056-881E-A837DA74DB12}" destId="{B694A0A5-C269-48E4-81B8-28DFFD2F681F}" srcOrd="0" destOrd="0" presId="urn:microsoft.com/office/officeart/2005/8/layout/vList4#2"/>
    <dgm:cxn modelId="{3030B3B3-3AEC-4707-BB6B-B675A6F7C1E5}" type="presParOf" srcId="{C48E053B-116A-4056-881E-A837DA74DB12}" destId="{87FDD929-BAF3-4603-8435-7C019DE32107}" srcOrd="1" destOrd="0" presId="urn:microsoft.com/office/officeart/2005/8/layout/vList4#2"/>
    <dgm:cxn modelId="{48EA52F4-37EE-4F5E-8553-A3FBDD7CADC4}" type="presParOf" srcId="{C48E053B-116A-4056-881E-A837DA74DB12}" destId="{374AE2BC-9F13-4A3C-9762-C9450891B248}" srcOrd="2" destOrd="0" presId="urn:microsoft.com/office/officeart/2005/8/layout/vList4#2"/>
    <dgm:cxn modelId="{32BD90F7-18B0-42FF-990D-EF1A87B4EA19}" type="presParOf" srcId="{2690FFA0-BA79-4EF4-953D-A8CA065F74C8}" destId="{BA1D7A30-4909-487A-8A7A-7B300114EE39}" srcOrd="3" destOrd="0" presId="urn:microsoft.com/office/officeart/2005/8/layout/vList4#2"/>
    <dgm:cxn modelId="{5E036BAD-1AF3-4F5D-B518-E341F2890857}" type="presParOf" srcId="{2690FFA0-BA79-4EF4-953D-A8CA065F74C8}" destId="{04BDC04E-59EE-4E08-B9FC-1EA2E21FD062}" srcOrd="4" destOrd="0" presId="urn:microsoft.com/office/officeart/2005/8/layout/vList4#2"/>
    <dgm:cxn modelId="{0AC28DC3-A026-43F4-B427-BA311F6EC7B9}" type="presParOf" srcId="{04BDC04E-59EE-4E08-B9FC-1EA2E21FD062}" destId="{E4F84548-9B83-483E-95DC-EB015AF34FFA}" srcOrd="0" destOrd="0" presId="urn:microsoft.com/office/officeart/2005/8/layout/vList4#2"/>
    <dgm:cxn modelId="{07E05147-655C-4855-B582-3760233BE7DB}" type="presParOf" srcId="{04BDC04E-59EE-4E08-B9FC-1EA2E21FD062}" destId="{7CC71D4B-E1EE-42D0-9F8D-AA03A3120CAC}" srcOrd="1" destOrd="0" presId="urn:microsoft.com/office/officeart/2005/8/layout/vList4#2"/>
    <dgm:cxn modelId="{689AC321-9437-4CA5-841D-BC0694B88F1F}" type="presParOf" srcId="{04BDC04E-59EE-4E08-B9FC-1EA2E21FD062}" destId="{9F9FAA9D-B041-4BF2-A16E-AD94E9E3505B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EC5D02-8E2B-422E-91CA-E4F8CB4B43D5}" type="doc">
      <dgm:prSet loTypeId="urn:microsoft.com/office/officeart/2005/8/layout/venn2" loCatId="relationship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es-SV"/>
        </a:p>
      </dgm:t>
    </dgm:pt>
    <dgm:pt modelId="{FA3BDE7D-A7CD-4826-AD24-DFF2A0A31D06}">
      <dgm:prSet phldrT="[Texto]" custT="1"/>
      <dgm:spPr/>
      <dgm:t>
        <a:bodyPr/>
        <a:lstStyle/>
        <a:p>
          <a:r>
            <a:rPr lang="es-SV" sz="1000" b="1" smtClean="0">
              <a:solidFill>
                <a:schemeClr val="tx1">
                  <a:lumMod val="95000"/>
                  <a:lumOff val="5000"/>
                </a:schemeClr>
              </a:solidFill>
            </a:rPr>
            <a:t>DOCUMENTACIÓN</a:t>
          </a:r>
          <a:endParaRPr lang="es-SV" sz="1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5ECF9F4-5EBD-4DC9-BA0F-4A6375489495}" type="parTrans" cxnId="{C01CD727-DEAD-48DC-8BF7-7E6677F2F78A}">
      <dgm:prSet/>
      <dgm:spPr/>
      <dgm:t>
        <a:bodyPr/>
        <a:lstStyle/>
        <a:p>
          <a:endParaRPr lang="es-SV" sz="10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30D40D3-DA37-4B76-AE84-B93C6C7248FE}" type="sibTrans" cxnId="{C01CD727-DEAD-48DC-8BF7-7E6677F2F78A}">
      <dgm:prSet/>
      <dgm:spPr/>
      <dgm:t>
        <a:bodyPr/>
        <a:lstStyle/>
        <a:p>
          <a:endParaRPr lang="es-SV" sz="10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5625C50-AE22-45F5-8A71-B7875DE8EEAD}">
      <dgm:prSet phldrT="[Texto]" custT="1"/>
      <dgm:spPr/>
      <dgm:t>
        <a:bodyPr/>
        <a:lstStyle/>
        <a:p>
          <a:r>
            <a:rPr lang="es-SV" sz="1000" b="1" smtClean="0">
              <a:solidFill>
                <a:schemeClr val="tx1">
                  <a:lumMod val="95000"/>
                  <a:lumOff val="5000"/>
                </a:schemeClr>
              </a:solidFill>
            </a:rPr>
            <a:t>SENSIBILIZACIÓN E INFORMACIÓN</a:t>
          </a:r>
          <a:endParaRPr lang="es-SV" sz="1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71326A9-2623-480E-890C-6709D2E9C6A6}" type="parTrans" cxnId="{ED9579B4-75C8-48AD-9A19-A0FA83AE13D7}">
      <dgm:prSet/>
      <dgm:spPr/>
      <dgm:t>
        <a:bodyPr/>
        <a:lstStyle/>
        <a:p>
          <a:endParaRPr lang="es-SV" sz="10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1C8FF48-BE77-4BA7-96A5-F720D6A4AC3A}" type="sibTrans" cxnId="{ED9579B4-75C8-48AD-9A19-A0FA83AE13D7}">
      <dgm:prSet/>
      <dgm:spPr/>
      <dgm:t>
        <a:bodyPr/>
        <a:lstStyle/>
        <a:p>
          <a:endParaRPr lang="es-SV" sz="10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0039BAD-5F34-4707-AFCA-7DC6BC462114}">
      <dgm:prSet phldrT="[Texto]" custT="1"/>
      <dgm:spPr/>
      <dgm:t>
        <a:bodyPr/>
        <a:lstStyle/>
        <a:p>
          <a:r>
            <a:rPr lang="es-SV" sz="1000" b="1" smtClean="0">
              <a:solidFill>
                <a:schemeClr val="tx1">
                  <a:lumMod val="95000"/>
                  <a:lumOff val="5000"/>
                </a:schemeClr>
              </a:solidFill>
            </a:rPr>
            <a:t>IDENTIFICACIÓN DE ACTORES</a:t>
          </a:r>
          <a:endParaRPr lang="es-SV" sz="1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77AC58F-913D-494F-80EC-993DC6E4F3B0}" type="parTrans" cxnId="{68C41EDD-AD85-454A-ABF1-1EFF6694F9BA}">
      <dgm:prSet/>
      <dgm:spPr/>
      <dgm:t>
        <a:bodyPr/>
        <a:lstStyle/>
        <a:p>
          <a:endParaRPr lang="es-SV" sz="10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5B28962-3068-4DA1-8767-F1A7029E6FE4}" type="sibTrans" cxnId="{68C41EDD-AD85-454A-ABF1-1EFF6694F9BA}">
      <dgm:prSet/>
      <dgm:spPr/>
      <dgm:t>
        <a:bodyPr/>
        <a:lstStyle/>
        <a:p>
          <a:endParaRPr lang="es-SV" sz="10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6681A9E-5896-4887-8DBC-C9DA22F1B53D}">
      <dgm:prSet phldrT="[Texto]" custT="1"/>
      <dgm:spPr/>
      <dgm:t>
        <a:bodyPr/>
        <a:lstStyle/>
        <a:p>
          <a:r>
            <a:rPr lang="es-SV" sz="9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INSTRUMENTACIÓN</a:t>
          </a:r>
        </a:p>
        <a:p>
          <a:r>
            <a:rPr lang="es-SV" sz="9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EVALUACIÓN</a:t>
          </a:r>
        </a:p>
        <a:p>
          <a:r>
            <a:rPr lang="es-SV" sz="9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SOLUCIONES FORMATIVAS</a:t>
          </a:r>
          <a:endParaRPr lang="es-SV" sz="9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EC29FA3-04E7-4278-B258-5B7B2F40BB05}" type="parTrans" cxnId="{2A6D1717-4873-4735-812E-E30DC33F5CB1}">
      <dgm:prSet/>
      <dgm:spPr/>
      <dgm:t>
        <a:bodyPr/>
        <a:lstStyle/>
        <a:p>
          <a:endParaRPr lang="es-SV" sz="10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ADFD798-5C77-491A-B6BD-5DF5B7155D4D}" type="sibTrans" cxnId="{2A6D1717-4873-4735-812E-E30DC33F5CB1}">
      <dgm:prSet/>
      <dgm:spPr/>
      <dgm:t>
        <a:bodyPr/>
        <a:lstStyle/>
        <a:p>
          <a:endParaRPr lang="es-SV" sz="10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F875179-2690-4243-B19E-32711A79FBD3}" type="pres">
      <dgm:prSet presAssocID="{E9EC5D02-8E2B-422E-91CA-E4F8CB4B43D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2563C369-6157-4CCE-93A0-483EC96F319A}" type="pres">
      <dgm:prSet presAssocID="{E9EC5D02-8E2B-422E-91CA-E4F8CB4B43D5}" presName="comp1" presStyleCnt="0"/>
      <dgm:spPr/>
    </dgm:pt>
    <dgm:pt modelId="{20A79952-9EF5-4727-B7EC-6D72EC4BF9D0}" type="pres">
      <dgm:prSet presAssocID="{E9EC5D02-8E2B-422E-91CA-E4F8CB4B43D5}" presName="circle1" presStyleLbl="node1" presStyleIdx="0" presStyleCnt="4"/>
      <dgm:spPr/>
      <dgm:t>
        <a:bodyPr/>
        <a:lstStyle/>
        <a:p>
          <a:endParaRPr lang="es-SV"/>
        </a:p>
      </dgm:t>
    </dgm:pt>
    <dgm:pt modelId="{05ED34B3-8CCF-4B21-AFA9-7DF0A7E18BD7}" type="pres">
      <dgm:prSet presAssocID="{E9EC5D02-8E2B-422E-91CA-E4F8CB4B43D5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B5BC55BA-6B1D-4556-9317-67E92ACB722D}" type="pres">
      <dgm:prSet presAssocID="{E9EC5D02-8E2B-422E-91CA-E4F8CB4B43D5}" presName="comp2" presStyleCnt="0"/>
      <dgm:spPr/>
    </dgm:pt>
    <dgm:pt modelId="{F4EDAE6B-7A84-4AFC-BCB3-573782C1BDE2}" type="pres">
      <dgm:prSet presAssocID="{E9EC5D02-8E2B-422E-91CA-E4F8CB4B43D5}" presName="circle2" presStyleLbl="node1" presStyleIdx="1" presStyleCnt="4"/>
      <dgm:spPr/>
      <dgm:t>
        <a:bodyPr/>
        <a:lstStyle/>
        <a:p>
          <a:endParaRPr lang="es-SV"/>
        </a:p>
      </dgm:t>
    </dgm:pt>
    <dgm:pt modelId="{F8E0AFEC-2694-498D-9C3B-FA4F578F92A0}" type="pres">
      <dgm:prSet presAssocID="{E9EC5D02-8E2B-422E-91CA-E4F8CB4B43D5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94EC7E7-6343-429E-9917-6AD28AC800EB}" type="pres">
      <dgm:prSet presAssocID="{E9EC5D02-8E2B-422E-91CA-E4F8CB4B43D5}" presName="comp3" presStyleCnt="0"/>
      <dgm:spPr/>
    </dgm:pt>
    <dgm:pt modelId="{13A694E9-2EC5-4474-9A32-2CBB1803C60B}" type="pres">
      <dgm:prSet presAssocID="{E9EC5D02-8E2B-422E-91CA-E4F8CB4B43D5}" presName="circle3" presStyleLbl="node1" presStyleIdx="2" presStyleCnt="4"/>
      <dgm:spPr/>
      <dgm:t>
        <a:bodyPr/>
        <a:lstStyle/>
        <a:p>
          <a:endParaRPr lang="es-SV"/>
        </a:p>
      </dgm:t>
    </dgm:pt>
    <dgm:pt modelId="{7BE40DEE-71B8-4945-B773-5C1F697FFFE0}" type="pres">
      <dgm:prSet presAssocID="{E9EC5D02-8E2B-422E-91CA-E4F8CB4B43D5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6AA7FFE1-6EF4-45B4-9CEE-6B928C61F0AC}" type="pres">
      <dgm:prSet presAssocID="{E9EC5D02-8E2B-422E-91CA-E4F8CB4B43D5}" presName="comp4" presStyleCnt="0"/>
      <dgm:spPr/>
    </dgm:pt>
    <dgm:pt modelId="{599D0A87-33E1-4824-A263-89EA94A74A03}" type="pres">
      <dgm:prSet presAssocID="{E9EC5D02-8E2B-422E-91CA-E4F8CB4B43D5}" presName="circle4" presStyleLbl="node1" presStyleIdx="3" presStyleCnt="4"/>
      <dgm:spPr/>
      <dgm:t>
        <a:bodyPr/>
        <a:lstStyle/>
        <a:p>
          <a:endParaRPr lang="es-SV"/>
        </a:p>
      </dgm:t>
    </dgm:pt>
    <dgm:pt modelId="{B161158F-4A6D-4507-8DEF-FE21E318DFC4}" type="pres">
      <dgm:prSet presAssocID="{E9EC5D02-8E2B-422E-91CA-E4F8CB4B43D5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F12953D4-F0AA-4779-8605-2E63829DB48B}" type="presOf" srcId="{FA3BDE7D-A7CD-4826-AD24-DFF2A0A31D06}" destId="{20A79952-9EF5-4727-B7EC-6D72EC4BF9D0}" srcOrd="0" destOrd="0" presId="urn:microsoft.com/office/officeart/2005/8/layout/venn2"/>
    <dgm:cxn modelId="{9C75DAE8-CEA2-4AD1-B615-D0E5C7CD4552}" type="presOf" srcId="{FA3BDE7D-A7CD-4826-AD24-DFF2A0A31D06}" destId="{05ED34B3-8CCF-4B21-AFA9-7DF0A7E18BD7}" srcOrd="1" destOrd="0" presId="urn:microsoft.com/office/officeart/2005/8/layout/venn2"/>
    <dgm:cxn modelId="{DD31B5DF-678E-4298-9F94-1B411B5762CD}" type="presOf" srcId="{E9EC5D02-8E2B-422E-91CA-E4F8CB4B43D5}" destId="{5F875179-2690-4243-B19E-32711A79FBD3}" srcOrd="0" destOrd="0" presId="urn:microsoft.com/office/officeart/2005/8/layout/venn2"/>
    <dgm:cxn modelId="{DC758FD5-10CE-4C8F-9DF0-02F1D1797325}" type="presOf" srcId="{26681A9E-5896-4887-8DBC-C9DA22F1B53D}" destId="{B161158F-4A6D-4507-8DEF-FE21E318DFC4}" srcOrd="1" destOrd="0" presId="urn:microsoft.com/office/officeart/2005/8/layout/venn2"/>
    <dgm:cxn modelId="{87368E2B-ED77-4D6C-BCAE-D994D4FE5E6B}" type="presOf" srcId="{25625C50-AE22-45F5-8A71-B7875DE8EEAD}" destId="{F4EDAE6B-7A84-4AFC-BCB3-573782C1BDE2}" srcOrd="0" destOrd="0" presId="urn:microsoft.com/office/officeart/2005/8/layout/venn2"/>
    <dgm:cxn modelId="{ED9579B4-75C8-48AD-9A19-A0FA83AE13D7}" srcId="{E9EC5D02-8E2B-422E-91CA-E4F8CB4B43D5}" destId="{25625C50-AE22-45F5-8A71-B7875DE8EEAD}" srcOrd="1" destOrd="0" parTransId="{071326A9-2623-480E-890C-6709D2E9C6A6}" sibTransId="{A1C8FF48-BE77-4BA7-96A5-F720D6A4AC3A}"/>
    <dgm:cxn modelId="{C8234973-C585-449F-A43F-B46627ED9840}" type="presOf" srcId="{26681A9E-5896-4887-8DBC-C9DA22F1B53D}" destId="{599D0A87-33E1-4824-A263-89EA94A74A03}" srcOrd="0" destOrd="0" presId="urn:microsoft.com/office/officeart/2005/8/layout/venn2"/>
    <dgm:cxn modelId="{6EFA959C-612F-4797-8605-18D343BB898F}" type="presOf" srcId="{25625C50-AE22-45F5-8A71-B7875DE8EEAD}" destId="{F8E0AFEC-2694-498D-9C3B-FA4F578F92A0}" srcOrd="1" destOrd="0" presId="urn:microsoft.com/office/officeart/2005/8/layout/venn2"/>
    <dgm:cxn modelId="{68C41EDD-AD85-454A-ABF1-1EFF6694F9BA}" srcId="{E9EC5D02-8E2B-422E-91CA-E4F8CB4B43D5}" destId="{70039BAD-5F34-4707-AFCA-7DC6BC462114}" srcOrd="2" destOrd="0" parTransId="{077AC58F-913D-494F-80EC-993DC6E4F3B0}" sibTransId="{75B28962-3068-4DA1-8767-F1A7029E6FE4}"/>
    <dgm:cxn modelId="{2A6D1717-4873-4735-812E-E30DC33F5CB1}" srcId="{E9EC5D02-8E2B-422E-91CA-E4F8CB4B43D5}" destId="{26681A9E-5896-4887-8DBC-C9DA22F1B53D}" srcOrd="3" destOrd="0" parTransId="{AEC29FA3-04E7-4278-B258-5B7B2F40BB05}" sibTransId="{EADFD798-5C77-491A-B6BD-5DF5B7155D4D}"/>
    <dgm:cxn modelId="{C01CD727-DEAD-48DC-8BF7-7E6677F2F78A}" srcId="{E9EC5D02-8E2B-422E-91CA-E4F8CB4B43D5}" destId="{FA3BDE7D-A7CD-4826-AD24-DFF2A0A31D06}" srcOrd="0" destOrd="0" parTransId="{95ECF9F4-5EBD-4DC9-BA0F-4A6375489495}" sibTransId="{630D40D3-DA37-4B76-AE84-B93C6C7248FE}"/>
    <dgm:cxn modelId="{6FC07685-C940-4CB5-8307-55493D6A5B8A}" type="presOf" srcId="{70039BAD-5F34-4707-AFCA-7DC6BC462114}" destId="{13A694E9-2EC5-4474-9A32-2CBB1803C60B}" srcOrd="0" destOrd="0" presId="urn:microsoft.com/office/officeart/2005/8/layout/venn2"/>
    <dgm:cxn modelId="{8CCCF234-2B22-497A-8161-2B1FAFE32D19}" type="presOf" srcId="{70039BAD-5F34-4707-AFCA-7DC6BC462114}" destId="{7BE40DEE-71B8-4945-B773-5C1F697FFFE0}" srcOrd="1" destOrd="0" presId="urn:microsoft.com/office/officeart/2005/8/layout/venn2"/>
    <dgm:cxn modelId="{B62AADF1-C826-4406-8087-0FAE3570089D}" type="presParOf" srcId="{5F875179-2690-4243-B19E-32711A79FBD3}" destId="{2563C369-6157-4CCE-93A0-483EC96F319A}" srcOrd="0" destOrd="0" presId="urn:microsoft.com/office/officeart/2005/8/layout/venn2"/>
    <dgm:cxn modelId="{5DFA3BFD-08BE-498D-A0C0-6B0BE3EE9160}" type="presParOf" srcId="{2563C369-6157-4CCE-93A0-483EC96F319A}" destId="{20A79952-9EF5-4727-B7EC-6D72EC4BF9D0}" srcOrd="0" destOrd="0" presId="urn:microsoft.com/office/officeart/2005/8/layout/venn2"/>
    <dgm:cxn modelId="{961BBBB6-5D6E-46DB-A94C-D94B45A060C5}" type="presParOf" srcId="{2563C369-6157-4CCE-93A0-483EC96F319A}" destId="{05ED34B3-8CCF-4B21-AFA9-7DF0A7E18BD7}" srcOrd="1" destOrd="0" presId="urn:microsoft.com/office/officeart/2005/8/layout/venn2"/>
    <dgm:cxn modelId="{48CBDBAE-280D-47E8-B11F-BA74203BFBCF}" type="presParOf" srcId="{5F875179-2690-4243-B19E-32711A79FBD3}" destId="{B5BC55BA-6B1D-4556-9317-67E92ACB722D}" srcOrd="1" destOrd="0" presId="urn:microsoft.com/office/officeart/2005/8/layout/venn2"/>
    <dgm:cxn modelId="{A2F61251-75E3-4C04-9ED7-4A5CD86FE035}" type="presParOf" srcId="{B5BC55BA-6B1D-4556-9317-67E92ACB722D}" destId="{F4EDAE6B-7A84-4AFC-BCB3-573782C1BDE2}" srcOrd="0" destOrd="0" presId="urn:microsoft.com/office/officeart/2005/8/layout/venn2"/>
    <dgm:cxn modelId="{F41F4FBE-5C3F-4E6C-B5A2-115646160E42}" type="presParOf" srcId="{B5BC55BA-6B1D-4556-9317-67E92ACB722D}" destId="{F8E0AFEC-2694-498D-9C3B-FA4F578F92A0}" srcOrd="1" destOrd="0" presId="urn:microsoft.com/office/officeart/2005/8/layout/venn2"/>
    <dgm:cxn modelId="{961858B5-BD6A-4F3C-A269-9B99F6E980D6}" type="presParOf" srcId="{5F875179-2690-4243-B19E-32711A79FBD3}" destId="{A94EC7E7-6343-429E-9917-6AD28AC800EB}" srcOrd="2" destOrd="0" presId="urn:microsoft.com/office/officeart/2005/8/layout/venn2"/>
    <dgm:cxn modelId="{D6CD315B-40C5-4332-BE22-B4F96C415209}" type="presParOf" srcId="{A94EC7E7-6343-429E-9917-6AD28AC800EB}" destId="{13A694E9-2EC5-4474-9A32-2CBB1803C60B}" srcOrd="0" destOrd="0" presId="urn:microsoft.com/office/officeart/2005/8/layout/venn2"/>
    <dgm:cxn modelId="{0405A07D-4702-4858-90A4-D26221A6C8D6}" type="presParOf" srcId="{A94EC7E7-6343-429E-9917-6AD28AC800EB}" destId="{7BE40DEE-71B8-4945-B773-5C1F697FFFE0}" srcOrd="1" destOrd="0" presId="urn:microsoft.com/office/officeart/2005/8/layout/venn2"/>
    <dgm:cxn modelId="{97EAF97E-9641-4F35-911B-95E9ACF6D791}" type="presParOf" srcId="{5F875179-2690-4243-B19E-32711A79FBD3}" destId="{6AA7FFE1-6EF4-45B4-9CEE-6B928C61F0AC}" srcOrd="3" destOrd="0" presId="urn:microsoft.com/office/officeart/2005/8/layout/venn2"/>
    <dgm:cxn modelId="{724DE173-0CE0-4A32-BED4-995803EC0B23}" type="presParOf" srcId="{6AA7FFE1-6EF4-45B4-9CEE-6B928C61F0AC}" destId="{599D0A87-33E1-4824-A263-89EA94A74A03}" srcOrd="0" destOrd="0" presId="urn:microsoft.com/office/officeart/2005/8/layout/venn2"/>
    <dgm:cxn modelId="{DCBF5167-20E7-4878-8844-C2C92DBD0BE5}" type="presParOf" srcId="{6AA7FFE1-6EF4-45B4-9CEE-6B928C61F0AC}" destId="{B161158F-4A6D-4507-8DEF-FE21E318DFC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D4BC31-5617-4D08-A3EB-A15FCBB1B40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8376C096-5524-4A76-AB80-65528A90A9FF}">
      <dgm:prSet phldrT="[Texto]"/>
      <dgm:spPr/>
      <dgm:t>
        <a:bodyPr/>
        <a:lstStyle/>
        <a:p>
          <a:r>
            <a:rPr kumimoji="1" lang="es-SV" b="1" dirty="0" smtClean="0"/>
            <a:t>COMPONENTES ESPECÍFICOS</a:t>
          </a:r>
          <a:r>
            <a:rPr kumimoji="1" lang="es-SV" dirty="0" smtClean="0"/>
            <a:t>   </a:t>
          </a:r>
          <a:endParaRPr lang="es-SV" dirty="0"/>
        </a:p>
      </dgm:t>
    </dgm:pt>
    <dgm:pt modelId="{8DDFA693-71A3-45F9-9416-67F0762781C2}" type="parTrans" cxnId="{61E8F528-BA8A-4BCD-95C1-5AA758D6AEF6}">
      <dgm:prSet/>
      <dgm:spPr/>
      <dgm:t>
        <a:bodyPr/>
        <a:lstStyle/>
        <a:p>
          <a:endParaRPr lang="es-SV"/>
        </a:p>
      </dgm:t>
    </dgm:pt>
    <dgm:pt modelId="{A6CBF9D2-6382-4008-B4F0-E4CED90150D5}" type="sibTrans" cxnId="{61E8F528-BA8A-4BCD-95C1-5AA758D6AEF6}">
      <dgm:prSet/>
      <dgm:spPr/>
      <dgm:t>
        <a:bodyPr/>
        <a:lstStyle/>
        <a:p>
          <a:endParaRPr lang="es-SV"/>
        </a:p>
      </dgm:t>
    </dgm:pt>
    <dgm:pt modelId="{86BDF064-789D-4E9E-86FE-460DC025344D}">
      <dgm:prSet/>
      <dgm:spPr/>
      <dgm:t>
        <a:bodyPr/>
        <a:lstStyle/>
        <a:p>
          <a:r>
            <a:rPr kumimoji="1" lang="es-SV" dirty="0" smtClean="0"/>
            <a:t>Identificación de actores</a:t>
          </a:r>
          <a:r>
            <a:rPr lang="es-SV" dirty="0" smtClean="0"/>
            <a:t> </a:t>
          </a:r>
          <a:endParaRPr lang="es-SV" dirty="0"/>
        </a:p>
      </dgm:t>
    </dgm:pt>
    <dgm:pt modelId="{73191545-B8CE-4BFC-823E-268C04A219B4}" type="parTrans" cxnId="{51C9FA5A-1593-4493-9ACC-E217C8FCD17D}">
      <dgm:prSet/>
      <dgm:spPr/>
      <dgm:t>
        <a:bodyPr/>
        <a:lstStyle/>
        <a:p>
          <a:endParaRPr lang="es-SV"/>
        </a:p>
      </dgm:t>
    </dgm:pt>
    <dgm:pt modelId="{A6F53FD6-F919-4ACE-A45E-E8660F5E6B36}" type="sibTrans" cxnId="{51C9FA5A-1593-4493-9ACC-E217C8FCD17D}">
      <dgm:prSet/>
      <dgm:spPr/>
      <dgm:t>
        <a:bodyPr/>
        <a:lstStyle/>
        <a:p>
          <a:endParaRPr lang="es-SV"/>
        </a:p>
      </dgm:t>
    </dgm:pt>
    <dgm:pt modelId="{93A12ACF-E384-43BD-B88F-FA577C71362A}">
      <dgm:prSet/>
      <dgm:spPr/>
      <dgm:t>
        <a:bodyPr/>
        <a:lstStyle/>
        <a:p>
          <a:r>
            <a:rPr kumimoji="1" lang="es-SV" dirty="0" smtClean="0"/>
            <a:t>Instrumentación</a:t>
          </a:r>
          <a:r>
            <a:rPr lang="es-SV" dirty="0" smtClean="0"/>
            <a:t> </a:t>
          </a:r>
          <a:endParaRPr lang="es-SV" dirty="0"/>
        </a:p>
      </dgm:t>
    </dgm:pt>
    <dgm:pt modelId="{8C89DA8E-DD8C-4019-91A3-381149F8E95C}" type="parTrans" cxnId="{F8DEB490-D349-4274-8599-40031844C433}">
      <dgm:prSet/>
      <dgm:spPr/>
      <dgm:t>
        <a:bodyPr/>
        <a:lstStyle/>
        <a:p>
          <a:endParaRPr lang="es-SV"/>
        </a:p>
      </dgm:t>
    </dgm:pt>
    <dgm:pt modelId="{A07944CB-F860-4E59-861B-E6322A1C0176}" type="sibTrans" cxnId="{F8DEB490-D349-4274-8599-40031844C433}">
      <dgm:prSet/>
      <dgm:spPr/>
      <dgm:t>
        <a:bodyPr/>
        <a:lstStyle/>
        <a:p>
          <a:endParaRPr lang="es-SV"/>
        </a:p>
      </dgm:t>
    </dgm:pt>
    <dgm:pt modelId="{B26DA31B-28BC-4D4A-A4D3-572552237025}">
      <dgm:prSet/>
      <dgm:spPr/>
      <dgm:t>
        <a:bodyPr/>
        <a:lstStyle/>
        <a:p>
          <a:r>
            <a:rPr kumimoji="1" lang="es-SV" dirty="0" smtClean="0"/>
            <a:t>Evaluación de competencias laborales</a:t>
          </a:r>
          <a:r>
            <a:rPr lang="es-SV" dirty="0" smtClean="0"/>
            <a:t> </a:t>
          </a:r>
          <a:endParaRPr lang="es-SV" dirty="0"/>
        </a:p>
      </dgm:t>
    </dgm:pt>
    <dgm:pt modelId="{1146CB9E-5BF2-4720-BBD4-6FF3C7E4BB53}" type="parTrans" cxnId="{A5D1B752-7DAC-4C7C-AB12-CF21335F72FC}">
      <dgm:prSet/>
      <dgm:spPr/>
      <dgm:t>
        <a:bodyPr/>
        <a:lstStyle/>
        <a:p>
          <a:endParaRPr lang="es-SV"/>
        </a:p>
      </dgm:t>
    </dgm:pt>
    <dgm:pt modelId="{7EA5E351-C876-4605-A9E4-7B4444B09E14}" type="sibTrans" cxnId="{A5D1B752-7DAC-4C7C-AB12-CF21335F72FC}">
      <dgm:prSet/>
      <dgm:spPr/>
      <dgm:t>
        <a:bodyPr/>
        <a:lstStyle/>
        <a:p>
          <a:endParaRPr lang="es-SV"/>
        </a:p>
      </dgm:t>
    </dgm:pt>
    <dgm:pt modelId="{FF242EBE-5849-48F9-8472-37BEAADD65D1}">
      <dgm:prSet/>
      <dgm:spPr/>
      <dgm:t>
        <a:bodyPr/>
        <a:lstStyle/>
        <a:p>
          <a:r>
            <a:rPr kumimoji="1" lang="es-SV" dirty="0" smtClean="0"/>
            <a:t>Soluciones formativas</a:t>
          </a:r>
          <a:r>
            <a:rPr lang="es-SV" dirty="0" smtClean="0"/>
            <a:t> </a:t>
          </a:r>
          <a:endParaRPr lang="es-SV" dirty="0"/>
        </a:p>
      </dgm:t>
    </dgm:pt>
    <dgm:pt modelId="{4190CFE2-AEBB-41A1-8C34-9684358D121D}" type="parTrans" cxnId="{33A2CD1D-8FCA-4727-9710-B7671FB4B634}">
      <dgm:prSet/>
      <dgm:spPr/>
      <dgm:t>
        <a:bodyPr/>
        <a:lstStyle/>
        <a:p>
          <a:endParaRPr lang="es-SV"/>
        </a:p>
      </dgm:t>
    </dgm:pt>
    <dgm:pt modelId="{64BB38B9-C303-454D-B260-9AA3170F86BB}" type="sibTrans" cxnId="{33A2CD1D-8FCA-4727-9710-B7671FB4B634}">
      <dgm:prSet/>
      <dgm:spPr/>
      <dgm:t>
        <a:bodyPr/>
        <a:lstStyle/>
        <a:p>
          <a:endParaRPr lang="es-SV"/>
        </a:p>
      </dgm:t>
    </dgm:pt>
    <dgm:pt modelId="{47986346-E656-4218-99A7-F9AFDA8E822F}">
      <dgm:prSet/>
      <dgm:spPr/>
      <dgm:t>
        <a:bodyPr/>
        <a:lstStyle/>
        <a:p>
          <a:r>
            <a:rPr kumimoji="1" lang="es-SV" b="1" smtClean="0"/>
            <a:t>COMPONENTES TRANSVERSALES</a:t>
          </a:r>
          <a:endParaRPr lang="es-SV"/>
        </a:p>
      </dgm:t>
    </dgm:pt>
    <dgm:pt modelId="{EDCF8226-E9BA-4590-B6DC-F0B9E50E0B15}" type="parTrans" cxnId="{A60C6987-C0A7-4ACB-8E5A-777C4AE61DBB}">
      <dgm:prSet/>
      <dgm:spPr/>
      <dgm:t>
        <a:bodyPr/>
        <a:lstStyle/>
        <a:p>
          <a:endParaRPr lang="es-SV"/>
        </a:p>
      </dgm:t>
    </dgm:pt>
    <dgm:pt modelId="{03D063AD-DA9E-408F-B005-1BC124819255}" type="sibTrans" cxnId="{A60C6987-C0A7-4ACB-8E5A-777C4AE61DBB}">
      <dgm:prSet/>
      <dgm:spPr/>
      <dgm:t>
        <a:bodyPr/>
        <a:lstStyle/>
        <a:p>
          <a:endParaRPr lang="es-SV"/>
        </a:p>
      </dgm:t>
    </dgm:pt>
    <dgm:pt modelId="{6ACF1DF7-9470-4B3A-B90B-9A54E1339495}">
      <dgm:prSet/>
      <dgm:spPr/>
      <dgm:t>
        <a:bodyPr/>
        <a:lstStyle/>
        <a:p>
          <a:r>
            <a:rPr kumimoji="1" lang="es-SV" dirty="0" smtClean="0"/>
            <a:t>Sensibilización e información</a:t>
          </a:r>
          <a:r>
            <a:rPr lang="es-SV" dirty="0" smtClean="0"/>
            <a:t> </a:t>
          </a:r>
          <a:endParaRPr lang="es-SV" dirty="0"/>
        </a:p>
      </dgm:t>
    </dgm:pt>
    <dgm:pt modelId="{AC05B597-704A-4159-98EB-5846674EAA32}" type="parTrans" cxnId="{63CB0A03-64F5-4C58-949D-24792D05B5D6}">
      <dgm:prSet/>
      <dgm:spPr/>
      <dgm:t>
        <a:bodyPr/>
        <a:lstStyle/>
        <a:p>
          <a:endParaRPr lang="es-SV"/>
        </a:p>
      </dgm:t>
    </dgm:pt>
    <dgm:pt modelId="{06389295-2AF0-4D53-9A0C-9872ADB3B524}" type="sibTrans" cxnId="{63CB0A03-64F5-4C58-949D-24792D05B5D6}">
      <dgm:prSet/>
      <dgm:spPr/>
      <dgm:t>
        <a:bodyPr/>
        <a:lstStyle/>
        <a:p>
          <a:endParaRPr lang="es-SV"/>
        </a:p>
      </dgm:t>
    </dgm:pt>
    <dgm:pt modelId="{1232FFE8-5AA4-4CE2-98BA-E5D61D8AC6D6}">
      <dgm:prSet/>
      <dgm:spPr/>
      <dgm:t>
        <a:bodyPr/>
        <a:lstStyle/>
        <a:p>
          <a:r>
            <a:rPr kumimoji="1" lang="es-SV" dirty="0" smtClean="0"/>
            <a:t>Documentación</a:t>
          </a:r>
          <a:endParaRPr lang="es-SV" dirty="0"/>
        </a:p>
      </dgm:t>
    </dgm:pt>
    <dgm:pt modelId="{E0D1CF37-BD7A-43D1-ABF3-E4A49C39D2C2}" type="parTrans" cxnId="{F9340AD1-A2A4-4813-8069-4120BC1FF0AC}">
      <dgm:prSet/>
      <dgm:spPr/>
      <dgm:t>
        <a:bodyPr/>
        <a:lstStyle/>
        <a:p>
          <a:endParaRPr lang="es-SV"/>
        </a:p>
      </dgm:t>
    </dgm:pt>
    <dgm:pt modelId="{D6A95927-4229-4947-9817-6344FF056C17}" type="sibTrans" cxnId="{F9340AD1-A2A4-4813-8069-4120BC1FF0AC}">
      <dgm:prSet/>
      <dgm:spPr/>
      <dgm:t>
        <a:bodyPr/>
        <a:lstStyle/>
        <a:p>
          <a:endParaRPr lang="es-SV"/>
        </a:p>
      </dgm:t>
    </dgm:pt>
    <dgm:pt modelId="{0CC19857-AE0B-4FF3-B400-1DB3CB272A42}" type="pres">
      <dgm:prSet presAssocID="{E0D4BC31-5617-4D08-A3EB-A15FCBB1B4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D126A92-8D1C-4B3C-A875-40C4FB36B91B}" type="pres">
      <dgm:prSet presAssocID="{8376C096-5524-4A76-AB80-65528A90A9FF}" presName="parentLin" presStyleCnt="0"/>
      <dgm:spPr/>
    </dgm:pt>
    <dgm:pt modelId="{B610F9C6-546C-4915-AE51-F003963BBF69}" type="pres">
      <dgm:prSet presAssocID="{8376C096-5524-4A76-AB80-65528A90A9FF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A06F8AAE-9867-45A1-AECD-439057F34E09}" type="pres">
      <dgm:prSet presAssocID="{8376C096-5524-4A76-AB80-65528A90A9F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AA1CF4-CF71-4935-B34C-8291663881E2}" type="pres">
      <dgm:prSet presAssocID="{8376C096-5524-4A76-AB80-65528A90A9FF}" presName="negativeSpace" presStyleCnt="0"/>
      <dgm:spPr/>
    </dgm:pt>
    <dgm:pt modelId="{D159D098-C988-48FC-84AA-13E3C973536F}" type="pres">
      <dgm:prSet presAssocID="{8376C096-5524-4A76-AB80-65528A90A9FF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65DF30-52DC-4C89-9D39-480D0F60B947}" type="pres">
      <dgm:prSet presAssocID="{A6CBF9D2-6382-4008-B4F0-E4CED90150D5}" presName="spaceBetweenRectangles" presStyleCnt="0"/>
      <dgm:spPr/>
    </dgm:pt>
    <dgm:pt modelId="{32B6F394-679E-4914-97AE-2B9FD998AC0E}" type="pres">
      <dgm:prSet presAssocID="{47986346-E656-4218-99A7-F9AFDA8E822F}" presName="parentLin" presStyleCnt="0"/>
      <dgm:spPr/>
    </dgm:pt>
    <dgm:pt modelId="{41B44CF3-1B64-4B02-92B8-84306DE02B4E}" type="pres">
      <dgm:prSet presAssocID="{47986346-E656-4218-99A7-F9AFDA8E822F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0EEDEB79-EB29-4B9E-B4A2-5007F3A53F83}" type="pres">
      <dgm:prSet presAssocID="{47986346-E656-4218-99A7-F9AFDA8E822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416EC4-D4B4-4651-99A7-0FEBDB873EF8}" type="pres">
      <dgm:prSet presAssocID="{47986346-E656-4218-99A7-F9AFDA8E822F}" presName="negativeSpace" presStyleCnt="0"/>
      <dgm:spPr/>
    </dgm:pt>
    <dgm:pt modelId="{EB17A080-2F24-4592-BCA2-6895AFB496AE}" type="pres">
      <dgm:prSet presAssocID="{47986346-E656-4218-99A7-F9AFDA8E822F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91E9A5A-815D-48A3-8E83-9FFB87331461}" type="presOf" srcId="{6ACF1DF7-9470-4B3A-B90B-9A54E1339495}" destId="{EB17A080-2F24-4592-BCA2-6895AFB496AE}" srcOrd="0" destOrd="0" presId="urn:microsoft.com/office/officeart/2005/8/layout/list1"/>
    <dgm:cxn modelId="{C1FAF18A-DC9D-4D96-AB5D-C021DF6C9827}" type="presOf" srcId="{47986346-E656-4218-99A7-F9AFDA8E822F}" destId="{41B44CF3-1B64-4B02-92B8-84306DE02B4E}" srcOrd="0" destOrd="0" presId="urn:microsoft.com/office/officeart/2005/8/layout/list1"/>
    <dgm:cxn modelId="{09707BBF-6229-4171-8A94-73B0338FEF85}" type="presOf" srcId="{8376C096-5524-4A76-AB80-65528A90A9FF}" destId="{B610F9C6-546C-4915-AE51-F003963BBF69}" srcOrd="0" destOrd="0" presId="urn:microsoft.com/office/officeart/2005/8/layout/list1"/>
    <dgm:cxn modelId="{F8DEB490-D349-4274-8599-40031844C433}" srcId="{8376C096-5524-4A76-AB80-65528A90A9FF}" destId="{93A12ACF-E384-43BD-B88F-FA577C71362A}" srcOrd="1" destOrd="0" parTransId="{8C89DA8E-DD8C-4019-91A3-381149F8E95C}" sibTransId="{A07944CB-F860-4E59-861B-E6322A1C0176}"/>
    <dgm:cxn modelId="{51C9FA5A-1593-4493-9ACC-E217C8FCD17D}" srcId="{8376C096-5524-4A76-AB80-65528A90A9FF}" destId="{86BDF064-789D-4E9E-86FE-460DC025344D}" srcOrd="0" destOrd="0" parTransId="{73191545-B8CE-4BFC-823E-268C04A219B4}" sibTransId="{A6F53FD6-F919-4ACE-A45E-E8660F5E6B36}"/>
    <dgm:cxn modelId="{A5D1B752-7DAC-4C7C-AB12-CF21335F72FC}" srcId="{8376C096-5524-4A76-AB80-65528A90A9FF}" destId="{B26DA31B-28BC-4D4A-A4D3-572552237025}" srcOrd="2" destOrd="0" parTransId="{1146CB9E-5BF2-4720-BBD4-6FF3C7E4BB53}" sibTransId="{7EA5E351-C876-4605-A9E4-7B4444B09E14}"/>
    <dgm:cxn modelId="{9D67DA50-268F-4061-B221-5D3C45B7BF62}" type="presOf" srcId="{93A12ACF-E384-43BD-B88F-FA577C71362A}" destId="{D159D098-C988-48FC-84AA-13E3C973536F}" srcOrd="0" destOrd="1" presId="urn:microsoft.com/office/officeart/2005/8/layout/list1"/>
    <dgm:cxn modelId="{44EA2653-C71A-4477-930F-89F4070E3E6E}" type="presOf" srcId="{1232FFE8-5AA4-4CE2-98BA-E5D61D8AC6D6}" destId="{EB17A080-2F24-4592-BCA2-6895AFB496AE}" srcOrd="0" destOrd="1" presId="urn:microsoft.com/office/officeart/2005/8/layout/list1"/>
    <dgm:cxn modelId="{1B238DE4-27C5-4B01-9E4C-33CA6328C678}" type="presOf" srcId="{E0D4BC31-5617-4D08-A3EB-A15FCBB1B402}" destId="{0CC19857-AE0B-4FF3-B400-1DB3CB272A42}" srcOrd="0" destOrd="0" presId="urn:microsoft.com/office/officeart/2005/8/layout/list1"/>
    <dgm:cxn modelId="{61E8F528-BA8A-4BCD-95C1-5AA758D6AEF6}" srcId="{E0D4BC31-5617-4D08-A3EB-A15FCBB1B402}" destId="{8376C096-5524-4A76-AB80-65528A90A9FF}" srcOrd="0" destOrd="0" parTransId="{8DDFA693-71A3-45F9-9416-67F0762781C2}" sibTransId="{A6CBF9D2-6382-4008-B4F0-E4CED90150D5}"/>
    <dgm:cxn modelId="{211C1931-ED3F-4158-ACD1-7BE3A6B809DE}" type="presOf" srcId="{86BDF064-789D-4E9E-86FE-460DC025344D}" destId="{D159D098-C988-48FC-84AA-13E3C973536F}" srcOrd="0" destOrd="0" presId="urn:microsoft.com/office/officeart/2005/8/layout/list1"/>
    <dgm:cxn modelId="{E26BD0A2-26EB-4CAC-B4BD-9AD0B554E2E1}" type="presOf" srcId="{47986346-E656-4218-99A7-F9AFDA8E822F}" destId="{0EEDEB79-EB29-4B9E-B4A2-5007F3A53F83}" srcOrd="1" destOrd="0" presId="urn:microsoft.com/office/officeart/2005/8/layout/list1"/>
    <dgm:cxn modelId="{A60C6987-C0A7-4ACB-8E5A-777C4AE61DBB}" srcId="{E0D4BC31-5617-4D08-A3EB-A15FCBB1B402}" destId="{47986346-E656-4218-99A7-F9AFDA8E822F}" srcOrd="1" destOrd="0" parTransId="{EDCF8226-E9BA-4590-B6DC-F0B9E50E0B15}" sibTransId="{03D063AD-DA9E-408F-B005-1BC124819255}"/>
    <dgm:cxn modelId="{F9340AD1-A2A4-4813-8069-4120BC1FF0AC}" srcId="{47986346-E656-4218-99A7-F9AFDA8E822F}" destId="{1232FFE8-5AA4-4CE2-98BA-E5D61D8AC6D6}" srcOrd="1" destOrd="0" parTransId="{E0D1CF37-BD7A-43D1-ABF3-E4A49C39D2C2}" sibTransId="{D6A95927-4229-4947-9817-6344FF056C17}"/>
    <dgm:cxn modelId="{33A2CD1D-8FCA-4727-9710-B7671FB4B634}" srcId="{8376C096-5524-4A76-AB80-65528A90A9FF}" destId="{FF242EBE-5849-48F9-8472-37BEAADD65D1}" srcOrd="3" destOrd="0" parTransId="{4190CFE2-AEBB-41A1-8C34-9684358D121D}" sibTransId="{64BB38B9-C303-454D-B260-9AA3170F86BB}"/>
    <dgm:cxn modelId="{B4FE9601-B031-4E1B-9E5D-844F62689F90}" type="presOf" srcId="{B26DA31B-28BC-4D4A-A4D3-572552237025}" destId="{D159D098-C988-48FC-84AA-13E3C973536F}" srcOrd="0" destOrd="2" presId="urn:microsoft.com/office/officeart/2005/8/layout/list1"/>
    <dgm:cxn modelId="{63CB0A03-64F5-4C58-949D-24792D05B5D6}" srcId="{47986346-E656-4218-99A7-F9AFDA8E822F}" destId="{6ACF1DF7-9470-4B3A-B90B-9A54E1339495}" srcOrd="0" destOrd="0" parTransId="{AC05B597-704A-4159-98EB-5846674EAA32}" sibTransId="{06389295-2AF0-4D53-9A0C-9872ADB3B524}"/>
    <dgm:cxn modelId="{507F0ACF-41BF-4DBC-A2EE-80EEEFA4DC19}" type="presOf" srcId="{8376C096-5524-4A76-AB80-65528A90A9FF}" destId="{A06F8AAE-9867-45A1-AECD-439057F34E09}" srcOrd="1" destOrd="0" presId="urn:microsoft.com/office/officeart/2005/8/layout/list1"/>
    <dgm:cxn modelId="{2A79A6CE-0AFD-4A54-AFAB-AD365E1A2CFC}" type="presOf" srcId="{FF242EBE-5849-48F9-8472-37BEAADD65D1}" destId="{D159D098-C988-48FC-84AA-13E3C973536F}" srcOrd="0" destOrd="3" presId="urn:microsoft.com/office/officeart/2005/8/layout/list1"/>
    <dgm:cxn modelId="{C4DB2E7C-625E-47CB-82FE-8D0579F4C4AE}" type="presParOf" srcId="{0CC19857-AE0B-4FF3-B400-1DB3CB272A42}" destId="{ED126A92-8D1C-4B3C-A875-40C4FB36B91B}" srcOrd="0" destOrd="0" presId="urn:microsoft.com/office/officeart/2005/8/layout/list1"/>
    <dgm:cxn modelId="{4CBB5813-1F1A-460C-8B3B-F1D8DA5CAD1F}" type="presParOf" srcId="{ED126A92-8D1C-4B3C-A875-40C4FB36B91B}" destId="{B610F9C6-546C-4915-AE51-F003963BBF69}" srcOrd="0" destOrd="0" presId="urn:microsoft.com/office/officeart/2005/8/layout/list1"/>
    <dgm:cxn modelId="{283C3E5E-A239-42D9-9E18-A3D91E8A1D23}" type="presParOf" srcId="{ED126A92-8D1C-4B3C-A875-40C4FB36B91B}" destId="{A06F8AAE-9867-45A1-AECD-439057F34E09}" srcOrd="1" destOrd="0" presId="urn:microsoft.com/office/officeart/2005/8/layout/list1"/>
    <dgm:cxn modelId="{16096FAE-6364-4185-A6CD-90F4D1F88C24}" type="presParOf" srcId="{0CC19857-AE0B-4FF3-B400-1DB3CB272A42}" destId="{F8AA1CF4-CF71-4935-B34C-8291663881E2}" srcOrd="1" destOrd="0" presId="urn:microsoft.com/office/officeart/2005/8/layout/list1"/>
    <dgm:cxn modelId="{4DFA6968-B1E1-484E-AFC4-5DD83F6899D5}" type="presParOf" srcId="{0CC19857-AE0B-4FF3-B400-1DB3CB272A42}" destId="{D159D098-C988-48FC-84AA-13E3C973536F}" srcOrd="2" destOrd="0" presId="urn:microsoft.com/office/officeart/2005/8/layout/list1"/>
    <dgm:cxn modelId="{F4A65912-2869-40EA-ADFB-C4F751ED34F4}" type="presParOf" srcId="{0CC19857-AE0B-4FF3-B400-1DB3CB272A42}" destId="{9965DF30-52DC-4C89-9D39-480D0F60B947}" srcOrd="3" destOrd="0" presId="urn:microsoft.com/office/officeart/2005/8/layout/list1"/>
    <dgm:cxn modelId="{E813F114-113F-4FA5-93E2-AB17468AB431}" type="presParOf" srcId="{0CC19857-AE0B-4FF3-B400-1DB3CB272A42}" destId="{32B6F394-679E-4914-97AE-2B9FD998AC0E}" srcOrd="4" destOrd="0" presId="urn:microsoft.com/office/officeart/2005/8/layout/list1"/>
    <dgm:cxn modelId="{89181A38-BB1B-404E-9E23-0C15882EE847}" type="presParOf" srcId="{32B6F394-679E-4914-97AE-2B9FD998AC0E}" destId="{41B44CF3-1B64-4B02-92B8-84306DE02B4E}" srcOrd="0" destOrd="0" presId="urn:microsoft.com/office/officeart/2005/8/layout/list1"/>
    <dgm:cxn modelId="{9E2E23CD-6FAA-4526-B346-DFAE90FA09AD}" type="presParOf" srcId="{32B6F394-679E-4914-97AE-2B9FD998AC0E}" destId="{0EEDEB79-EB29-4B9E-B4A2-5007F3A53F83}" srcOrd="1" destOrd="0" presId="urn:microsoft.com/office/officeart/2005/8/layout/list1"/>
    <dgm:cxn modelId="{56604749-C242-4C65-96F4-3BE11E46936F}" type="presParOf" srcId="{0CC19857-AE0B-4FF3-B400-1DB3CB272A42}" destId="{49416EC4-D4B4-4651-99A7-0FEBDB873EF8}" srcOrd="5" destOrd="0" presId="urn:microsoft.com/office/officeart/2005/8/layout/list1"/>
    <dgm:cxn modelId="{9864D432-5EDB-4D99-AE6A-C9571B2DAF29}" type="presParOf" srcId="{0CC19857-AE0B-4FF3-B400-1DB3CB272A42}" destId="{EB17A080-2F24-4592-BCA2-6895AFB496A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323C26-E238-465D-BD94-1930A5DF9B26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F137FDA8-0BD9-45D4-BCA5-1ECB73A29688}">
      <dgm:prSet phldrT="[Texto]" custT="1"/>
      <dgm:spPr/>
      <dgm:t>
        <a:bodyPr/>
        <a:lstStyle/>
        <a:p>
          <a:r>
            <a:rPr lang="es-SV" sz="1400" b="1" smtClean="0"/>
            <a:t>Operador de Máquina de Extrusión de Película de Polietileno</a:t>
          </a:r>
          <a:endParaRPr lang="es-SV" sz="1400" b="1" dirty="0"/>
        </a:p>
      </dgm:t>
    </dgm:pt>
    <dgm:pt modelId="{F82795A9-907A-4506-B8C8-9DA102016DDC}" type="parTrans" cxnId="{A758AF3A-17CA-4507-865A-DA7EB4186482}">
      <dgm:prSet/>
      <dgm:spPr/>
      <dgm:t>
        <a:bodyPr/>
        <a:lstStyle/>
        <a:p>
          <a:endParaRPr lang="es-SV" sz="1400" b="1">
            <a:solidFill>
              <a:schemeClr val="tx1"/>
            </a:solidFill>
          </a:endParaRPr>
        </a:p>
      </dgm:t>
    </dgm:pt>
    <dgm:pt modelId="{0F2E3B39-8C73-461A-A6AD-9E050D5BF632}" type="sibTrans" cxnId="{A758AF3A-17CA-4507-865A-DA7EB418648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s-SV" sz="1400" b="1">
            <a:solidFill>
              <a:schemeClr val="tx1"/>
            </a:solidFill>
          </a:endParaRPr>
        </a:p>
      </dgm:t>
    </dgm:pt>
    <dgm:pt modelId="{A985DEAC-03EC-4F03-B1E0-D8BDE841490C}">
      <dgm:prSet phldrT="[Texto]" custT="1"/>
      <dgm:spPr/>
      <dgm:t>
        <a:bodyPr/>
        <a:lstStyle/>
        <a:p>
          <a:r>
            <a:rPr lang="es-SV" sz="1400" b="1" smtClean="0"/>
            <a:t>Operador de Máquina de Moldeo por Inyección</a:t>
          </a:r>
          <a:endParaRPr lang="es-SV" sz="1400" b="1" dirty="0"/>
        </a:p>
      </dgm:t>
    </dgm:pt>
    <dgm:pt modelId="{0373BCC6-5368-47AA-9F44-9A71F02D8133}" type="parTrans" cxnId="{2C318EC3-999D-4027-81ED-760666B19FAA}">
      <dgm:prSet/>
      <dgm:spPr/>
      <dgm:t>
        <a:bodyPr/>
        <a:lstStyle/>
        <a:p>
          <a:endParaRPr lang="es-SV" sz="1400" b="1">
            <a:solidFill>
              <a:schemeClr val="tx1"/>
            </a:solidFill>
          </a:endParaRPr>
        </a:p>
      </dgm:t>
    </dgm:pt>
    <dgm:pt modelId="{3E8AFC31-FEF2-42EA-8897-B5E64E4DE37E}" type="sibTrans" cxnId="{2C318EC3-999D-4027-81ED-760666B19FAA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s-SV" sz="1400" b="1">
            <a:solidFill>
              <a:schemeClr val="tx1"/>
            </a:solidFill>
          </a:endParaRPr>
        </a:p>
      </dgm:t>
    </dgm:pt>
    <dgm:pt modelId="{FA33F7BA-2C21-4CC4-AC83-FD5EB78A358B}">
      <dgm:prSet phldrT="[Texto]" custT="1"/>
      <dgm:spPr/>
      <dgm:t>
        <a:bodyPr/>
        <a:lstStyle/>
        <a:p>
          <a:r>
            <a:rPr lang="es-SV" sz="1400" b="1" smtClean="0"/>
            <a:t>Operador de Máquina de Moldeo por Soplado.</a:t>
          </a:r>
          <a:endParaRPr lang="es-SV" sz="1400" b="1" dirty="0"/>
        </a:p>
      </dgm:t>
    </dgm:pt>
    <dgm:pt modelId="{8BD1F0D1-5627-4689-BA8E-7E389C41D4F9}" type="parTrans" cxnId="{4913E583-8D0B-4636-8B55-D00EE4306C1C}">
      <dgm:prSet/>
      <dgm:spPr/>
      <dgm:t>
        <a:bodyPr/>
        <a:lstStyle/>
        <a:p>
          <a:endParaRPr lang="es-SV" sz="1400" b="1">
            <a:solidFill>
              <a:schemeClr val="tx1"/>
            </a:solidFill>
          </a:endParaRPr>
        </a:p>
      </dgm:t>
    </dgm:pt>
    <dgm:pt modelId="{3E5B8B3E-5FF3-46DC-BD09-7802AF8F79F1}" type="sibTrans" cxnId="{4913E583-8D0B-4636-8B55-D00EE4306C1C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s-SV" sz="1400" b="1">
            <a:solidFill>
              <a:schemeClr val="tx1"/>
            </a:solidFill>
          </a:endParaRPr>
        </a:p>
      </dgm:t>
    </dgm:pt>
    <dgm:pt modelId="{A58047E6-80E6-4548-AD7E-24C1B1E0AFEC}">
      <dgm:prSet phldrT="[Texto]" custT="1"/>
      <dgm:spPr/>
      <dgm:t>
        <a:bodyPr/>
        <a:lstStyle/>
        <a:p>
          <a:r>
            <a:rPr lang="es-SV" sz="1400" b="1" smtClean="0"/>
            <a:t>Operador de Máquina de Impresión Flexográfica</a:t>
          </a:r>
          <a:endParaRPr lang="es-SV" sz="1400" b="1" dirty="0"/>
        </a:p>
      </dgm:t>
    </dgm:pt>
    <dgm:pt modelId="{0B9A7715-301B-4240-B9CD-BE8BDCC31D5E}" type="parTrans" cxnId="{5B94B10F-3CD3-4325-8AA2-A90F0EFC1083}">
      <dgm:prSet/>
      <dgm:spPr/>
      <dgm:t>
        <a:bodyPr/>
        <a:lstStyle/>
        <a:p>
          <a:endParaRPr lang="es-SV" sz="1400" b="1">
            <a:solidFill>
              <a:schemeClr val="tx1"/>
            </a:solidFill>
          </a:endParaRPr>
        </a:p>
      </dgm:t>
    </dgm:pt>
    <dgm:pt modelId="{3977AAB8-C48D-4899-A6E4-C420080CD0B1}" type="sibTrans" cxnId="{5B94B10F-3CD3-4325-8AA2-A90F0EFC1083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s-SV" sz="1400" b="1">
            <a:solidFill>
              <a:schemeClr val="tx1"/>
            </a:solidFill>
          </a:endParaRPr>
        </a:p>
      </dgm:t>
    </dgm:pt>
    <dgm:pt modelId="{2EE7390D-743E-48FC-959D-0740A7674B56}" type="pres">
      <dgm:prSet presAssocID="{A2323C26-E238-465D-BD94-1930A5DF9B26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SV"/>
        </a:p>
      </dgm:t>
    </dgm:pt>
    <dgm:pt modelId="{A3677C24-2E69-4019-9633-56082B79F2B0}" type="pres">
      <dgm:prSet presAssocID="{F137FDA8-0BD9-45D4-BCA5-1ECB73A29688}" presName="text1" presStyleCnt="0"/>
      <dgm:spPr/>
    </dgm:pt>
    <dgm:pt modelId="{699F4524-80B8-4041-9416-E894BF61B4D4}" type="pres">
      <dgm:prSet presAssocID="{F137FDA8-0BD9-45D4-BCA5-1ECB73A29688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3CA7E76A-F293-48C6-92CB-FE59581B6941}" type="pres">
      <dgm:prSet presAssocID="{F137FDA8-0BD9-45D4-BCA5-1ECB73A29688}" presName="textaccent1" presStyleCnt="0"/>
      <dgm:spPr/>
    </dgm:pt>
    <dgm:pt modelId="{89249918-46B1-4288-9AB7-F1B6B9D847DD}" type="pres">
      <dgm:prSet presAssocID="{F137FDA8-0BD9-45D4-BCA5-1ECB73A29688}" presName="accentRepeatNode" presStyleLbl="solidAlignAcc1" presStyleIdx="0" presStyleCnt="8"/>
      <dgm:spPr/>
    </dgm:pt>
    <dgm:pt modelId="{F0A7CBD5-2FC5-48D6-9611-389122236832}" type="pres">
      <dgm:prSet presAssocID="{0F2E3B39-8C73-461A-A6AD-9E050D5BF632}" presName="image1" presStyleCnt="0"/>
      <dgm:spPr/>
    </dgm:pt>
    <dgm:pt modelId="{A8F80127-8845-4822-BE0C-21B650206504}" type="pres">
      <dgm:prSet presAssocID="{0F2E3B39-8C73-461A-A6AD-9E050D5BF632}" presName="imageRepeatNode" presStyleLbl="alignAcc1" presStyleIdx="0" presStyleCnt="4"/>
      <dgm:spPr/>
      <dgm:t>
        <a:bodyPr/>
        <a:lstStyle/>
        <a:p>
          <a:endParaRPr lang="es-SV"/>
        </a:p>
      </dgm:t>
    </dgm:pt>
    <dgm:pt modelId="{F3155287-2D47-4313-AA53-6799C6A0FD86}" type="pres">
      <dgm:prSet presAssocID="{0F2E3B39-8C73-461A-A6AD-9E050D5BF632}" presName="imageaccent1" presStyleCnt="0"/>
      <dgm:spPr/>
    </dgm:pt>
    <dgm:pt modelId="{BF61E8A3-7756-4FC7-86BB-7E3E1D00CE01}" type="pres">
      <dgm:prSet presAssocID="{0F2E3B39-8C73-461A-A6AD-9E050D5BF632}" presName="accentRepeatNode" presStyleLbl="solidAlignAcc1" presStyleIdx="1" presStyleCnt="8"/>
      <dgm:spPr/>
    </dgm:pt>
    <dgm:pt modelId="{1E3AC050-0689-494B-AB73-841F5A55A233}" type="pres">
      <dgm:prSet presAssocID="{A985DEAC-03EC-4F03-B1E0-D8BDE841490C}" presName="text2" presStyleCnt="0"/>
      <dgm:spPr/>
    </dgm:pt>
    <dgm:pt modelId="{7B651E24-8999-43DD-963A-6828EFA96A23}" type="pres">
      <dgm:prSet presAssocID="{A985DEAC-03EC-4F03-B1E0-D8BDE841490C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271A1739-1131-41E1-B4A8-A9D0C5D0726C}" type="pres">
      <dgm:prSet presAssocID="{A985DEAC-03EC-4F03-B1E0-D8BDE841490C}" presName="textaccent2" presStyleCnt="0"/>
      <dgm:spPr/>
    </dgm:pt>
    <dgm:pt modelId="{E7175E9A-A357-4CD5-B87E-287AF73C5EFF}" type="pres">
      <dgm:prSet presAssocID="{A985DEAC-03EC-4F03-B1E0-D8BDE841490C}" presName="accentRepeatNode" presStyleLbl="solidAlignAcc1" presStyleIdx="2" presStyleCnt="8"/>
      <dgm:spPr/>
    </dgm:pt>
    <dgm:pt modelId="{AC19C5C5-C143-4D0F-9174-60AD6EF55EE9}" type="pres">
      <dgm:prSet presAssocID="{3E8AFC31-FEF2-42EA-8897-B5E64E4DE37E}" presName="image2" presStyleCnt="0"/>
      <dgm:spPr/>
    </dgm:pt>
    <dgm:pt modelId="{B31D30F4-8B3F-4375-A8BD-2066F66CAEDB}" type="pres">
      <dgm:prSet presAssocID="{3E8AFC31-FEF2-42EA-8897-B5E64E4DE37E}" presName="imageRepeatNode" presStyleLbl="alignAcc1" presStyleIdx="1" presStyleCnt="4"/>
      <dgm:spPr/>
      <dgm:t>
        <a:bodyPr/>
        <a:lstStyle/>
        <a:p>
          <a:endParaRPr lang="es-SV"/>
        </a:p>
      </dgm:t>
    </dgm:pt>
    <dgm:pt modelId="{0FCCB3B6-602D-47EB-8C19-036A48BF7398}" type="pres">
      <dgm:prSet presAssocID="{3E8AFC31-FEF2-42EA-8897-B5E64E4DE37E}" presName="imageaccent2" presStyleCnt="0"/>
      <dgm:spPr/>
    </dgm:pt>
    <dgm:pt modelId="{E939E287-9712-4949-8B1C-10E19480A1AB}" type="pres">
      <dgm:prSet presAssocID="{3E8AFC31-FEF2-42EA-8897-B5E64E4DE37E}" presName="accentRepeatNode" presStyleLbl="solidAlignAcc1" presStyleIdx="3" presStyleCnt="8"/>
      <dgm:spPr/>
    </dgm:pt>
    <dgm:pt modelId="{30C12915-09D3-4142-A0C5-5305483D5412}" type="pres">
      <dgm:prSet presAssocID="{FA33F7BA-2C21-4CC4-AC83-FD5EB78A358B}" presName="text3" presStyleCnt="0"/>
      <dgm:spPr/>
    </dgm:pt>
    <dgm:pt modelId="{F3F6CED6-EE17-45EF-8C11-94B0C00BD9EB}" type="pres">
      <dgm:prSet presAssocID="{FA33F7BA-2C21-4CC4-AC83-FD5EB78A358B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888DF824-24E9-4C04-85CF-16255023B0B4}" type="pres">
      <dgm:prSet presAssocID="{FA33F7BA-2C21-4CC4-AC83-FD5EB78A358B}" presName="textaccent3" presStyleCnt="0"/>
      <dgm:spPr/>
    </dgm:pt>
    <dgm:pt modelId="{9C380ADE-37BB-4240-95ED-26F0E75BF773}" type="pres">
      <dgm:prSet presAssocID="{FA33F7BA-2C21-4CC4-AC83-FD5EB78A358B}" presName="accentRepeatNode" presStyleLbl="solidAlignAcc1" presStyleIdx="4" presStyleCnt="8"/>
      <dgm:spPr/>
    </dgm:pt>
    <dgm:pt modelId="{4F6DAF0D-F9D7-48BE-BE35-917CF4D7BA1E}" type="pres">
      <dgm:prSet presAssocID="{3E5B8B3E-5FF3-46DC-BD09-7802AF8F79F1}" presName="image3" presStyleCnt="0"/>
      <dgm:spPr/>
    </dgm:pt>
    <dgm:pt modelId="{5CFE7A19-9997-4A25-9473-6855872EDFB5}" type="pres">
      <dgm:prSet presAssocID="{3E5B8B3E-5FF3-46DC-BD09-7802AF8F79F1}" presName="imageRepeatNode" presStyleLbl="alignAcc1" presStyleIdx="2" presStyleCnt="4"/>
      <dgm:spPr/>
      <dgm:t>
        <a:bodyPr/>
        <a:lstStyle/>
        <a:p>
          <a:endParaRPr lang="es-SV"/>
        </a:p>
      </dgm:t>
    </dgm:pt>
    <dgm:pt modelId="{881CEE0B-02CC-4CE2-8942-B2C60252F777}" type="pres">
      <dgm:prSet presAssocID="{3E5B8B3E-5FF3-46DC-BD09-7802AF8F79F1}" presName="imageaccent3" presStyleCnt="0"/>
      <dgm:spPr/>
    </dgm:pt>
    <dgm:pt modelId="{4AF9614E-B310-4306-81DD-D0ACDB876818}" type="pres">
      <dgm:prSet presAssocID="{3E5B8B3E-5FF3-46DC-BD09-7802AF8F79F1}" presName="accentRepeatNode" presStyleLbl="solidAlignAcc1" presStyleIdx="5" presStyleCnt="8"/>
      <dgm:spPr/>
    </dgm:pt>
    <dgm:pt modelId="{9CC8DC0F-FEC1-4D88-AE94-BDD7D8481090}" type="pres">
      <dgm:prSet presAssocID="{A58047E6-80E6-4548-AD7E-24C1B1E0AFEC}" presName="text4" presStyleCnt="0"/>
      <dgm:spPr/>
    </dgm:pt>
    <dgm:pt modelId="{FCD78D7B-86A7-47A7-8247-64533116948A}" type="pres">
      <dgm:prSet presAssocID="{A58047E6-80E6-4548-AD7E-24C1B1E0AFEC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DF44FE2B-59FA-4B5A-BA18-58B71EFA3D9E}" type="pres">
      <dgm:prSet presAssocID="{A58047E6-80E6-4548-AD7E-24C1B1E0AFEC}" presName="textaccent4" presStyleCnt="0"/>
      <dgm:spPr/>
    </dgm:pt>
    <dgm:pt modelId="{8B4B1898-A585-4AC3-9131-3D7CDD656328}" type="pres">
      <dgm:prSet presAssocID="{A58047E6-80E6-4548-AD7E-24C1B1E0AFEC}" presName="accentRepeatNode" presStyleLbl="solidAlignAcc1" presStyleIdx="6" presStyleCnt="8"/>
      <dgm:spPr/>
    </dgm:pt>
    <dgm:pt modelId="{FF42D24B-AEC8-443F-ABBD-0242EC6D3D17}" type="pres">
      <dgm:prSet presAssocID="{3977AAB8-C48D-4899-A6E4-C420080CD0B1}" presName="image4" presStyleCnt="0"/>
      <dgm:spPr/>
    </dgm:pt>
    <dgm:pt modelId="{ED1852FB-0960-4016-88B8-2F44F5448150}" type="pres">
      <dgm:prSet presAssocID="{3977AAB8-C48D-4899-A6E4-C420080CD0B1}" presName="imageRepeatNode" presStyleLbl="alignAcc1" presStyleIdx="3" presStyleCnt="4"/>
      <dgm:spPr/>
      <dgm:t>
        <a:bodyPr/>
        <a:lstStyle/>
        <a:p>
          <a:endParaRPr lang="es-SV"/>
        </a:p>
      </dgm:t>
    </dgm:pt>
    <dgm:pt modelId="{629FFF2E-1202-477F-93E8-1FB41752A3D8}" type="pres">
      <dgm:prSet presAssocID="{3977AAB8-C48D-4899-A6E4-C420080CD0B1}" presName="imageaccent4" presStyleCnt="0"/>
      <dgm:spPr/>
    </dgm:pt>
    <dgm:pt modelId="{2D0F3F62-0385-44C9-BCE4-E8DC1589DDF0}" type="pres">
      <dgm:prSet presAssocID="{3977AAB8-C48D-4899-A6E4-C420080CD0B1}" presName="accentRepeatNode" presStyleLbl="solidAlignAcc1" presStyleIdx="7" presStyleCnt="8"/>
      <dgm:spPr/>
    </dgm:pt>
  </dgm:ptLst>
  <dgm:cxnLst>
    <dgm:cxn modelId="{FE93C7D0-0DD0-4E2B-87AA-2A70A9252A28}" type="presOf" srcId="{3977AAB8-C48D-4899-A6E4-C420080CD0B1}" destId="{ED1852FB-0960-4016-88B8-2F44F5448150}" srcOrd="0" destOrd="0" presId="urn:microsoft.com/office/officeart/2008/layout/HexagonCluster"/>
    <dgm:cxn modelId="{44DE7EA9-F5E4-4ADA-A743-D4F4BC8FF8BC}" type="presOf" srcId="{FA33F7BA-2C21-4CC4-AC83-FD5EB78A358B}" destId="{F3F6CED6-EE17-45EF-8C11-94B0C00BD9EB}" srcOrd="0" destOrd="0" presId="urn:microsoft.com/office/officeart/2008/layout/HexagonCluster"/>
    <dgm:cxn modelId="{5A3B7EB5-A25D-490A-A82B-0B54189F1239}" type="presOf" srcId="{0F2E3B39-8C73-461A-A6AD-9E050D5BF632}" destId="{A8F80127-8845-4822-BE0C-21B650206504}" srcOrd="0" destOrd="0" presId="urn:microsoft.com/office/officeart/2008/layout/HexagonCluster"/>
    <dgm:cxn modelId="{247C9305-2951-4D94-AE22-D2AA0E1025F6}" type="presOf" srcId="{3E8AFC31-FEF2-42EA-8897-B5E64E4DE37E}" destId="{B31D30F4-8B3F-4375-A8BD-2066F66CAEDB}" srcOrd="0" destOrd="0" presId="urn:microsoft.com/office/officeart/2008/layout/HexagonCluster"/>
    <dgm:cxn modelId="{03B473EA-872E-40F3-9C46-A437CA985429}" type="presOf" srcId="{A58047E6-80E6-4548-AD7E-24C1B1E0AFEC}" destId="{FCD78D7B-86A7-47A7-8247-64533116948A}" srcOrd="0" destOrd="0" presId="urn:microsoft.com/office/officeart/2008/layout/HexagonCluster"/>
    <dgm:cxn modelId="{2C318EC3-999D-4027-81ED-760666B19FAA}" srcId="{A2323C26-E238-465D-BD94-1930A5DF9B26}" destId="{A985DEAC-03EC-4F03-B1E0-D8BDE841490C}" srcOrd="1" destOrd="0" parTransId="{0373BCC6-5368-47AA-9F44-9A71F02D8133}" sibTransId="{3E8AFC31-FEF2-42EA-8897-B5E64E4DE37E}"/>
    <dgm:cxn modelId="{A758AF3A-17CA-4507-865A-DA7EB4186482}" srcId="{A2323C26-E238-465D-BD94-1930A5DF9B26}" destId="{F137FDA8-0BD9-45D4-BCA5-1ECB73A29688}" srcOrd="0" destOrd="0" parTransId="{F82795A9-907A-4506-B8C8-9DA102016DDC}" sibTransId="{0F2E3B39-8C73-461A-A6AD-9E050D5BF632}"/>
    <dgm:cxn modelId="{480EC5CB-D25D-409E-B064-E372C3979938}" type="presOf" srcId="{A985DEAC-03EC-4F03-B1E0-D8BDE841490C}" destId="{7B651E24-8999-43DD-963A-6828EFA96A23}" srcOrd="0" destOrd="0" presId="urn:microsoft.com/office/officeart/2008/layout/HexagonCluster"/>
    <dgm:cxn modelId="{84EA0B79-19D3-424B-8195-1CA1064E4540}" type="presOf" srcId="{A2323C26-E238-465D-BD94-1930A5DF9B26}" destId="{2EE7390D-743E-48FC-959D-0740A7674B56}" srcOrd="0" destOrd="0" presId="urn:microsoft.com/office/officeart/2008/layout/HexagonCluster"/>
    <dgm:cxn modelId="{4913E583-8D0B-4636-8B55-D00EE4306C1C}" srcId="{A2323C26-E238-465D-BD94-1930A5DF9B26}" destId="{FA33F7BA-2C21-4CC4-AC83-FD5EB78A358B}" srcOrd="2" destOrd="0" parTransId="{8BD1F0D1-5627-4689-BA8E-7E389C41D4F9}" sibTransId="{3E5B8B3E-5FF3-46DC-BD09-7802AF8F79F1}"/>
    <dgm:cxn modelId="{2500C2F2-AEB2-419E-B28E-6912BFF25916}" type="presOf" srcId="{3E5B8B3E-5FF3-46DC-BD09-7802AF8F79F1}" destId="{5CFE7A19-9997-4A25-9473-6855872EDFB5}" srcOrd="0" destOrd="0" presId="urn:microsoft.com/office/officeart/2008/layout/HexagonCluster"/>
    <dgm:cxn modelId="{2235F26F-BDCB-4F6E-8760-A2779E6E0BCD}" type="presOf" srcId="{F137FDA8-0BD9-45D4-BCA5-1ECB73A29688}" destId="{699F4524-80B8-4041-9416-E894BF61B4D4}" srcOrd="0" destOrd="0" presId="urn:microsoft.com/office/officeart/2008/layout/HexagonCluster"/>
    <dgm:cxn modelId="{5B94B10F-3CD3-4325-8AA2-A90F0EFC1083}" srcId="{A2323C26-E238-465D-BD94-1930A5DF9B26}" destId="{A58047E6-80E6-4548-AD7E-24C1B1E0AFEC}" srcOrd="3" destOrd="0" parTransId="{0B9A7715-301B-4240-B9CD-BE8BDCC31D5E}" sibTransId="{3977AAB8-C48D-4899-A6E4-C420080CD0B1}"/>
    <dgm:cxn modelId="{240C5EFE-3A02-4E4A-83D6-B803D9228384}" type="presParOf" srcId="{2EE7390D-743E-48FC-959D-0740A7674B56}" destId="{A3677C24-2E69-4019-9633-56082B79F2B0}" srcOrd="0" destOrd="0" presId="urn:microsoft.com/office/officeart/2008/layout/HexagonCluster"/>
    <dgm:cxn modelId="{F3AF9D16-7CE0-420B-8BBD-25C85DDBDB5F}" type="presParOf" srcId="{A3677C24-2E69-4019-9633-56082B79F2B0}" destId="{699F4524-80B8-4041-9416-E894BF61B4D4}" srcOrd="0" destOrd="0" presId="urn:microsoft.com/office/officeart/2008/layout/HexagonCluster"/>
    <dgm:cxn modelId="{12294081-4E60-4B3F-93BA-22A6E56CBB95}" type="presParOf" srcId="{2EE7390D-743E-48FC-959D-0740A7674B56}" destId="{3CA7E76A-F293-48C6-92CB-FE59581B6941}" srcOrd="1" destOrd="0" presId="urn:microsoft.com/office/officeart/2008/layout/HexagonCluster"/>
    <dgm:cxn modelId="{2F57384C-B58B-4EA2-BD17-037B15F5FCE6}" type="presParOf" srcId="{3CA7E76A-F293-48C6-92CB-FE59581B6941}" destId="{89249918-46B1-4288-9AB7-F1B6B9D847DD}" srcOrd="0" destOrd="0" presId="urn:microsoft.com/office/officeart/2008/layout/HexagonCluster"/>
    <dgm:cxn modelId="{22A5397A-A215-449F-9353-8E576E9D1A77}" type="presParOf" srcId="{2EE7390D-743E-48FC-959D-0740A7674B56}" destId="{F0A7CBD5-2FC5-48D6-9611-389122236832}" srcOrd="2" destOrd="0" presId="urn:microsoft.com/office/officeart/2008/layout/HexagonCluster"/>
    <dgm:cxn modelId="{C5762E66-3F28-462A-AEFD-BADB855D2E62}" type="presParOf" srcId="{F0A7CBD5-2FC5-48D6-9611-389122236832}" destId="{A8F80127-8845-4822-BE0C-21B650206504}" srcOrd="0" destOrd="0" presId="urn:microsoft.com/office/officeart/2008/layout/HexagonCluster"/>
    <dgm:cxn modelId="{D3828F85-99C1-4F98-904E-138EF02A2FF3}" type="presParOf" srcId="{2EE7390D-743E-48FC-959D-0740A7674B56}" destId="{F3155287-2D47-4313-AA53-6799C6A0FD86}" srcOrd="3" destOrd="0" presId="urn:microsoft.com/office/officeart/2008/layout/HexagonCluster"/>
    <dgm:cxn modelId="{C04FAFE3-34B6-49DB-8609-6BD6282D62C4}" type="presParOf" srcId="{F3155287-2D47-4313-AA53-6799C6A0FD86}" destId="{BF61E8A3-7756-4FC7-86BB-7E3E1D00CE01}" srcOrd="0" destOrd="0" presId="urn:microsoft.com/office/officeart/2008/layout/HexagonCluster"/>
    <dgm:cxn modelId="{5885A73C-79A6-4872-A9C3-4A096C00F4B0}" type="presParOf" srcId="{2EE7390D-743E-48FC-959D-0740A7674B56}" destId="{1E3AC050-0689-494B-AB73-841F5A55A233}" srcOrd="4" destOrd="0" presId="urn:microsoft.com/office/officeart/2008/layout/HexagonCluster"/>
    <dgm:cxn modelId="{7C6D1ACC-41EC-46A5-9B9E-5021F1295B65}" type="presParOf" srcId="{1E3AC050-0689-494B-AB73-841F5A55A233}" destId="{7B651E24-8999-43DD-963A-6828EFA96A23}" srcOrd="0" destOrd="0" presId="urn:microsoft.com/office/officeart/2008/layout/HexagonCluster"/>
    <dgm:cxn modelId="{95655461-A36B-41D3-B99A-EB3EC0A4C4CD}" type="presParOf" srcId="{2EE7390D-743E-48FC-959D-0740A7674B56}" destId="{271A1739-1131-41E1-B4A8-A9D0C5D0726C}" srcOrd="5" destOrd="0" presId="urn:microsoft.com/office/officeart/2008/layout/HexagonCluster"/>
    <dgm:cxn modelId="{B658E204-6A16-46A5-B7F4-B6D3C65AFB44}" type="presParOf" srcId="{271A1739-1131-41E1-B4A8-A9D0C5D0726C}" destId="{E7175E9A-A357-4CD5-B87E-287AF73C5EFF}" srcOrd="0" destOrd="0" presId="urn:microsoft.com/office/officeart/2008/layout/HexagonCluster"/>
    <dgm:cxn modelId="{F8CD7FB2-3238-4C3A-AF7B-52569B5F1AD4}" type="presParOf" srcId="{2EE7390D-743E-48FC-959D-0740A7674B56}" destId="{AC19C5C5-C143-4D0F-9174-60AD6EF55EE9}" srcOrd="6" destOrd="0" presId="urn:microsoft.com/office/officeart/2008/layout/HexagonCluster"/>
    <dgm:cxn modelId="{43799C02-9265-43A4-9D8B-1BA750930E38}" type="presParOf" srcId="{AC19C5C5-C143-4D0F-9174-60AD6EF55EE9}" destId="{B31D30F4-8B3F-4375-A8BD-2066F66CAEDB}" srcOrd="0" destOrd="0" presId="urn:microsoft.com/office/officeart/2008/layout/HexagonCluster"/>
    <dgm:cxn modelId="{780D7F83-1698-4B4A-AC1E-CC00957B8CB0}" type="presParOf" srcId="{2EE7390D-743E-48FC-959D-0740A7674B56}" destId="{0FCCB3B6-602D-47EB-8C19-036A48BF7398}" srcOrd="7" destOrd="0" presId="urn:microsoft.com/office/officeart/2008/layout/HexagonCluster"/>
    <dgm:cxn modelId="{21D8ABA3-174E-41E8-9845-1B067FFE26C3}" type="presParOf" srcId="{0FCCB3B6-602D-47EB-8C19-036A48BF7398}" destId="{E939E287-9712-4949-8B1C-10E19480A1AB}" srcOrd="0" destOrd="0" presId="urn:microsoft.com/office/officeart/2008/layout/HexagonCluster"/>
    <dgm:cxn modelId="{141E20BD-778E-48C1-B160-4DC3B9C54801}" type="presParOf" srcId="{2EE7390D-743E-48FC-959D-0740A7674B56}" destId="{30C12915-09D3-4142-A0C5-5305483D5412}" srcOrd="8" destOrd="0" presId="urn:microsoft.com/office/officeart/2008/layout/HexagonCluster"/>
    <dgm:cxn modelId="{B2684DC6-8F7A-4D28-9CF3-3638E076802F}" type="presParOf" srcId="{30C12915-09D3-4142-A0C5-5305483D5412}" destId="{F3F6CED6-EE17-45EF-8C11-94B0C00BD9EB}" srcOrd="0" destOrd="0" presId="urn:microsoft.com/office/officeart/2008/layout/HexagonCluster"/>
    <dgm:cxn modelId="{1B4F2CF1-C5E7-410F-BD3B-DEF91539E41F}" type="presParOf" srcId="{2EE7390D-743E-48FC-959D-0740A7674B56}" destId="{888DF824-24E9-4C04-85CF-16255023B0B4}" srcOrd="9" destOrd="0" presId="urn:microsoft.com/office/officeart/2008/layout/HexagonCluster"/>
    <dgm:cxn modelId="{D3B3E6C1-E4C6-4711-9128-FA34988637B5}" type="presParOf" srcId="{888DF824-24E9-4C04-85CF-16255023B0B4}" destId="{9C380ADE-37BB-4240-95ED-26F0E75BF773}" srcOrd="0" destOrd="0" presId="urn:microsoft.com/office/officeart/2008/layout/HexagonCluster"/>
    <dgm:cxn modelId="{7A6282B4-9F71-4F67-888E-84DFD617FF9C}" type="presParOf" srcId="{2EE7390D-743E-48FC-959D-0740A7674B56}" destId="{4F6DAF0D-F9D7-48BE-BE35-917CF4D7BA1E}" srcOrd="10" destOrd="0" presId="urn:microsoft.com/office/officeart/2008/layout/HexagonCluster"/>
    <dgm:cxn modelId="{C5989AD7-6C72-4597-83D2-9FD72FAE1EB4}" type="presParOf" srcId="{4F6DAF0D-F9D7-48BE-BE35-917CF4D7BA1E}" destId="{5CFE7A19-9997-4A25-9473-6855872EDFB5}" srcOrd="0" destOrd="0" presId="urn:microsoft.com/office/officeart/2008/layout/HexagonCluster"/>
    <dgm:cxn modelId="{EEBA791C-73B5-4F38-9891-DBBA64BAB910}" type="presParOf" srcId="{2EE7390D-743E-48FC-959D-0740A7674B56}" destId="{881CEE0B-02CC-4CE2-8942-B2C60252F777}" srcOrd="11" destOrd="0" presId="urn:microsoft.com/office/officeart/2008/layout/HexagonCluster"/>
    <dgm:cxn modelId="{CEA60ABF-19BA-413C-8821-E852E88FF49F}" type="presParOf" srcId="{881CEE0B-02CC-4CE2-8942-B2C60252F777}" destId="{4AF9614E-B310-4306-81DD-D0ACDB876818}" srcOrd="0" destOrd="0" presId="urn:microsoft.com/office/officeart/2008/layout/HexagonCluster"/>
    <dgm:cxn modelId="{CE614C74-E06E-4834-AB0F-26B347B536F8}" type="presParOf" srcId="{2EE7390D-743E-48FC-959D-0740A7674B56}" destId="{9CC8DC0F-FEC1-4D88-AE94-BDD7D8481090}" srcOrd="12" destOrd="0" presId="urn:microsoft.com/office/officeart/2008/layout/HexagonCluster"/>
    <dgm:cxn modelId="{E92008E2-B935-4893-ABE5-23F534C3ED47}" type="presParOf" srcId="{9CC8DC0F-FEC1-4D88-AE94-BDD7D8481090}" destId="{FCD78D7B-86A7-47A7-8247-64533116948A}" srcOrd="0" destOrd="0" presId="urn:microsoft.com/office/officeart/2008/layout/HexagonCluster"/>
    <dgm:cxn modelId="{51CE17F6-6908-48FA-BB5B-CB602A61B54A}" type="presParOf" srcId="{2EE7390D-743E-48FC-959D-0740A7674B56}" destId="{DF44FE2B-59FA-4B5A-BA18-58B71EFA3D9E}" srcOrd="13" destOrd="0" presId="urn:microsoft.com/office/officeart/2008/layout/HexagonCluster"/>
    <dgm:cxn modelId="{B6505DDB-98C1-45EB-9D86-E77CF4CD380B}" type="presParOf" srcId="{DF44FE2B-59FA-4B5A-BA18-58B71EFA3D9E}" destId="{8B4B1898-A585-4AC3-9131-3D7CDD656328}" srcOrd="0" destOrd="0" presId="urn:microsoft.com/office/officeart/2008/layout/HexagonCluster"/>
    <dgm:cxn modelId="{EB14C1A8-DDFE-420F-8DA8-D4950635A463}" type="presParOf" srcId="{2EE7390D-743E-48FC-959D-0740A7674B56}" destId="{FF42D24B-AEC8-443F-ABBD-0242EC6D3D17}" srcOrd="14" destOrd="0" presId="urn:microsoft.com/office/officeart/2008/layout/HexagonCluster"/>
    <dgm:cxn modelId="{4F288055-BC8A-42CD-8AB4-056FE78836E9}" type="presParOf" srcId="{FF42D24B-AEC8-443F-ABBD-0242EC6D3D17}" destId="{ED1852FB-0960-4016-88B8-2F44F5448150}" srcOrd="0" destOrd="0" presId="urn:microsoft.com/office/officeart/2008/layout/HexagonCluster"/>
    <dgm:cxn modelId="{1D21C06B-87B9-4BE0-8190-83DD0505F1AA}" type="presParOf" srcId="{2EE7390D-743E-48FC-959D-0740A7674B56}" destId="{629FFF2E-1202-477F-93E8-1FB41752A3D8}" srcOrd="15" destOrd="0" presId="urn:microsoft.com/office/officeart/2008/layout/HexagonCluster"/>
    <dgm:cxn modelId="{DE257282-B11F-47FD-94C2-3CE3BCB00CD9}" type="presParOf" srcId="{629FFF2E-1202-477F-93E8-1FB41752A3D8}" destId="{2D0F3F62-0385-44C9-BCE4-E8DC1589DDF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E1C43B-8535-46B7-836B-AF1DE0420DAE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</dgm:pt>
    <dgm:pt modelId="{8F999C47-813F-40D3-B5F3-009F725C669A}">
      <dgm:prSet phldrT="[Texto]" custT="1"/>
      <dgm:spPr/>
      <dgm:t>
        <a:bodyPr/>
        <a:lstStyle/>
        <a:p>
          <a:r>
            <a:rPr lang="es-SV" sz="1600" smtClean="0"/>
            <a:t>Técnicas o específicas</a:t>
          </a:r>
          <a:endParaRPr lang="es-SV" sz="1600" dirty="0" smtClean="0"/>
        </a:p>
      </dgm:t>
    </dgm:pt>
    <dgm:pt modelId="{DBE9C87E-4911-4CCF-AFA3-B5B64E0DD13E}" type="parTrans" cxnId="{264F9EEA-79AD-4279-818B-3AD3B3D275E2}">
      <dgm:prSet/>
      <dgm:spPr/>
      <dgm:t>
        <a:bodyPr/>
        <a:lstStyle/>
        <a:p>
          <a:endParaRPr lang="es-SV" sz="1400"/>
        </a:p>
      </dgm:t>
    </dgm:pt>
    <dgm:pt modelId="{D29D8C35-25EC-49A3-A3AA-BAA9050CEEEC}" type="sibTrans" cxnId="{264F9EEA-79AD-4279-818B-3AD3B3D275E2}">
      <dgm:prSet/>
      <dgm:spPr/>
      <dgm:t>
        <a:bodyPr/>
        <a:lstStyle/>
        <a:p>
          <a:endParaRPr lang="es-SV" sz="1400"/>
        </a:p>
      </dgm:t>
    </dgm:pt>
    <dgm:pt modelId="{F011E8DA-C563-4A2F-98DB-164C59699060}">
      <dgm:prSet phldrT="[Texto]" custT="1"/>
      <dgm:spPr/>
      <dgm:t>
        <a:bodyPr/>
        <a:lstStyle/>
        <a:p>
          <a:r>
            <a:rPr lang="es-SV" sz="1600" b="1" smtClean="0"/>
            <a:t>Básicas</a:t>
          </a:r>
          <a:endParaRPr lang="es-SV" sz="1600" b="1" dirty="0"/>
        </a:p>
      </dgm:t>
    </dgm:pt>
    <dgm:pt modelId="{F879F344-42A4-4EBF-8178-E24FAACC5A42}" type="parTrans" cxnId="{AC0F4E40-4D17-4455-BEC9-C2BF2BE29862}">
      <dgm:prSet/>
      <dgm:spPr/>
      <dgm:t>
        <a:bodyPr/>
        <a:lstStyle/>
        <a:p>
          <a:endParaRPr lang="es-SV" sz="1400"/>
        </a:p>
      </dgm:t>
    </dgm:pt>
    <dgm:pt modelId="{11E8AA1F-15F8-4242-B7FD-7DD3EC2AC6E2}" type="sibTrans" cxnId="{AC0F4E40-4D17-4455-BEC9-C2BF2BE29862}">
      <dgm:prSet/>
      <dgm:spPr/>
      <dgm:t>
        <a:bodyPr/>
        <a:lstStyle/>
        <a:p>
          <a:endParaRPr lang="es-SV" sz="1400"/>
        </a:p>
      </dgm:t>
    </dgm:pt>
    <dgm:pt modelId="{484549EB-1114-421A-AEA1-EAC8F50A2713}">
      <dgm:prSet phldrT="[Texto]" custT="1"/>
      <dgm:spPr/>
      <dgm:t>
        <a:bodyPr/>
        <a:lstStyle/>
        <a:p>
          <a:r>
            <a:rPr lang="es-SV" sz="1400" b="1" dirty="0" smtClean="0"/>
            <a:t>Transversales</a:t>
          </a:r>
        </a:p>
      </dgm:t>
    </dgm:pt>
    <dgm:pt modelId="{C7F4646C-39A0-4E27-8E1D-DDFA9B13449C}" type="parTrans" cxnId="{F80B4F80-0EA5-4A2B-A2D2-09B6E4082F4E}">
      <dgm:prSet/>
      <dgm:spPr/>
      <dgm:t>
        <a:bodyPr/>
        <a:lstStyle/>
        <a:p>
          <a:endParaRPr lang="es-SV" sz="1400"/>
        </a:p>
      </dgm:t>
    </dgm:pt>
    <dgm:pt modelId="{FD3CEE68-0311-4A3A-8ADB-A0FAD06B476E}" type="sibTrans" cxnId="{F80B4F80-0EA5-4A2B-A2D2-09B6E4082F4E}">
      <dgm:prSet/>
      <dgm:spPr/>
      <dgm:t>
        <a:bodyPr/>
        <a:lstStyle/>
        <a:p>
          <a:endParaRPr lang="es-SV" sz="1400"/>
        </a:p>
      </dgm:t>
    </dgm:pt>
    <dgm:pt modelId="{C8105A05-256F-4C08-87F4-55B9C0CF4EE3}" type="pres">
      <dgm:prSet presAssocID="{78E1C43B-8535-46B7-836B-AF1DE0420DA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657BB10-C400-4C64-AFAF-2B71B01F13D7}" type="pres">
      <dgm:prSet presAssocID="{8F999C47-813F-40D3-B5F3-009F725C669A}" presName="gear1" presStyleLbl="node1" presStyleIdx="0" presStyleCnt="3" custScaleX="82414" custScaleY="76750" custLinFactNeighborX="30495" custLinFactNeighborY="-808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56E72075-36C5-4794-ABDA-9CDC658A9F95}" type="pres">
      <dgm:prSet presAssocID="{8F999C47-813F-40D3-B5F3-009F725C669A}" presName="gear1srcNode" presStyleLbl="node1" presStyleIdx="0" presStyleCnt="3"/>
      <dgm:spPr/>
      <dgm:t>
        <a:bodyPr/>
        <a:lstStyle/>
        <a:p>
          <a:endParaRPr lang="es-SV"/>
        </a:p>
      </dgm:t>
    </dgm:pt>
    <dgm:pt modelId="{3B4FBA7B-A26E-4DBF-B74F-18C415DBA970}" type="pres">
      <dgm:prSet presAssocID="{8F999C47-813F-40D3-B5F3-009F725C669A}" presName="gear1dstNode" presStyleLbl="node1" presStyleIdx="0" presStyleCnt="3"/>
      <dgm:spPr/>
      <dgm:t>
        <a:bodyPr/>
        <a:lstStyle/>
        <a:p>
          <a:endParaRPr lang="es-SV"/>
        </a:p>
      </dgm:t>
    </dgm:pt>
    <dgm:pt modelId="{90506F23-E21A-4F7F-9818-373BF105C843}" type="pres">
      <dgm:prSet presAssocID="{F011E8DA-C563-4A2F-98DB-164C59699060}" presName="gear2" presStyleLbl="node1" presStyleIdx="1" presStyleCnt="3" custLinFactNeighborX="-89327" custLinFactNeighborY="-65154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846263DA-5A35-4B63-AA77-7F96EE36E5C8}" type="pres">
      <dgm:prSet presAssocID="{F011E8DA-C563-4A2F-98DB-164C59699060}" presName="gear2srcNode" presStyleLbl="node1" presStyleIdx="1" presStyleCnt="3"/>
      <dgm:spPr/>
      <dgm:t>
        <a:bodyPr/>
        <a:lstStyle/>
        <a:p>
          <a:endParaRPr lang="es-SV"/>
        </a:p>
      </dgm:t>
    </dgm:pt>
    <dgm:pt modelId="{D3DD57A3-2BCE-45D5-A807-45F3228C5662}" type="pres">
      <dgm:prSet presAssocID="{F011E8DA-C563-4A2F-98DB-164C59699060}" presName="gear2dstNode" presStyleLbl="node1" presStyleIdx="1" presStyleCnt="3"/>
      <dgm:spPr/>
      <dgm:t>
        <a:bodyPr/>
        <a:lstStyle/>
        <a:p>
          <a:endParaRPr lang="es-SV"/>
        </a:p>
      </dgm:t>
    </dgm:pt>
    <dgm:pt modelId="{86588B2C-2065-47AA-B245-97A7E80D7AC2}" type="pres">
      <dgm:prSet presAssocID="{484549EB-1114-421A-AEA1-EAC8F50A2713}" presName="gear3" presStyleLbl="node1" presStyleIdx="2" presStyleCnt="3" custLinFactNeighborX="-14962" custLinFactNeighborY="-4505"/>
      <dgm:spPr/>
      <dgm:t>
        <a:bodyPr/>
        <a:lstStyle/>
        <a:p>
          <a:endParaRPr lang="es-SV"/>
        </a:p>
      </dgm:t>
    </dgm:pt>
    <dgm:pt modelId="{FE699C82-8D0A-4CF1-9D62-C23B13D82F81}" type="pres">
      <dgm:prSet presAssocID="{484549EB-1114-421A-AEA1-EAC8F50A271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DD064E25-1CD1-4944-8A33-DA0A3D941F69}" type="pres">
      <dgm:prSet presAssocID="{484549EB-1114-421A-AEA1-EAC8F50A2713}" presName="gear3srcNode" presStyleLbl="node1" presStyleIdx="2" presStyleCnt="3"/>
      <dgm:spPr/>
      <dgm:t>
        <a:bodyPr/>
        <a:lstStyle/>
        <a:p>
          <a:endParaRPr lang="es-SV"/>
        </a:p>
      </dgm:t>
    </dgm:pt>
    <dgm:pt modelId="{B82E7449-0EEA-4EE6-8642-F59732E4D7CF}" type="pres">
      <dgm:prSet presAssocID="{484549EB-1114-421A-AEA1-EAC8F50A2713}" presName="gear3dstNode" presStyleLbl="node1" presStyleIdx="2" presStyleCnt="3"/>
      <dgm:spPr/>
      <dgm:t>
        <a:bodyPr/>
        <a:lstStyle/>
        <a:p>
          <a:endParaRPr lang="es-SV"/>
        </a:p>
      </dgm:t>
    </dgm:pt>
    <dgm:pt modelId="{F93A4329-628B-4CE0-B28A-11287034D8FA}" type="pres">
      <dgm:prSet presAssocID="{D29D8C35-25EC-49A3-A3AA-BAA9050CEEEC}" presName="connector1" presStyleLbl="sibTrans2D1" presStyleIdx="0" presStyleCnt="3" custAng="17707194" custLinFactNeighborX="11107" custLinFactNeighborY="414"/>
      <dgm:spPr/>
      <dgm:t>
        <a:bodyPr/>
        <a:lstStyle/>
        <a:p>
          <a:endParaRPr lang="es-SV"/>
        </a:p>
      </dgm:t>
    </dgm:pt>
    <dgm:pt modelId="{DB58D8FA-9448-462A-B1C2-86FD1FDD3193}" type="pres">
      <dgm:prSet presAssocID="{11E8AA1F-15F8-4242-B7FD-7DD3EC2AC6E2}" presName="connector2" presStyleLbl="sibTrans2D1" presStyleIdx="1" presStyleCnt="3" custAng="8218042" custLinFactNeighborX="-56832" custLinFactNeighborY="-7521"/>
      <dgm:spPr/>
      <dgm:t>
        <a:bodyPr/>
        <a:lstStyle/>
        <a:p>
          <a:endParaRPr lang="es-SV"/>
        </a:p>
      </dgm:t>
    </dgm:pt>
    <dgm:pt modelId="{5AD5F0DD-F0C7-4A94-B367-0972E6AB1F5D}" type="pres">
      <dgm:prSet presAssocID="{FD3CEE68-0311-4A3A-8ADB-A0FAD06B476E}" presName="connector3" presStyleLbl="sibTrans2D1" presStyleIdx="2" presStyleCnt="3" custLinFactNeighborX="13526" custLinFactNeighborY="61606"/>
      <dgm:spPr/>
      <dgm:t>
        <a:bodyPr/>
        <a:lstStyle/>
        <a:p>
          <a:endParaRPr lang="es-SV"/>
        </a:p>
      </dgm:t>
    </dgm:pt>
  </dgm:ptLst>
  <dgm:cxnLst>
    <dgm:cxn modelId="{AC0F4E40-4D17-4455-BEC9-C2BF2BE29862}" srcId="{78E1C43B-8535-46B7-836B-AF1DE0420DAE}" destId="{F011E8DA-C563-4A2F-98DB-164C59699060}" srcOrd="1" destOrd="0" parTransId="{F879F344-42A4-4EBF-8178-E24FAACC5A42}" sibTransId="{11E8AA1F-15F8-4242-B7FD-7DD3EC2AC6E2}"/>
    <dgm:cxn modelId="{64A200A2-3246-480F-BB3D-402DAD1D7574}" type="presOf" srcId="{484549EB-1114-421A-AEA1-EAC8F50A2713}" destId="{B82E7449-0EEA-4EE6-8642-F59732E4D7CF}" srcOrd="3" destOrd="0" presId="urn:microsoft.com/office/officeart/2005/8/layout/gear1"/>
    <dgm:cxn modelId="{236E3628-44D6-400A-81EE-303BA90A4FBB}" type="presOf" srcId="{F011E8DA-C563-4A2F-98DB-164C59699060}" destId="{90506F23-E21A-4F7F-9818-373BF105C843}" srcOrd="0" destOrd="0" presId="urn:microsoft.com/office/officeart/2005/8/layout/gear1"/>
    <dgm:cxn modelId="{1B900B19-1937-4770-AACC-E1FB30AAC561}" type="presOf" srcId="{484549EB-1114-421A-AEA1-EAC8F50A2713}" destId="{FE699C82-8D0A-4CF1-9D62-C23B13D82F81}" srcOrd="1" destOrd="0" presId="urn:microsoft.com/office/officeart/2005/8/layout/gear1"/>
    <dgm:cxn modelId="{5EDB31CE-678B-4724-B738-A4485875054A}" type="presOf" srcId="{F011E8DA-C563-4A2F-98DB-164C59699060}" destId="{846263DA-5A35-4B63-AA77-7F96EE36E5C8}" srcOrd="1" destOrd="0" presId="urn:microsoft.com/office/officeart/2005/8/layout/gear1"/>
    <dgm:cxn modelId="{0EF8F1FE-3E16-405A-AB50-CC1751621145}" type="presOf" srcId="{8F999C47-813F-40D3-B5F3-009F725C669A}" destId="{3B4FBA7B-A26E-4DBF-B74F-18C415DBA970}" srcOrd="2" destOrd="0" presId="urn:microsoft.com/office/officeart/2005/8/layout/gear1"/>
    <dgm:cxn modelId="{BC63E1A6-062A-4049-99A8-959868F14C84}" type="presOf" srcId="{484549EB-1114-421A-AEA1-EAC8F50A2713}" destId="{DD064E25-1CD1-4944-8A33-DA0A3D941F69}" srcOrd="2" destOrd="0" presId="urn:microsoft.com/office/officeart/2005/8/layout/gear1"/>
    <dgm:cxn modelId="{E74F52CF-833F-43DD-B788-E2966A3CAEA9}" type="presOf" srcId="{8F999C47-813F-40D3-B5F3-009F725C669A}" destId="{56E72075-36C5-4794-ABDA-9CDC658A9F95}" srcOrd="1" destOrd="0" presId="urn:microsoft.com/office/officeart/2005/8/layout/gear1"/>
    <dgm:cxn modelId="{C9770FFD-82F6-40BE-A827-A59EF4C4E2E6}" type="presOf" srcId="{FD3CEE68-0311-4A3A-8ADB-A0FAD06B476E}" destId="{5AD5F0DD-F0C7-4A94-B367-0972E6AB1F5D}" srcOrd="0" destOrd="0" presId="urn:microsoft.com/office/officeart/2005/8/layout/gear1"/>
    <dgm:cxn modelId="{0773DC48-97A6-440E-A20D-78876B06D6EB}" type="presOf" srcId="{78E1C43B-8535-46B7-836B-AF1DE0420DAE}" destId="{C8105A05-256F-4C08-87F4-55B9C0CF4EE3}" srcOrd="0" destOrd="0" presId="urn:microsoft.com/office/officeart/2005/8/layout/gear1"/>
    <dgm:cxn modelId="{264F9EEA-79AD-4279-818B-3AD3B3D275E2}" srcId="{78E1C43B-8535-46B7-836B-AF1DE0420DAE}" destId="{8F999C47-813F-40D3-B5F3-009F725C669A}" srcOrd="0" destOrd="0" parTransId="{DBE9C87E-4911-4CCF-AFA3-B5B64E0DD13E}" sibTransId="{D29D8C35-25EC-49A3-A3AA-BAA9050CEEEC}"/>
    <dgm:cxn modelId="{F80B4F80-0EA5-4A2B-A2D2-09B6E4082F4E}" srcId="{78E1C43B-8535-46B7-836B-AF1DE0420DAE}" destId="{484549EB-1114-421A-AEA1-EAC8F50A2713}" srcOrd="2" destOrd="0" parTransId="{C7F4646C-39A0-4E27-8E1D-DDFA9B13449C}" sibTransId="{FD3CEE68-0311-4A3A-8ADB-A0FAD06B476E}"/>
    <dgm:cxn modelId="{9B439700-D656-476E-9C6B-1F639DF486A2}" type="presOf" srcId="{484549EB-1114-421A-AEA1-EAC8F50A2713}" destId="{86588B2C-2065-47AA-B245-97A7E80D7AC2}" srcOrd="0" destOrd="0" presId="urn:microsoft.com/office/officeart/2005/8/layout/gear1"/>
    <dgm:cxn modelId="{84E271AE-6AFA-4175-84D2-B3DF3B69C4B1}" type="presOf" srcId="{11E8AA1F-15F8-4242-B7FD-7DD3EC2AC6E2}" destId="{DB58D8FA-9448-462A-B1C2-86FD1FDD3193}" srcOrd="0" destOrd="0" presId="urn:microsoft.com/office/officeart/2005/8/layout/gear1"/>
    <dgm:cxn modelId="{F83876F0-9706-4824-B3D3-8E48DF146167}" type="presOf" srcId="{F011E8DA-C563-4A2F-98DB-164C59699060}" destId="{D3DD57A3-2BCE-45D5-A807-45F3228C5662}" srcOrd="2" destOrd="0" presId="urn:microsoft.com/office/officeart/2005/8/layout/gear1"/>
    <dgm:cxn modelId="{5A7DE704-F828-42AA-B1E6-B357EC118962}" type="presOf" srcId="{8F999C47-813F-40D3-B5F3-009F725C669A}" destId="{E657BB10-C400-4C64-AFAF-2B71B01F13D7}" srcOrd="0" destOrd="0" presId="urn:microsoft.com/office/officeart/2005/8/layout/gear1"/>
    <dgm:cxn modelId="{65C0A5C9-2DB9-4FAB-9BCB-60BC29223BF8}" type="presOf" srcId="{D29D8C35-25EC-49A3-A3AA-BAA9050CEEEC}" destId="{F93A4329-628B-4CE0-B28A-11287034D8FA}" srcOrd="0" destOrd="0" presId="urn:microsoft.com/office/officeart/2005/8/layout/gear1"/>
    <dgm:cxn modelId="{E69C7426-9C10-4F81-8829-D5EC53447E9B}" type="presParOf" srcId="{C8105A05-256F-4C08-87F4-55B9C0CF4EE3}" destId="{E657BB10-C400-4C64-AFAF-2B71B01F13D7}" srcOrd="0" destOrd="0" presId="urn:microsoft.com/office/officeart/2005/8/layout/gear1"/>
    <dgm:cxn modelId="{4BD84B7B-453D-4696-BB39-1046D23714F5}" type="presParOf" srcId="{C8105A05-256F-4C08-87F4-55B9C0CF4EE3}" destId="{56E72075-36C5-4794-ABDA-9CDC658A9F95}" srcOrd="1" destOrd="0" presId="urn:microsoft.com/office/officeart/2005/8/layout/gear1"/>
    <dgm:cxn modelId="{B4B47ECF-1EEC-473A-8114-5898F1B3D614}" type="presParOf" srcId="{C8105A05-256F-4C08-87F4-55B9C0CF4EE3}" destId="{3B4FBA7B-A26E-4DBF-B74F-18C415DBA970}" srcOrd="2" destOrd="0" presId="urn:microsoft.com/office/officeart/2005/8/layout/gear1"/>
    <dgm:cxn modelId="{42B7B119-643E-479A-8851-5112785DC565}" type="presParOf" srcId="{C8105A05-256F-4C08-87F4-55B9C0CF4EE3}" destId="{90506F23-E21A-4F7F-9818-373BF105C843}" srcOrd="3" destOrd="0" presId="urn:microsoft.com/office/officeart/2005/8/layout/gear1"/>
    <dgm:cxn modelId="{8E19DEC7-BA5C-4F94-AF39-BABD168DDE59}" type="presParOf" srcId="{C8105A05-256F-4C08-87F4-55B9C0CF4EE3}" destId="{846263DA-5A35-4B63-AA77-7F96EE36E5C8}" srcOrd="4" destOrd="0" presId="urn:microsoft.com/office/officeart/2005/8/layout/gear1"/>
    <dgm:cxn modelId="{132E31D1-045C-4894-B4C2-8A240EBCFDF2}" type="presParOf" srcId="{C8105A05-256F-4C08-87F4-55B9C0CF4EE3}" destId="{D3DD57A3-2BCE-45D5-A807-45F3228C5662}" srcOrd="5" destOrd="0" presId="urn:microsoft.com/office/officeart/2005/8/layout/gear1"/>
    <dgm:cxn modelId="{0D96D18F-C611-4B85-879A-BDF26C7C4C02}" type="presParOf" srcId="{C8105A05-256F-4C08-87F4-55B9C0CF4EE3}" destId="{86588B2C-2065-47AA-B245-97A7E80D7AC2}" srcOrd="6" destOrd="0" presId="urn:microsoft.com/office/officeart/2005/8/layout/gear1"/>
    <dgm:cxn modelId="{36F64C29-2A6E-4FD3-AE37-7E6E462D74CF}" type="presParOf" srcId="{C8105A05-256F-4C08-87F4-55B9C0CF4EE3}" destId="{FE699C82-8D0A-4CF1-9D62-C23B13D82F81}" srcOrd="7" destOrd="0" presId="urn:microsoft.com/office/officeart/2005/8/layout/gear1"/>
    <dgm:cxn modelId="{8901FE06-15D0-48F4-A2F2-64D0F01761A0}" type="presParOf" srcId="{C8105A05-256F-4C08-87F4-55B9C0CF4EE3}" destId="{DD064E25-1CD1-4944-8A33-DA0A3D941F69}" srcOrd="8" destOrd="0" presId="urn:microsoft.com/office/officeart/2005/8/layout/gear1"/>
    <dgm:cxn modelId="{4E5213E2-C89C-4E74-B50C-A9F9455BAEE5}" type="presParOf" srcId="{C8105A05-256F-4C08-87F4-55B9C0CF4EE3}" destId="{B82E7449-0EEA-4EE6-8642-F59732E4D7CF}" srcOrd="9" destOrd="0" presId="urn:microsoft.com/office/officeart/2005/8/layout/gear1"/>
    <dgm:cxn modelId="{B8CEA8C7-0E0E-4FB0-A521-F742C3B20D92}" type="presParOf" srcId="{C8105A05-256F-4C08-87F4-55B9C0CF4EE3}" destId="{F93A4329-628B-4CE0-B28A-11287034D8FA}" srcOrd="10" destOrd="0" presId="urn:microsoft.com/office/officeart/2005/8/layout/gear1"/>
    <dgm:cxn modelId="{6068D124-1B0D-4272-A65A-180CA1115C87}" type="presParOf" srcId="{C8105A05-256F-4C08-87F4-55B9C0CF4EE3}" destId="{DB58D8FA-9448-462A-B1C2-86FD1FDD3193}" srcOrd="11" destOrd="0" presId="urn:microsoft.com/office/officeart/2005/8/layout/gear1"/>
    <dgm:cxn modelId="{7CC76CCC-4B35-446D-B29B-EB7B7B362F73}" type="presParOf" srcId="{C8105A05-256F-4C08-87F4-55B9C0CF4EE3}" destId="{5AD5F0DD-F0C7-4A94-B367-0972E6AB1F5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>
              <a:defRPr kumimoji="0"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>
              <a:defRPr kumimoji="0"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estilos de título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>
              <a:defRPr kumimoji="0"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>
              <a:defRPr kumimoji="0" sz="1200">
                <a:latin typeface="Times New Roman" pitchFamily="18" charset="0"/>
              </a:defRPr>
            </a:lvl1pPr>
          </a:lstStyle>
          <a:p>
            <a:fld id="{68005673-7BDA-4AA8-ABD2-040F9203ECD3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052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05673-7BDA-4AA8-ABD2-040F9203ECD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966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05673-7BDA-4AA8-ABD2-040F9203ECD3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73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325" y="762000"/>
            <a:ext cx="5111675" cy="2667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10000"/>
            <a:ext cx="5105400" cy="2133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Realizado por: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6 Rectángulo"/>
          <p:cNvSpPr/>
          <p:nvPr userDrawn="1"/>
        </p:nvSpPr>
        <p:spPr>
          <a:xfrm>
            <a:off x="0" y="0"/>
            <a:ext cx="9144000" cy="1772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2847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403874"/>
            <a:ext cx="7239000" cy="4876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D149-A746-4862-97CC-C7328618797D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32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1371600"/>
            <a:ext cx="1828800" cy="49530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1600"/>
            <a:ext cx="5791200" cy="4953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C04D-EC40-4C77-8481-C686DB4ABB00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973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013B-0983-4D27-99EC-43F57D6D911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4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929187"/>
            <a:ext cx="5105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733800"/>
            <a:ext cx="5105400" cy="11953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CFC9-5B25-4672-8D7A-6075C77BAA8D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10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97D9-953F-4941-A9D9-A3154D73424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33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3355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373312"/>
            <a:ext cx="4268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5876-B9BA-49BF-B17E-CF9F678FD5A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09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8E0F-F39D-447D-8E73-42C4894386FE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795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C774-1F51-4F43-911A-39F61E6C6DAC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014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6958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3968750" cy="4909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3236913" cy="49136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A00E-1AFB-4F34-9712-F30FDBB4F0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052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6336B-0AAA-46CB-9463-4A9D89D67ACC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138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154193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03874"/>
            <a:ext cx="8686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68D13-5EF5-42B0-A8BE-ADA17887028F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Nombre del producto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373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8AA99-7238-42D3-B68A-A4E1B56FEE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8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1.jpeg"/><Relationship Id="rId7" Type="http://schemas.openxmlformats.org/officeDocument/2006/relationships/image" Target="../media/image5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52.jpeg"/><Relationship Id="rId4" Type="http://schemas.microsoft.com/office/2007/relationships/hdphoto" Target="../media/hdphoto3.wdp"/><Relationship Id="rId9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13" Type="http://schemas.openxmlformats.org/officeDocument/2006/relationships/image" Target="../media/image83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12" Type="http://schemas.openxmlformats.org/officeDocument/2006/relationships/image" Target="../media/image82.jpeg"/><Relationship Id="rId2" Type="http://schemas.openxmlformats.org/officeDocument/2006/relationships/image" Target="../media/image72.jpeg"/><Relationship Id="rId16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11" Type="http://schemas.openxmlformats.org/officeDocument/2006/relationships/image" Target="../media/image81.gif"/><Relationship Id="rId5" Type="http://schemas.openxmlformats.org/officeDocument/2006/relationships/image" Target="../media/image75.jpeg"/><Relationship Id="rId15" Type="http://schemas.openxmlformats.org/officeDocument/2006/relationships/image" Target="../media/image85.jpe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Relationship Id="rId14" Type="http://schemas.openxmlformats.org/officeDocument/2006/relationships/image" Target="../media/image8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microsoft.com/office/2007/relationships/diagramDrawing" Target="../diagrams/drawing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diagramColors" Target="../diagrams/colors4.xml"/><Relationship Id="rId2" Type="http://schemas.openxmlformats.org/officeDocument/2006/relationships/diagramData" Target="../diagrams/data3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6.png"/><Relationship Id="rId5" Type="http://schemas.openxmlformats.org/officeDocument/2006/relationships/diagramColors" Target="../diagrams/colors3.xml"/><Relationship Id="rId15" Type="http://schemas.openxmlformats.org/officeDocument/2006/relationships/diagramLayout" Target="../diagrams/layout4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4.png"/><Relationship Id="rId14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microsoft.com/office/2007/relationships/hdphoto" Target="../media/hdphoto2.wdp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75656" y="332656"/>
            <a:ext cx="7358114" cy="3606826"/>
          </a:xfrm>
          <a:noFill/>
          <a:ln/>
        </p:spPr>
        <p:txBody>
          <a:bodyPr anchor="ctr" anchorCtr="1"/>
          <a:lstStyle/>
          <a:p>
            <a:r>
              <a:rPr lang="en-GB" sz="3200" b="0" dirty="0"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GB" sz="3200" b="0" dirty="0">
                <a:effectLst>
                  <a:reflection blurRad="6350" stA="55000" endA="300" endPos="45500" dir="5400000" sy="-100000" algn="bl" rotWithShape="0"/>
                </a:effectLst>
              </a:rPr>
            </a:br>
            <a:endParaRPr lang="en-GB" sz="3200" b="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28600" y="3810000"/>
            <a:ext cx="8159824" cy="2133600"/>
          </a:xfrm>
        </p:spPr>
        <p:txBody>
          <a:bodyPr>
            <a:normAutofit/>
          </a:bodyPr>
          <a:lstStyle/>
          <a:p>
            <a:r>
              <a:rPr lang="en-GB" dirty="0" err="1">
                <a:ln w="10541" cmpd="sng">
                  <a:solidFill>
                    <a:srgbClr val="0066FF"/>
                  </a:solidFill>
                  <a:prstDash val="solid"/>
                </a:ln>
                <a:solidFill>
                  <a:srgbClr val="0033CC"/>
                </a:solidFill>
                <a:effectLst/>
              </a:rPr>
              <a:t>SISTEMA</a:t>
            </a:r>
            <a:r>
              <a:rPr lang="en-GB" dirty="0">
                <a:ln w="10541" cmpd="sng">
                  <a:solidFill>
                    <a:srgbClr val="0066FF"/>
                  </a:solidFill>
                  <a:prstDash val="solid"/>
                </a:ln>
                <a:solidFill>
                  <a:srgbClr val="0033CC"/>
                </a:solidFill>
                <a:effectLst/>
              </a:rPr>
              <a:t> DE </a:t>
            </a:r>
            <a:r>
              <a:rPr lang="en-GB" dirty="0" err="1">
                <a:ln w="10541" cmpd="sng">
                  <a:solidFill>
                    <a:srgbClr val="0066FF"/>
                  </a:solidFill>
                  <a:prstDash val="solid"/>
                </a:ln>
                <a:solidFill>
                  <a:srgbClr val="0033CC"/>
                </a:solidFill>
                <a:effectLst/>
              </a:rPr>
              <a:t>CERTIFICACIÓN</a:t>
            </a:r>
            <a:r>
              <a:rPr lang="en-GB" dirty="0">
                <a:ln w="10541" cmpd="sng">
                  <a:solidFill>
                    <a:srgbClr val="0066FF"/>
                  </a:solidFill>
                  <a:prstDash val="solid"/>
                </a:ln>
                <a:solidFill>
                  <a:srgbClr val="0033CC"/>
                </a:solidFill>
                <a:effectLst/>
              </a:rPr>
              <a:t> DE COMPETENCIAS </a:t>
            </a:r>
            <a:r>
              <a:rPr lang="en-GB" dirty="0" err="1" smtClean="0">
                <a:ln w="10541" cmpd="sng">
                  <a:solidFill>
                    <a:srgbClr val="0066FF"/>
                  </a:solidFill>
                  <a:prstDash val="solid"/>
                </a:ln>
                <a:solidFill>
                  <a:srgbClr val="0033CC"/>
                </a:solidFill>
                <a:effectLst/>
              </a:rPr>
              <a:t>LABORALES</a:t>
            </a:r>
            <a:r>
              <a:rPr lang="en-GB" dirty="0" smtClean="0">
                <a:ln w="10541" cmpd="sng">
                  <a:solidFill>
                    <a:srgbClr val="0066FF"/>
                  </a:solidFill>
                  <a:prstDash val="solid"/>
                </a:ln>
                <a:solidFill>
                  <a:srgbClr val="0033CC"/>
                </a:solidFill>
                <a:effectLst/>
              </a:rPr>
              <a:t>- </a:t>
            </a:r>
            <a:r>
              <a:rPr lang="en-GB" dirty="0" err="1">
                <a:ln w="10541" cmpd="sng">
                  <a:solidFill>
                    <a:srgbClr val="0066FF"/>
                  </a:solidFill>
                  <a:prstDash val="solid"/>
                </a:ln>
                <a:solidFill>
                  <a:srgbClr val="0033CC"/>
                </a:solidFill>
                <a:effectLst/>
              </a:rPr>
              <a:t>SCCL</a:t>
            </a:r>
            <a:r>
              <a:rPr lang="en-GB" dirty="0">
                <a:ln w="10541" cmpd="sng">
                  <a:solidFill>
                    <a:srgbClr val="0066FF"/>
                  </a:solidFill>
                  <a:prstDash val="solid"/>
                </a:ln>
                <a:solidFill>
                  <a:srgbClr val="0033CC"/>
                </a:solidFill>
                <a:effectLst/>
              </a:rPr>
              <a:t> </a:t>
            </a:r>
            <a:br>
              <a:rPr lang="en-GB" dirty="0">
                <a:ln w="10541" cmpd="sng">
                  <a:solidFill>
                    <a:srgbClr val="0066FF"/>
                  </a:solidFill>
                  <a:prstDash val="solid"/>
                </a:ln>
                <a:solidFill>
                  <a:srgbClr val="0033CC"/>
                </a:solidFill>
                <a:effectLst/>
              </a:rPr>
            </a:br>
            <a:r>
              <a:rPr lang="en-GB" dirty="0" err="1">
                <a:ln w="10541" cmpd="sng">
                  <a:solidFill>
                    <a:srgbClr val="0066FF"/>
                  </a:solidFill>
                  <a:prstDash val="solid"/>
                </a:ln>
                <a:solidFill>
                  <a:srgbClr val="0033CC"/>
                </a:solidFill>
                <a:effectLst/>
              </a:rPr>
              <a:t>EXPERIENCIA</a:t>
            </a:r>
            <a:r>
              <a:rPr lang="en-GB" dirty="0">
                <a:ln w="10541" cmpd="sng">
                  <a:solidFill>
                    <a:srgbClr val="0066FF"/>
                  </a:solidFill>
                  <a:prstDash val="solid"/>
                </a:ln>
                <a:solidFill>
                  <a:srgbClr val="0033CC"/>
                </a:solidFill>
                <a:effectLst/>
              </a:rPr>
              <a:t> EN LA </a:t>
            </a:r>
            <a:r>
              <a:rPr lang="en-GB" dirty="0" err="1">
                <a:ln w="10541" cmpd="sng">
                  <a:solidFill>
                    <a:srgbClr val="0066FF"/>
                  </a:solidFill>
                  <a:prstDash val="solid"/>
                </a:ln>
                <a:solidFill>
                  <a:srgbClr val="0033CC"/>
                </a:solidFill>
                <a:effectLst/>
              </a:rPr>
              <a:t>INDUSTRIA</a:t>
            </a:r>
            <a:r>
              <a:rPr lang="en-GB" dirty="0">
                <a:ln w="10541" cmpd="sng">
                  <a:solidFill>
                    <a:srgbClr val="0066FF"/>
                  </a:solidFill>
                  <a:prstDash val="solid"/>
                </a:ln>
                <a:solidFill>
                  <a:srgbClr val="0033CC"/>
                </a:solidFill>
                <a:effectLst/>
              </a:rPr>
              <a:t> DEL </a:t>
            </a:r>
            <a:r>
              <a:rPr lang="en-GB" dirty="0" err="1" smtClean="0">
                <a:ln w="10541" cmpd="sng">
                  <a:solidFill>
                    <a:srgbClr val="0066FF"/>
                  </a:solidFill>
                  <a:prstDash val="solid"/>
                </a:ln>
                <a:solidFill>
                  <a:srgbClr val="0033CC"/>
                </a:solidFill>
                <a:effectLst/>
              </a:rPr>
              <a:t>PLÁSTICO</a:t>
            </a:r>
            <a:endParaRPr lang="es-SV" dirty="0">
              <a:ln w="10541" cmpd="sng">
                <a:solidFill>
                  <a:srgbClr val="0066FF"/>
                </a:solidFill>
                <a:prstDash val="solid"/>
              </a:ln>
              <a:solidFill>
                <a:srgbClr val="0033CC"/>
              </a:solidFill>
              <a:effectLst/>
            </a:endParaRPr>
          </a:p>
        </p:txBody>
      </p:sp>
      <p:pic>
        <p:nvPicPr>
          <p:cNvPr id="5" name="Picture 2" descr="C:\Documents and Settings\gt_patricia\Mis documentos\Mis imágenes\Galería multimedia de Microsoft\0030344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0296" y="5835872"/>
            <a:ext cx="607952" cy="488355"/>
          </a:xfrm>
          <a:prstGeom prst="rect">
            <a:avLst/>
          </a:prstGeom>
          <a:noFill/>
        </p:spPr>
      </p:pic>
      <p:pic>
        <p:nvPicPr>
          <p:cNvPr id="6" name="Picture 3" descr="C:\Documents and Settings\gt_patricia\Mis documentos\Mis imágenes\Galería multimedia de Microsoft\0033689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3377" y="5770487"/>
            <a:ext cx="817246" cy="619126"/>
          </a:xfrm>
          <a:prstGeom prst="rect">
            <a:avLst/>
          </a:prstGeom>
          <a:noFill/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3772424" cy="966618"/>
          </a:xfrm>
          <a:prstGeom prst="rect">
            <a:avLst/>
          </a:prstGeom>
        </p:spPr>
      </p:pic>
      <p:pic>
        <p:nvPicPr>
          <p:cNvPr id="8" name="7 Imagen" descr="logoasiplastic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016" y="5584428"/>
            <a:ext cx="2564280" cy="99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54193"/>
            <a:ext cx="8568952" cy="1143000"/>
          </a:xfrm>
        </p:spPr>
        <p:txBody>
          <a:bodyPr>
            <a:noAutofit/>
          </a:bodyPr>
          <a:lstStyle/>
          <a:p>
            <a:pPr algn="ctr"/>
            <a:r>
              <a:rPr lang="es-SV" sz="2800" dirty="0" smtClean="0"/>
              <a:t>Materiales de formación e instrumentos de evaluación de evaluadores y formadores por competencias</a:t>
            </a:r>
            <a:endParaRPr lang="es-SV" sz="28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700143">
            <a:off x="245158" y="3208861"/>
            <a:ext cx="2304851" cy="1639693"/>
          </a:xfrm>
          <a:prstGeom prst="rect">
            <a:avLst/>
          </a:prstGeom>
          <a:noFill/>
          <a:ln w="9525">
            <a:solidFill>
              <a:srgbClr val="3366CC"/>
            </a:solidFill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94023">
            <a:off x="688278" y="1642058"/>
            <a:ext cx="1810635" cy="2236228"/>
          </a:xfrm>
          <a:prstGeom prst="rect">
            <a:avLst/>
          </a:prstGeom>
          <a:noFill/>
          <a:ln w="9525">
            <a:solidFill>
              <a:srgbClr val="3366CC"/>
            </a:solidFill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87637">
            <a:off x="1996635" y="1960406"/>
            <a:ext cx="1835739" cy="2300247"/>
          </a:xfrm>
          <a:prstGeom prst="rect">
            <a:avLst/>
          </a:prstGeom>
          <a:noFill/>
          <a:ln w="9525">
            <a:solidFill>
              <a:srgbClr val="3366CC"/>
            </a:solidFill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179" y="4049245"/>
            <a:ext cx="2069370" cy="26437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5210">
            <a:off x="3023569" y="3622161"/>
            <a:ext cx="1756114" cy="23666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5220072" y="1612560"/>
            <a:ext cx="36116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s-SV" sz="2000" dirty="0" smtClean="0">
                <a:latin typeface="Palatino Linotype" pitchFamily="18" charset="0"/>
              </a:rPr>
              <a:t>Planes de evaluación.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s-SV" sz="2000" dirty="0" smtClean="0">
                <a:latin typeface="Palatino Linotype" pitchFamily="18" charset="0"/>
              </a:rPr>
              <a:t>Instrumentos de evaluación por desempeño.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s-SV" sz="2000" dirty="0" smtClean="0">
                <a:latin typeface="Palatino Linotype" pitchFamily="18" charset="0"/>
              </a:rPr>
              <a:t>Instrumentos de evaluación por producto.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s-SV" sz="2000" dirty="0" smtClean="0">
                <a:latin typeface="Palatino Linotype" pitchFamily="18" charset="0"/>
              </a:rPr>
              <a:t>Instrumentos de evaluación de conocimientos.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s-SV" sz="2000" dirty="0" smtClean="0">
                <a:latin typeface="Palatino Linotype" pitchFamily="18" charset="0"/>
              </a:rPr>
              <a:t>Resúmenes de evaluación.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s-SV" sz="2000" dirty="0" smtClean="0">
                <a:latin typeface="Palatino Linotype" pitchFamily="18" charset="0"/>
              </a:rPr>
              <a:t>Dictámenes.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endParaRPr lang="es-SV" sz="20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7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60316" y="1693327"/>
            <a:ext cx="378621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276225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s-SV" sz="1600" dirty="0" smtClean="0"/>
              <a:t>Resúmenes de los referentes técnicos de evaluación de los procesos normados.</a:t>
            </a:r>
          </a:p>
          <a:p>
            <a:pPr marL="361950" indent="-276225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s-SV" sz="1600" dirty="0" smtClean="0"/>
              <a:t>Explicación de la aplicación de las pruebas diagnósticas.</a:t>
            </a:r>
          </a:p>
          <a:p>
            <a:pPr marL="361950" indent="-276225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s-SV" sz="1600" dirty="0" smtClean="0"/>
              <a:t>Explicación del proceso de evaluación de los referentes técnicos de competencia laboral.</a:t>
            </a:r>
            <a:endParaRPr lang="es-SV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87137">
            <a:off x="251395" y="1894800"/>
            <a:ext cx="2071702" cy="158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072074"/>
            <a:ext cx="2286016" cy="159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30246">
            <a:off x="6774726" y="1979544"/>
            <a:ext cx="2027950" cy="145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56062">
            <a:off x="373021" y="3933988"/>
            <a:ext cx="2167243" cy="150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5072074"/>
            <a:ext cx="2286016" cy="157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234854">
            <a:off x="6574059" y="3716905"/>
            <a:ext cx="2171016" cy="155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323528" y="154193"/>
            <a:ext cx="7239000" cy="1143000"/>
          </a:xfrm>
        </p:spPr>
        <p:txBody>
          <a:bodyPr/>
          <a:lstStyle/>
          <a:p>
            <a:pPr algn="ctr"/>
            <a:r>
              <a:rPr lang="es-SV" dirty="0" err="1" smtClean="0"/>
              <a:t>Brochures</a:t>
            </a:r>
            <a:endParaRPr lang="es-SV" dirty="0"/>
          </a:p>
        </p:txBody>
      </p:sp>
      <p:pic>
        <p:nvPicPr>
          <p:cNvPr id="11" name="Picture 2" descr="C:\Documents and Settings\gt_patricia\Mis documentos\Mis imágenes\Galería multimedia de Microsoft\00303445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0152" y="476672"/>
            <a:ext cx="607952" cy="488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823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54193"/>
            <a:ext cx="8568952" cy="1143000"/>
          </a:xfrm>
        </p:spPr>
        <p:txBody>
          <a:bodyPr>
            <a:noAutofit/>
          </a:bodyPr>
          <a:lstStyle/>
          <a:p>
            <a:pPr algn="ctr"/>
            <a:r>
              <a:rPr lang="es-SV" sz="4000" dirty="0" smtClean="0">
                <a:latin typeface="Palatino Linotype" pitchFamily="18" charset="0"/>
              </a:rPr>
              <a:t>Edición y publicación </a:t>
            </a:r>
            <a:r>
              <a:rPr lang="es-SV" sz="4000" dirty="0">
                <a:latin typeface="Palatino Linotype" pitchFamily="18" charset="0"/>
              </a:rPr>
              <a:t>de </a:t>
            </a:r>
            <a:r>
              <a:rPr lang="es-SV" sz="4000" dirty="0" smtClean="0">
                <a:latin typeface="Palatino Linotype" pitchFamily="18" charset="0"/>
              </a:rPr>
              <a:t>5 libros</a:t>
            </a:r>
            <a:endParaRPr lang="es-SV" sz="4000" dirty="0">
              <a:latin typeface="Palatino Linotype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60708" y="1659285"/>
            <a:ext cx="490174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SV" sz="2000" b="1" dirty="0" smtClean="0">
                <a:latin typeface="Palatino Linotype" pitchFamily="18" charset="0"/>
              </a:rPr>
              <a:t>Libro 1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SV" sz="2000" b="1" dirty="0" smtClean="0">
                <a:latin typeface="Palatino Linotype" pitchFamily="18" charset="0"/>
              </a:rPr>
              <a:t>MÓDULO DE COMPETENCIAS TRANSVERSALES</a:t>
            </a:r>
            <a:r>
              <a:rPr lang="es-SV" sz="2000" dirty="0" smtClean="0">
                <a:latin typeface="Palatino Linotype" pitchFamily="18" charset="0"/>
              </a:rPr>
              <a:t>.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s-SV" sz="2000" dirty="0" smtClean="0">
                <a:latin typeface="Palatino Linotype" pitchFamily="18" charset="0"/>
              </a:rPr>
              <a:t>Módulo I: Características de la industria del plástico en El Salvador.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s-SV" sz="2000" dirty="0" smtClean="0">
                <a:latin typeface="Palatino Linotype" pitchFamily="18" charset="0"/>
              </a:rPr>
              <a:t>Módulo II: Las actitudes de los operarios en la industria del plástico.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s-SV" sz="2000" dirty="0" smtClean="0">
                <a:latin typeface="Palatino Linotype" pitchFamily="18" charset="0"/>
              </a:rPr>
              <a:t>Módulo III: La comunicación efectiva en los procesos de producción.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s-SV" sz="2000" dirty="0">
              <a:latin typeface="Palatino Linotype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1696327"/>
            <a:ext cx="3062292" cy="390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758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5720" y="1436668"/>
            <a:ext cx="85725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SV" sz="2000" dirty="0" smtClean="0">
                <a:latin typeface="Palatino Linotype" pitchFamily="18" charset="0"/>
              </a:rPr>
              <a:t>Cada libro contiene 3 módulos: </a:t>
            </a:r>
          </a:p>
          <a:p>
            <a:pPr marL="271463" indent="-271463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s-SV" sz="2000" dirty="0" smtClean="0">
                <a:latin typeface="Palatino Linotype" pitchFamily="18" charset="0"/>
              </a:rPr>
              <a:t>Módulo IV: Fundamentos teóricos del proceso de…</a:t>
            </a:r>
          </a:p>
          <a:p>
            <a:pPr marL="271463" indent="-271463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s-SV" sz="2000" dirty="0" smtClean="0">
                <a:latin typeface="Palatino Linotype" pitchFamily="18" charset="0"/>
              </a:rPr>
              <a:t>Módulo V: Procedimiento para la obtención de…..</a:t>
            </a:r>
          </a:p>
          <a:p>
            <a:pPr marL="271463" indent="-271463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s-SV" sz="2000" dirty="0" smtClean="0">
                <a:latin typeface="Palatino Linotype" pitchFamily="18" charset="0"/>
              </a:rPr>
              <a:t>Módulo VI: Indicadores de calidad de los productos obtenidos mediante el proceso de…</a:t>
            </a:r>
            <a:endParaRPr lang="es-SV" sz="2000" dirty="0">
              <a:latin typeface="Palatino Linotype" pitchFamily="18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285720" y="3728095"/>
            <a:ext cx="8357552" cy="2471817"/>
            <a:chOff x="285720" y="3728095"/>
            <a:chExt cx="8357552" cy="247181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0" y="3728095"/>
              <a:ext cx="1925793" cy="2445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4832" y="3743560"/>
              <a:ext cx="1818440" cy="2430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16016" y="3754402"/>
              <a:ext cx="1872562" cy="2445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83768" y="3754402"/>
              <a:ext cx="1907698" cy="2408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10 CuadroTexto"/>
          <p:cNvSpPr txBox="1"/>
          <p:nvPr/>
        </p:nvSpPr>
        <p:spPr>
          <a:xfrm>
            <a:off x="179512" y="6284059"/>
            <a:ext cx="8463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600" i="1" dirty="0" smtClean="0"/>
              <a:t>Módulos publicados en mayo de 2010, enero de 2011 y enero de 2013</a:t>
            </a:r>
            <a:endParaRPr lang="es-SV" sz="1600" i="1" dirty="0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66388" y="116632"/>
            <a:ext cx="8820472" cy="1143000"/>
          </a:xfrm>
        </p:spPr>
        <p:txBody>
          <a:bodyPr>
            <a:noAutofit/>
          </a:bodyPr>
          <a:lstStyle/>
          <a:p>
            <a:pPr algn="ctr"/>
            <a:r>
              <a:rPr lang="es-SV" sz="2800" dirty="0" smtClean="0"/>
              <a:t>Libros 2 al 5: Módulos de Competencias Específicas</a:t>
            </a:r>
            <a:endParaRPr lang="es-SV" sz="2800" dirty="0"/>
          </a:p>
        </p:txBody>
      </p:sp>
    </p:spTree>
    <p:extLst>
      <p:ext uri="{BB962C8B-B14F-4D97-AF65-F5344CB8AC3E}">
        <p14:creationId xmlns:p14="http://schemas.microsoft.com/office/powerpoint/2010/main" val="19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642910" y="1500173"/>
            <a:ext cx="8286808" cy="4237997"/>
            <a:chOff x="642910" y="1500173"/>
            <a:chExt cx="8286808" cy="4237997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1500174"/>
              <a:ext cx="5562733" cy="3424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5 Rectángulo"/>
            <p:cNvSpPr/>
            <p:nvPr/>
          </p:nvSpPr>
          <p:spPr>
            <a:xfrm>
              <a:off x="642910" y="5214950"/>
              <a:ext cx="82868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SV" sz="1400" dirty="0" smtClean="0">
                  <a:latin typeface="Palatino Linotype" pitchFamily="18" charset="0"/>
                </a:rPr>
                <a:t>Los módulos de competencias especificas se elaboraron con apoyo de expertos trabajadores con trayectoria exitosa en la Industria del Plástico. </a:t>
              </a:r>
              <a:endParaRPr lang="es-SV" sz="1400" dirty="0">
                <a:latin typeface="Palatino Linotype" pitchFamily="18" charset="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5929322" y="1928801"/>
              <a:ext cx="3429024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3945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03976"/>
            <a:ext cx="7776864" cy="992776"/>
          </a:xfrm>
        </p:spPr>
        <p:txBody>
          <a:bodyPr anchor="ctr" anchorCtr="1">
            <a:normAutofit fontScale="90000"/>
          </a:bodyPr>
          <a:lstStyle/>
          <a:p>
            <a:r>
              <a:rPr lang="es-SV" dirty="0" smtClean="0"/>
              <a:t>Formación-evaluación de formadores por competencias</a:t>
            </a:r>
            <a:endParaRPr lang="es-SV" dirty="0"/>
          </a:p>
        </p:txBody>
      </p:sp>
      <p:pic>
        <p:nvPicPr>
          <p:cNvPr id="7" name="Picture 2" descr="C:\Documents and Settings\gt_patricia\Mis documentos\Mis imágenes\Galería multimedia de Microsoft\0030344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20" y="404663"/>
            <a:ext cx="607952" cy="488355"/>
          </a:xfrm>
          <a:prstGeom prst="rect">
            <a:avLst/>
          </a:prstGeom>
          <a:noFill/>
        </p:spPr>
      </p:pic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81910"/>
              </p:ext>
            </p:extLst>
          </p:nvPr>
        </p:nvGraphicFramePr>
        <p:xfrm>
          <a:off x="53068" y="3645024"/>
          <a:ext cx="9013103" cy="2405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2788"/>
                <a:gridCol w="1158063"/>
                <a:gridCol w="1158063"/>
                <a:gridCol w="1158063"/>
                <a:gridCol w="1158063"/>
                <a:gridCol w="1158063"/>
              </a:tblGrid>
              <a:tr h="558062">
                <a:tc>
                  <a:txBody>
                    <a:bodyPr/>
                    <a:lstStyle/>
                    <a:p>
                      <a:r>
                        <a:rPr lang="es-SV" dirty="0" smtClean="0"/>
                        <a:t>NTCL Formador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2009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2010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2011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2012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Total</a:t>
                      </a:r>
                      <a:endParaRPr lang="es-ES" dirty="0"/>
                    </a:p>
                  </a:txBody>
                  <a:tcPr/>
                </a:tc>
              </a:tr>
              <a:tr h="558062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Trabajadores, para los módulos de competencias específicas.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10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8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0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0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18</a:t>
                      </a:r>
                      <a:endParaRPr lang="es-ES" sz="1400" dirty="0"/>
                    </a:p>
                  </a:txBody>
                  <a:tcPr/>
                </a:tc>
              </a:tr>
              <a:tr h="558062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Profesionales proveedores de servicios para los módulos de competencias transversales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0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18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0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0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18</a:t>
                      </a:r>
                      <a:endParaRPr lang="es-ES" sz="1400" dirty="0"/>
                    </a:p>
                  </a:txBody>
                  <a:tcPr/>
                </a:tc>
              </a:tr>
              <a:tr h="558062">
                <a:tc>
                  <a:txBody>
                    <a:bodyPr/>
                    <a:lstStyle/>
                    <a:p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1" dirty="0" smtClean="0"/>
                        <a:t>36</a:t>
                      </a:r>
                      <a:endParaRPr lang="es-ES" sz="1400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3 Grupo"/>
          <p:cNvGrpSpPr/>
          <p:nvPr/>
        </p:nvGrpSpPr>
        <p:grpSpPr>
          <a:xfrm>
            <a:off x="118764" y="1552830"/>
            <a:ext cx="8906472" cy="1744618"/>
            <a:chOff x="-144276" y="1552830"/>
            <a:chExt cx="8906472" cy="174461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26668" y="1596262"/>
              <a:ext cx="2072256" cy="170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44276" y="1582657"/>
              <a:ext cx="2308895" cy="1714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713690" y="1566562"/>
              <a:ext cx="2048506" cy="1698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55976" y="1552830"/>
              <a:ext cx="2260510" cy="1744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7317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03976"/>
            <a:ext cx="7776864" cy="992776"/>
          </a:xfrm>
        </p:spPr>
        <p:txBody>
          <a:bodyPr anchor="ctr" anchorCtr="1">
            <a:normAutofit fontScale="90000"/>
          </a:bodyPr>
          <a:lstStyle/>
          <a:p>
            <a:r>
              <a:rPr lang="es-SV" dirty="0" smtClean="0"/>
              <a:t>Formación-evaluación de evaluadores por competencias</a:t>
            </a:r>
            <a:endParaRPr lang="es-SV" dirty="0"/>
          </a:p>
        </p:txBody>
      </p:sp>
      <p:pic>
        <p:nvPicPr>
          <p:cNvPr id="7" name="Picture 2" descr="C:\Documents and Settings\gt_patricia\Mis documentos\Mis imágenes\Galería multimedia de Microsoft\0030344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20" y="404663"/>
            <a:ext cx="607952" cy="488355"/>
          </a:xfrm>
          <a:prstGeom prst="rect">
            <a:avLst/>
          </a:prstGeom>
          <a:noFill/>
        </p:spPr>
      </p:pic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433441"/>
              </p:ext>
            </p:extLst>
          </p:nvPr>
        </p:nvGraphicFramePr>
        <p:xfrm>
          <a:off x="321216" y="3861048"/>
          <a:ext cx="8285101" cy="2399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716"/>
                <a:gridCol w="1159898"/>
                <a:gridCol w="1232392"/>
                <a:gridCol w="1159898"/>
                <a:gridCol w="1094347"/>
                <a:gridCol w="1380850"/>
              </a:tblGrid>
              <a:tr h="468052">
                <a:tc>
                  <a:txBody>
                    <a:bodyPr/>
                    <a:lstStyle/>
                    <a:p>
                      <a:r>
                        <a:rPr lang="es-SV" dirty="0" smtClean="0"/>
                        <a:t>NTCL Evaluador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2009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2010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2011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2012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Total</a:t>
                      </a:r>
                      <a:endParaRPr lang="es-ES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Trabajadores para evaluar las competencias laborales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12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9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8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4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33</a:t>
                      </a:r>
                      <a:endParaRPr lang="es-ES" sz="1400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es-SV" sz="1400" baseline="0" dirty="0" smtClean="0"/>
                        <a:t>Proveedores de servicio para formar a otros evaluadores.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8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13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0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0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21</a:t>
                      </a:r>
                      <a:endParaRPr lang="es-ES" sz="1400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1" dirty="0" smtClean="0"/>
                        <a:t>Total</a:t>
                      </a:r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1" dirty="0" smtClean="0"/>
                        <a:t>54</a:t>
                      </a:r>
                      <a:endParaRPr lang="es-ES" sz="1400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8" name="17 Grupo"/>
          <p:cNvGrpSpPr/>
          <p:nvPr/>
        </p:nvGrpSpPr>
        <p:grpSpPr>
          <a:xfrm>
            <a:off x="321216" y="1916833"/>
            <a:ext cx="8285102" cy="1745763"/>
            <a:chOff x="321216" y="1916833"/>
            <a:chExt cx="8285102" cy="1745763"/>
          </a:xfrm>
        </p:grpSpPr>
        <p:grpSp>
          <p:nvGrpSpPr>
            <p:cNvPr id="8" name="7 Grupo"/>
            <p:cNvGrpSpPr/>
            <p:nvPr/>
          </p:nvGrpSpPr>
          <p:grpSpPr>
            <a:xfrm>
              <a:off x="321216" y="1916833"/>
              <a:ext cx="8285102" cy="1745763"/>
              <a:chOff x="332636" y="3976221"/>
              <a:chExt cx="8285102" cy="1745763"/>
            </a:xfrm>
          </p:grpSpPr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2636" y="3976221"/>
                <a:ext cx="2327684" cy="1745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1" name="Picture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364088" y="4005064"/>
                <a:ext cx="3253650" cy="1716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3" name="Picture 10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71800" y="1945676"/>
              <a:ext cx="2447620" cy="1716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2904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03976"/>
            <a:ext cx="7462811" cy="1064784"/>
          </a:xfrm>
        </p:spPr>
        <p:txBody>
          <a:bodyPr anchor="ctr" anchorCtr="1">
            <a:normAutofit fontScale="90000"/>
          </a:bodyPr>
          <a:lstStyle/>
          <a:p>
            <a:r>
              <a:rPr lang="es-SV" dirty="0" smtClean="0"/>
              <a:t>Evaluación-certificación de trabajadores de la industria </a:t>
            </a:r>
            <a:endParaRPr lang="es-SV" dirty="0"/>
          </a:p>
        </p:txBody>
      </p:sp>
      <p:pic>
        <p:nvPicPr>
          <p:cNvPr id="7" name="Picture 2" descr="C:\Documents and Settings\gt_patricia\Mis documentos\Mis imágenes\Galería multimedia de Microsoft\0030344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0392" y="476672"/>
            <a:ext cx="607952" cy="488355"/>
          </a:xfrm>
          <a:prstGeom prst="rect">
            <a:avLst/>
          </a:prstGeom>
          <a:noFill/>
        </p:spPr>
      </p:pic>
      <p:graphicFrame>
        <p:nvGraphicFramePr>
          <p:cNvPr id="11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602487"/>
              </p:ext>
            </p:extLst>
          </p:nvPr>
        </p:nvGraphicFramePr>
        <p:xfrm>
          <a:off x="179511" y="1340768"/>
          <a:ext cx="8824742" cy="2660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5958"/>
                <a:gridCol w="1036464"/>
                <a:gridCol w="1036464"/>
                <a:gridCol w="1036464"/>
                <a:gridCol w="1036464"/>
                <a:gridCol w="1036464"/>
                <a:gridCol w="1036464"/>
              </a:tblGrid>
              <a:tr h="415864">
                <a:tc>
                  <a:txBody>
                    <a:bodyPr/>
                    <a:lstStyle/>
                    <a:p>
                      <a:r>
                        <a:rPr lang="es-SV" sz="1600" dirty="0" smtClean="0"/>
                        <a:t>NTCL Certificada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/>
                        <a:t>2009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/>
                        <a:t>2010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/>
                        <a:t>2011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/>
                        <a:t>2012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2013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/>
                        <a:t>Total</a:t>
                      </a:r>
                      <a:endParaRPr lang="es-ES" sz="1600" dirty="0"/>
                    </a:p>
                  </a:txBody>
                  <a:tcPr/>
                </a:tc>
              </a:tr>
              <a:tr h="581071">
                <a:tc>
                  <a:txBody>
                    <a:bodyPr/>
                    <a:lstStyle/>
                    <a:p>
                      <a:r>
                        <a:rPr lang="es-SV" sz="1600" dirty="0" smtClean="0"/>
                        <a:t>Extrusión</a:t>
                      </a:r>
                      <a:r>
                        <a:rPr lang="es-SV" sz="1600" baseline="0" dirty="0" smtClean="0"/>
                        <a:t> de película de polietileno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/>
                        <a:t>22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/>
                        <a:t>51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/>
                        <a:t>81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/>
                        <a:t>33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191</a:t>
                      </a:r>
                      <a:endParaRPr lang="es-ES" sz="1400" dirty="0"/>
                    </a:p>
                  </a:txBody>
                  <a:tcPr/>
                </a:tc>
              </a:tr>
              <a:tr h="415864">
                <a:tc>
                  <a:txBody>
                    <a:bodyPr/>
                    <a:lstStyle/>
                    <a:p>
                      <a:r>
                        <a:rPr lang="es-SV" sz="1600" dirty="0" smtClean="0"/>
                        <a:t>Flexografía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/>
                        <a:t>0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/>
                        <a:t>10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/>
                        <a:t>19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/>
                        <a:t>12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46</a:t>
                      </a:r>
                      <a:endParaRPr lang="es-ES" sz="1400" dirty="0"/>
                    </a:p>
                  </a:txBody>
                  <a:tcPr/>
                </a:tc>
              </a:tr>
              <a:tr h="415864">
                <a:tc>
                  <a:txBody>
                    <a:bodyPr/>
                    <a:lstStyle/>
                    <a:p>
                      <a:r>
                        <a:rPr lang="es-SV" sz="1600" dirty="0" smtClean="0"/>
                        <a:t>Inyección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/>
                        <a:t>0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/>
                        <a:t>30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/>
                        <a:t>17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/>
                        <a:t>4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57</a:t>
                      </a:r>
                      <a:endParaRPr lang="es-ES" sz="1400" dirty="0"/>
                    </a:p>
                  </a:txBody>
                  <a:tcPr/>
                </a:tc>
              </a:tr>
              <a:tr h="415864">
                <a:tc>
                  <a:txBody>
                    <a:bodyPr/>
                    <a:lstStyle/>
                    <a:p>
                      <a:r>
                        <a:rPr lang="es-SV" sz="1600" dirty="0" smtClean="0"/>
                        <a:t>Soplado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/>
                        <a:t>0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/>
                        <a:t>8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/>
                        <a:t>33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/>
                        <a:t>21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69</a:t>
                      </a:r>
                      <a:endParaRPr lang="es-ES" sz="1400" dirty="0"/>
                    </a:p>
                  </a:txBody>
                  <a:tcPr/>
                </a:tc>
              </a:tr>
              <a:tr h="415864">
                <a:tc gridSpan="6">
                  <a:txBody>
                    <a:bodyPr/>
                    <a:lstStyle/>
                    <a:p>
                      <a:pPr algn="r"/>
                      <a:r>
                        <a:rPr lang="es-SV" sz="1600" b="1" dirty="0" smtClean="0"/>
                        <a:t>TOTAL</a:t>
                      </a:r>
                      <a:endParaRPr lang="es-E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1" smtClean="0"/>
                        <a:t>362</a:t>
                      </a:r>
                      <a:endParaRPr lang="es-ES" sz="1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528" y="4172325"/>
            <a:ext cx="2349387" cy="172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lum bright="10000" contrast="1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60280" y="4172325"/>
            <a:ext cx="2315776" cy="173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48064" y="4184275"/>
            <a:ext cx="2328310" cy="171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179512" y="6073170"/>
            <a:ext cx="552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dirty="0" smtClean="0"/>
              <a:t>Los operarios de la Industria del Plástico se evalúan al interior de sus empresas con verificación del INSAFORP.</a:t>
            </a:r>
            <a:endParaRPr lang="es-SV" sz="1400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9"/>
          <a:srcRect t="8550" r="3055" b="11652"/>
          <a:stretch>
            <a:fillRect/>
          </a:stretch>
        </p:blipFill>
        <p:spPr bwMode="auto">
          <a:xfrm>
            <a:off x="5890029" y="5021400"/>
            <a:ext cx="3172690" cy="1741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60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03976"/>
            <a:ext cx="7462811" cy="833422"/>
          </a:xfrm>
        </p:spPr>
        <p:txBody>
          <a:bodyPr anchor="ctr" anchorCtr="1">
            <a:normAutofit fontScale="90000"/>
          </a:bodyPr>
          <a:lstStyle/>
          <a:p>
            <a:r>
              <a:rPr lang="es-SV" dirty="0" smtClean="0"/>
              <a:t>2 Sistematizaciones del modelo</a:t>
            </a:r>
            <a:endParaRPr lang="es-SV" dirty="0"/>
          </a:p>
        </p:txBody>
      </p:sp>
      <p:pic>
        <p:nvPicPr>
          <p:cNvPr id="7" name="Picture 2" descr="C:\Documents and Settings\gt_patricia\Mis documentos\Mis imágenes\Galería multimedia de Microsoft\0030344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6440" y="416134"/>
            <a:ext cx="607952" cy="48835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55585">
            <a:off x="6262119" y="3168346"/>
            <a:ext cx="2224007" cy="3001912"/>
          </a:xfrm>
          <a:prstGeom prst="rect">
            <a:avLst/>
          </a:prstGeom>
          <a:noFill/>
          <a:ln w="9525">
            <a:solidFill>
              <a:srgbClr val="3366CC"/>
            </a:solidFill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01736" y="1490007"/>
            <a:ext cx="42262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SV" dirty="0" smtClean="0">
                <a:latin typeface="Palatino Linotype" pitchFamily="18" charset="0"/>
              </a:rPr>
              <a:t>2 Sistematizaciones: 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s-SV" dirty="0" smtClean="0">
                <a:latin typeface="Palatino Linotype" pitchFamily="18" charset="0"/>
              </a:rPr>
              <a:t>Sobre la experiencia de la industria del plástico en la consolidación del </a:t>
            </a:r>
            <a:r>
              <a:rPr lang="es-SV" dirty="0" err="1" smtClean="0">
                <a:latin typeface="Palatino Linotype" pitchFamily="18" charset="0"/>
              </a:rPr>
              <a:t>SCCL</a:t>
            </a:r>
            <a:r>
              <a:rPr lang="es-SV" dirty="0" smtClean="0">
                <a:latin typeface="Palatino Linotype" pitchFamily="18" charset="0"/>
              </a:rPr>
              <a:t>.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s-SV" dirty="0" smtClean="0">
                <a:latin typeface="Palatino Linotype" pitchFamily="18" charset="0"/>
              </a:rPr>
              <a:t>Propuesta del </a:t>
            </a:r>
            <a:r>
              <a:rPr lang="es-SV" dirty="0" err="1" smtClean="0">
                <a:latin typeface="Palatino Linotype" pitchFamily="18" charset="0"/>
              </a:rPr>
              <a:t>SCCL</a:t>
            </a:r>
            <a:r>
              <a:rPr lang="es-SV" dirty="0" smtClean="0">
                <a:latin typeface="Palatino Linotype" pitchFamily="18" charset="0"/>
              </a:rPr>
              <a:t> como referencia a otras industrias interesadas en elaborar referentes técnicos de sus procesos; así como, en la certificación de competencias laborales de sus empleados.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475139"/>
            <a:ext cx="2448272" cy="3217652"/>
          </a:xfrm>
          <a:prstGeom prst="rect">
            <a:avLst/>
          </a:prstGeom>
          <a:noFill/>
          <a:ln w="9525">
            <a:solidFill>
              <a:srgbClr val="3366CC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524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1" y="116632"/>
            <a:ext cx="8892480" cy="1240658"/>
          </a:xfrm>
        </p:spPr>
        <p:txBody>
          <a:bodyPr>
            <a:noAutofit/>
          </a:bodyPr>
          <a:lstStyle/>
          <a:p>
            <a:r>
              <a:rPr lang="es-SV" sz="2400" dirty="0" smtClean="0"/>
              <a:t>Jornadas de asistencia a los evaluadores de competencias específicas (trabajadores de la industria)  para la elaboración del portafolio de evidencias.</a:t>
            </a:r>
            <a:endParaRPr lang="es-SV" sz="2400" dirty="0"/>
          </a:p>
        </p:txBody>
      </p:sp>
      <p:sp>
        <p:nvSpPr>
          <p:cNvPr id="10" name="9 Rectángulo"/>
          <p:cNvSpPr/>
          <p:nvPr/>
        </p:nvSpPr>
        <p:spPr>
          <a:xfrm>
            <a:off x="142844" y="6143644"/>
            <a:ext cx="57864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1400" dirty="0" smtClean="0"/>
              <a:t>Apoyo en la digitación y redacción de los dictámenes de evaluación.</a:t>
            </a:r>
            <a:endParaRPr lang="es-SV" sz="1400" dirty="0"/>
          </a:p>
        </p:txBody>
      </p:sp>
      <p:grpSp>
        <p:nvGrpSpPr>
          <p:cNvPr id="14" name="13 Grupo"/>
          <p:cNvGrpSpPr/>
          <p:nvPr/>
        </p:nvGrpSpPr>
        <p:grpSpPr>
          <a:xfrm>
            <a:off x="357158" y="1643050"/>
            <a:ext cx="8572592" cy="4951247"/>
            <a:chOff x="357158" y="1643050"/>
            <a:chExt cx="8572592" cy="4951247"/>
          </a:xfrm>
        </p:grpSpPr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7158" y="1643050"/>
              <a:ext cx="3000396" cy="2357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10 Rectángulo"/>
            <p:cNvSpPr/>
            <p:nvPr/>
          </p:nvSpPr>
          <p:spPr>
            <a:xfrm>
              <a:off x="6000760" y="6286520"/>
              <a:ext cx="29289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SV" sz="1400" dirty="0" smtClean="0"/>
                <a:t>Firma de los dictámenes impresos.</a:t>
              </a:r>
              <a:endParaRPr lang="es-SV" sz="1400" dirty="0"/>
            </a:p>
          </p:txBody>
        </p:sp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3306" y="1643050"/>
              <a:ext cx="2928926" cy="2357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8794" y="3714752"/>
              <a:ext cx="3214710" cy="2411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43636" y="4071942"/>
              <a:ext cx="2643206" cy="2250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Antecedentes</a:t>
            </a:r>
            <a:endParaRPr lang="es-SV" dirty="0"/>
          </a:p>
        </p:txBody>
      </p:sp>
      <p:sp>
        <p:nvSpPr>
          <p:cNvPr id="12" name="11 Rectángulo"/>
          <p:cNvSpPr/>
          <p:nvPr/>
        </p:nvSpPr>
        <p:spPr>
          <a:xfrm>
            <a:off x="323528" y="1556792"/>
            <a:ext cx="8496944" cy="3913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s-GT" dirty="0" smtClean="0">
                <a:latin typeface="Palatino Linotype" pitchFamily="18" charset="0"/>
              </a:rPr>
              <a:t>En el año 2008, el </a:t>
            </a:r>
            <a:r>
              <a:rPr lang="es-GT" dirty="0">
                <a:latin typeface="Palatino Linotype" pitchFamily="18" charset="0"/>
              </a:rPr>
              <a:t>Instituto Salvadoreño de Formación Profesional - INSAFORP en su rol de director y Coordinador  del Sistema de Formación Profesional y</a:t>
            </a:r>
            <a:r>
              <a:rPr lang="es-GT" dirty="0" smtClean="0">
                <a:latin typeface="Palatino Linotype" pitchFamily="18" charset="0"/>
              </a:rPr>
              <a:t> </a:t>
            </a:r>
            <a:r>
              <a:rPr lang="es-GT" dirty="0">
                <a:latin typeface="Palatino Linotype" pitchFamily="18" charset="0"/>
              </a:rPr>
              <a:t>la Asociación Salvadoreña de la Industria del Plástico – ASIPLASTIC, </a:t>
            </a:r>
            <a:r>
              <a:rPr lang="es-GT" dirty="0" smtClean="0">
                <a:latin typeface="Palatino Linotype" pitchFamily="18" charset="0"/>
              </a:rPr>
              <a:t>inician un esfuerzo conjunto para implementar un modelo de certificación que </a:t>
            </a:r>
            <a:r>
              <a:rPr lang="es-GT" dirty="0">
                <a:latin typeface="Palatino Linotype" pitchFamily="18" charset="0"/>
              </a:rPr>
              <a:t>sea pertinente para los fines de calidad y competitividad de dicha industria</a:t>
            </a:r>
            <a:r>
              <a:rPr lang="es-GT" dirty="0" smtClean="0">
                <a:latin typeface="Palatino Linotype" pitchFamily="18" charset="0"/>
              </a:rPr>
              <a:t>.</a:t>
            </a:r>
            <a:endParaRPr lang="es-SV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6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6204" y="116632"/>
            <a:ext cx="8928992" cy="1143000"/>
          </a:xfrm>
        </p:spPr>
        <p:txBody>
          <a:bodyPr>
            <a:noAutofit/>
          </a:bodyPr>
          <a:lstStyle/>
          <a:p>
            <a:r>
              <a:rPr lang="es-SV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Acciones formativas  de operarios de la Industria en los módulos de competencias transversales</a:t>
            </a:r>
            <a:endParaRPr lang="es-SV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6170" y="1412776"/>
            <a:ext cx="4054222" cy="184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11 Imagen" descr="DSCN757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5592" y="5013176"/>
            <a:ext cx="4054222" cy="1728191"/>
          </a:xfrm>
          <a:prstGeom prst="rect">
            <a:avLst/>
          </a:prstGeom>
        </p:spPr>
      </p:pic>
      <p:pic>
        <p:nvPicPr>
          <p:cNvPr id="8" name="7 Imagen" descr="C:\Users\x\Desktop\DSCN762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4202" y="3284985"/>
            <a:ext cx="4054222" cy="167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C:\Users\Carlitos\Documents\OFERTAS_2011_INSAFORP\TERMOENCOGIBLES\Album_Fotos\Foto_Grupo\DSCN8494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5013175"/>
            <a:ext cx="4729478" cy="17281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383148"/>
              </p:ext>
            </p:extLst>
          </p:nvPr>
        </p:nvGraphicFramePr>
        <p:xfrm>
          <a:off x="107504" y="1628800"/>
          <a:ext cx="4608512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8746"/>
                <a:gridCol w="1249766"/>
              </a:tblGrid>
              <a:tr h="370840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Nombre</a:t>
                      </a:r>
                      <a:r>
                        <a:rPr lang="es-SV" sz="1400" baseline="0" dirty="0" smtClean="0"/>
                        <a:t> del módulo transversal</a:t>
                      </a:r>
                      <a:endParaRPr lang="es-S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Participaciones</a:t>
                      </a:r>
                      <a:endParaRPr lang="es-SV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 Actitudes de los Operarios de la Industria del Plástico.</a:t>
                      </a:r>
                      <a:endParaRPr lang="es-SV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800" dirty="0" smtClean="0"/>
                        <a:t>36</a:t>
                      </a:r>
                      <a:endParaRPr lang="es-SV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Comunicación Efectiva en los Procesos de Producción.</a:t>
                      </a:r>
                      <a:endParaRPr lang="es-SV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800" dirty="0" smtClean="0"/>
                        <a:t>39</a:t>
                      </a:r>
                      <a:endParaRPr lang="es-SV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145342" y="4123267"/>
            <a:ext cx="4426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800" dirty="0" smtClean="0"/>
              <a:t>Acciones realizadas en el periodo noviembre de 2011 a diciembre de 2012</a:t>
            </a:r>
            <a:endParaRPr lang="es-SV" sz="1800" dirty="0"/>
          </a:p>
        </p:txBody>
      </p:sp>
    </p:spTree>
    <p:extLst>
      <p:ext uri="{BB962C8B-B14F-4D97-AF65-F5344CB8AC3E}">
        <p14:creationId xmlns:p14="http://schemas.microsoft.com/office/powerpoint/2010/main" val="186331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4 Carreras de formación</a:t>
            </a:r>
            <a:endParaRPr lang="es-SV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806779368"/>
              </p:ext>
            </p:extLst>
          </p:nvPr>
        </p:nvGraphicFramePr>
        <p:xfrm>
          <a:off x="107504" y="1124744"/>
          <a:ext cx="8964488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61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Propósito de la formación</a:t>
            </a:r>
            <a:endParaRPr lang="es-SV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9478" y="4437112"/>
            <a:ext cx="2178596" cy="2275263"/>
          </a:xfrm>
          <a:prstGeom prst="rect">
            <a:avLst/>
          </a:prstGeom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073762133"/>
              </p:ext>
            </p:extLst>
          </p:nvPr>
        </p:nvGraphicFramePr>
        <p:xfrm>
          <a:off x="577270" y="1124744"/>
          <a:ext cx="7651165" cy="53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Rectángulo"/>
          <p:cNvSpPr/>
          <p:nvPr/>
        </p:nvSpPr>
        <p:spPr>
          <a:xfrm rot="738255">
            <a:off x="2350626" y="4205679"/>
            <a:ext cx="263491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Desarrollar </a:t>
            </a:r>
          </a:p>
          <a:p>
            <a:pPr algn="ctr"/>
            <a:r>
              <a:rPr lang="es-ES" sz="2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las competencias</a:t>
            </a:r>
            <a:endParaRPr lang="es-ES" sz="2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905862" y="1628800"/>
            <a:ext cx="3006157" cy="1015663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P</a:t>
            </a:r>
            <a:r>
              <a:rPr lang="es-ES" sz="2000" b="1" dirty="0" smtClean="0">
                <a:solidFill>
                  <a:schemeClr val="tx1"/>
                </a:solidFill>
              </a:rPr>
              <a:t>ara desempeñarse exitosamente en la  industria del plástico</a:t>
            </a:r>
            <a:endParaRPr lang="es-SV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9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54193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es-SV" dirty="0"/>
              <a:t>Formación en Extrusión Tubular de Película de Polietileno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4" r="5613" b="7821"/>
          <a:stretch/>
        </p:blipFill>
        <p:spPr bwMode="auto">
          <a:xfrm>
            <a:off x="154460" y="1484784"/>
            <a:ext cx="1415126" cy="127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145169"/>
              </p:ext>
            </p:extLst>
          </p:nvPr>
        </p:nvGraphicFramePr>
        <p:xfrm>
          <a:off x="3203848" y="2522679"/>
          <a:ext cx="2664296" cy="38890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64296"/>
              </a:tblGrid>
              <a:tr h="493930"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Competencias Transversales</a:t>
                      </a:r>
                      <a:endParaRPr lang="es-SV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533840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Características</a:t>
                      </a:r>
                      <a:r>
                        <a:rPr lang="es-SV" sz="1400" baseline="0" dirty="0" smtClean="0"/>
                        <a:t> de la industria del plástico en el salvador.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533840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Las actitudes de los operarios de la</a:t>
                      </a:r>
                      <a:r>
                        <a:rPr lang="es-SV" sz="1400" baseline="0" dirty="0" smtClean="0"/>
                        <a:t> industria del plástico.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53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dirty="0" smtClean="0"/>
                        <a:t>La comunicación en los procesos de</a:t>
                      </a:r>
                      <a:r>
                        <a:rPr lang="es-SV" sz="1400" baseline="0" dirty="0" smtClean="0"/>
                        <a:t> producción.</a:t>
                      </a:r>
                      <a:endParaRPr lang="es-SV" sz="1400" dirty="0" smtClean="0">
                        <a:latin typeface="+mj-lt"/>
                      </a:endParaRPr>
                    </a:p>
                  </a:txBody>
                  <a:tcPr/>
                </a:tc>
              </a:tr>
              <a:tr h="419934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Responsabilidad</a:t>
                      </a:r>
                      <a:r>
                        <a:rPr lang="es-SV" sz="1400" baseline="0" dirty="0" smtClean="0"/>
                        <a:t> ambiental.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419934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Inglés técnico.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419934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Orientación al servicio.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533840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Liderazgo, pro-actividad</a:t>
                      </a:r>
                      <a:r>
                        <a:rPr lang="es-SV" sz="1400" baseline="0" dirty="0" smtClean="0"/>
                        <a:t> y  trabajo en equipo.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871887"/>
              </p:ext>
            </p:extLst>
          </p:nvPr>
        </p:nvGraphicFramePr>
        <p:xfrm>
          <a:off x="6228184" y="1484783"/>
          <a:ext cx="2736304" cy="52854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6304"/>
              </a:tblGrid>
              <a:tr h="519310"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Competencias Específicas</a:t>
                      </a:r>
                      <a:endParaRPr lang="es-SV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973474"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1400" kern="1200" dirty="0" smtClean="0"/>
                        <a:t>Fundamentos teóricos de la obtención de película tubular de polietileno mediante el proceso de extrusión.</a:t>
                      </a:r>
                      <a:endParaRPr lang="es-SV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56359"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1400" kern="1200" dirty="0" smtClean="0"/>
                        <a:t>Electricidad básica.</a:t>
                      </a:r>
                      <a:endParaRPr lang="es-SV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6359">
                <a:tc>
                  <a:txBody>
                    <a:bodyPr/>
                    <a:lstStyle/>
                    <a:p>
                      <a:r>
                        <a:rPr lang="es-SV" sz="1400" kern="1200" dirty="0" smtClean="0"/>
                        <a:t>Mecánica general básica.</a:t>
                      </a:r>
                      <a:endParaRPr lang="es-SV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6359">
                <a:tc>
                  <a:txBody>
                    <a:bodyPr/>
                    <a:lstStyle/>
                    <a:p>
                      <a:r>
                        <a:rPr lang="es-SV" sz="1400" kern="1200" dirty="0" smtClean="0"/>
                        <a:t>Electrónica básica.</a:t>
                      </a:r>
                      <a:endParaRPr lang="es-SV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33840">
                <a:tc>
                  <a:txBody>
                    <a:bodyPr/>
                    <a:lstStyle/>
                    <a:p>
                      <a:r>
                        <a:rPr lang="es-SV" sz="1400" kern="1200" dirty="0" smtClean="0"/>
                        <a:t>Uso de sistemas automatizados. </a:t>
                      </a:r>
                      <a:r>
                        <a:rPr lang="es-SV" sz="1400" kern="1200" dirty="0" err="1" smtClean="0"/>
                        <a:t>PLC</a:t>
                      </a:r>
                      <a:r>
                        <a:rPr lang="es-SV" sz="1400" kern="1200" dirty="0" smtClean="0"/>
                        <a:t>.</a:t>
                      </a:r>
                      <a:endParaRPr lang="es-SV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53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kern="1200" dirty="0" smtClean="0"/>
                        <a:t>Procedimiento de obtención de película tubular de polietileno mediante el proceso de extrusión.</a:t>
                      </a:r>
                      <a:endParaRPr lang="es-SV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53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kern="1200" dirty="0" smtClean="0"/>
                        <a:t>Indicadores de calidad de la película tubular  de polietileno mediante el proceso de extrusión.</a:t>
                      </a:r>
                      <a:endParaRPr lang="es-SV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888087"/>
              </p:ext>
            </p:extLst>
          </p:nvPr>
        </p:nvGraphicFramePr>
        <p:xfrm>
          <a:off x="251520" y="2819835"/>
          <a:ext cx="2664296" cy="3936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64296"/>
              </a:tblGrid>
              <a:tr h="445123"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Competencias Básicas</a:t>
                      </a:r>
                      <a:endParaRPr lang="es-SV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8051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Desarrollo humano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358051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Técnicas de estudio.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389108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Lectura comprensiva.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533840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Competencias tecnológicas</a:t>
                      </a:r>
                      <a:r>
                        <a:rPr lang="es-SV" sz="1400" baseline="0" dirty="0" smtClean="0"/>
                        <a:t> – uso de herramientas informáticas.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389108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Matemática</a:t>
                      </a:r>
                      <a:r>
                        <a:rPr lang="es-SV" sz="1400" baseline="0" dirty="0" smtClean="0"/>
                        <a:t> básica.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389108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Física y química</a:t>
                      </a:r>
                      <a:r>
                        <a:rPr lang="es-SV" sz="1400" baseline="0" dirty="0" smtClean="0"/>
                        <a:t> básica.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358051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Redacción de informes.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358051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Seguridad e higiene ocupacional.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1907704" y="1597103"/>
            <a:ext cx="3244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1,808 horas</a:t>
            </a:r>
            <a:endParaRPr lang="es-ES" sz="4000" b="1" cap="none" spc="0" dirty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403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54193"/>
            <a:ext cx="8424936" cy="826535"/>
          </a:xfrm>
        </p:spPr>
        <p:txBody>
          <a:bodyPr>
            <a:normAutofit/>
          </a:bodyPr>
          <a:lstStyle/>
          <a:p>
            <a:r>
              <a:rPr lang="es-SV" sz="3600" dirty="0"/>
              <a:t>Formación en Moldeo por Inyección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563377"/>
              </p:ext>
            </p:extLst>
          </p:nvPr>
        </p:nvGraphicFramePr>
        <p:xfrm>
          <a:off x="3203848" y="2522679"/>
          <a:ext cx="2664296" cy="38890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64296"/>
              </a:tblGrid>
              <a:tr h="493930"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Competencias Transversales</a:t>
                      </a:r>
                      <a:endParaRPr lang="es-SV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533840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Características</a:t>
                      </a:r>
                      <a:r>
                        <a:rPr lang="es-SV" sz="1400" baseline="0" dirty="0" smtClean="0"/>
                        <a:t> de la industria del plástico en el salvador.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533840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Las actitudes de los operarios de la</a:t>
                      </a:r>
                      <a:r>
                        <a:rPr lang="es-SV" sz="1400" baseline="0" dirty="0" smtClean="0"/>
                        <a:t> industria del plástico.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53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dirty="0" smtClean="0"/>
                        <a:t>La comunicación en los procesos de</a:t>
                      </a:r>
                      <a:r>
                        <a:rPr lang="es-SV" sz="1400" baseline="0" dirty="0" smtClean="0"/>
                        <a:t> producción.</a:t>
                      </a:r>
                      <a:endParaRPr lang="es-SV" sz="1400" dirty="0" smtClean="0">
                        <a:latin typeface="+mj-lt"/>
                      </a:endParaRPr>
                    </a:p>
                  </a:txBody>
                  <a:tcPr/>
                </a:tc>
              </a:tr>
              <a:tr h="419934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Responsabilidad</a:t>
                      </a:r>
                      <a:r>
                        <a:rPr lang="es-SV" sz="1400" baseline="0" dirty="0" smtClean="0"/>
                        <a:t> ambiental.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419934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Inglés técnico.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419934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Orientación al servicio.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533840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Liderazgo, pro-actividad</a:t>
                      </a:r>
                      <a:r>
                        <a:rPr lang="es-SV" sz="1400" baseline="0" dirty="0" smtClean="0"/>
                        <a:t> y  trabajo en equipo.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833288"/>
              </p:ext>
            </p:extLst>
          </p:nvPr>
        </p:nvGraphicFramePr>
        <p:xfrm>
          <a:off x="6012160" y="1785703"/>
          <a:ext cx="2952328" cy="48089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52328"/>
              </a:tblGrid>
              <a:tr h="519310"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Competencias Específicas</a:t>
                      </a:r>
                      <a:endParaRPr lang="es-SV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10648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kern="1200" dirty="0" smtClean="0"/>
                        <a:t>Fundamentos teóricos de la obtención de productos plásticos mediante el proceso de moldeo por inyección.</a:t>
                      </a:r>
                      <a:endParaRPr lang="es-SV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1400" kern="1200" dirty="0" smtClean="0"/>
                        <a:t>Electricidad básica.</a:t>
                      </a:r>
                      <a:endParaRPr lang="es-SV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5729">
                <a:tc>
                  <a:txBody>
                    <a:bodyPr/>
                    <a:lstStyle/>
                    <a:p>
                      <a:r>
                        <a:rPr lang="es-SV" sz="1400" kern="1200" dirty="0" smtClean="0"/>
                        <a:t>Mecánica general básica.</a:t>
                      </a:r>
                      <a:endParaRPr lang="es-SV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2343">
                <a:tc>
                  <a:txBody>
                    <a:bodyPr/>
                    <a:lstStyle/>
                    <a:p>
                      <a:r>
                        <a:rPr lang="es-SV" sz="1400" kern="1200" dirty="0" smtClean="0"/>
                        <a:t>Electrónica básica.</a:t>
                      </a:r>
                      <a:endParaRPr lang="es-SV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s-SV" sz="1400" kern="1200" dirty="0" smtClean="0"/>
                        <a:t>Uso de sistemas automatizados. </a:t>
                      </a:r>
                      <a:r>
                        <a:rPr lang="es-SV" sz="1400" kern="1200" dirty="0" err="1" smtClean="0"/>
                        <a:t>PLC</a:t>
                      </a:r>
                      <a:r>
                        <a:rPr lang="es-SV" sz="1400" kern="1200" dirty="0" smtClean="0"/>
                        <a:t>.</a:t>
                      </a:r>
                      <a:endParaRPr lang="es-SV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53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kern="1200" dirty="0" smtClean="0"/>
                        <a:t>Procedimiento de obtención de productos plásticos mediante el proceso de moldeo por inyección.</a:t>
                      </a:r>
                      <a:endParaRPr lang="es-SV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53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kern="1200" dirty="0" smtClean="0"/>
                        <a:t>Indicadores de calidad de los</a:t>
                      </a:r>
                      <a:r>
                        <a:rPr lang="es-SV" sz="1400" kern="1200" baseline="0" dirty="0" smtClean="0"/>
                        <a:t> productos plásticos obtenidos mediante el proceso de moldeo por inyección.</a:t>
                      </a:r>
                      <a:endParaRPr lang="es-SV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185789"/>
              </p:ext>
            </p:extLst>
          </p:nvPr>
        </p:nvGraphicFramePr>
        <p:xfrm>
          <a:off x="251520" y="2819835"/>
          <a:ext cx="2664296" cy="3936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64296"/>
              </a:tblGrid>
              <a:tr h="445123"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Competencias Básicas</a:t>
                      </a:r>
                      <a:endParaRPr lang="es-SV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8051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Desarrollo humano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358051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Técnicas de estudio.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389108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Lectura comprensiva.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533840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Competencias tecnológicas</a:t>
                      </a:r>
                      <a:r>
                        <a:rPr lang="es-SV" sz="1400" baseline="0" dirty="0" smtClean="0"/>
                        <a:t> – uso de herramientas informáticas.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389108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Matemática</a:t>
                      </a:r>
                      <a:r>
                        <a:rPr lang="es-SV" sz="1400" baseline="0" dirty="0" smtClean="0"/>
                        <a:t> básica.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389108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Física y química</a:t>
                      </a:r>
                      <a:r>
                        <a:rPr lang="es-SV" sz="1400" baseline="0" dirty="0" smtClean="0"/>
                        <a:t> básica.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358051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Redacción de informes.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358051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Seguridad e higiene ocupacional.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95923"/>
            <a:ext cx="2190750" cy="1190625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2404006" y="1160022"/>
            <a:ext cx="3244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1,884 horas</a:t>
            </a:r>
            <a:endParaRPr lang="es-ES" sz="4000" b="1" cap="none" spc="0" dirty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540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54193"/>
            <a:ext cx="8540332" cy="1143000"/>
          </a:xfrm>
        </p:spPr>
        <p:txBody>
          <a:bodyPr>
            <a:normAutofit fontScale="90000"/>
          </a:bodyPr>
          <a:lstStyle/>
          <a:p>
            <a:r>
              <a:rPr lang="es-SV" dirty="0" smtClean="0"/>
              <a:t>Formación en Moldeo por Soplado</a:t>
            </a:r>
            <a:endParaRPr lang="es-SV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343140"/>
              </p:ext>
            </p:extLst>
          </p:nvPr>
        </p:nvGraphicFramePr>
        <p:xfrm>
          <a:off x="3203848" y="2522679"/>
          <a:ext cx="2664296" cy="38890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64296"/>
              </a:tblGrid>
              <a:tr h="493930"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Competencias Transversales</a:t>
                      </a:r>
                      <a:endParaRPr lang="es-SV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533840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Características</a:t>
                      </a:r>
                      <a:r>
                        <a:rPr lang="es-SV" sz="1400" baseline="0" dirty="0" smtClean="0"/>
                        <a:t> de la industria del plástico en el salvador.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533840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Las actitudes de los operarios de la</a:t>
                      </a:r>
                      <a:r>
                        <a:rPr lang="es-SV" sz="1400" baseline="0" dirty="0" smtClean="0"/>
                        <a:t> industria del plástico.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53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dirty="0" smtClean="0"/>
                        <a:t>La comunicación en los procesos de</a:t>
                      </a:r>
                      <a:r>
                        <a:rPr lang="es-SV" sz="1400" baseline="0" dirty="0" smtClean="0"/>
                        <a:t> producción.</a:t>
                      </a:r>
                      <a:endParaRPr lang="es-SV" sz="1400" dirty="0" smtClean="0">
                        <a:latin typeface="+mj-lt"/>
                      </a:endParaRPr>
                    </a:p>
                  </a:txBody>
                  <a:tcPr/>
                </a:tc>
              </a:tr>
              <a:tr h="419934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Responsabilidad</a:t>
                      </a:r>
                      <a:r>
                        <a:rPr lang="es-SV" sz="1400" baseline="0" dirty="0" smtClean="0"/>
                        <a:t> ambiental.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419934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Inglés técnico.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419934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Orientación al servicio.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533840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Liderazgo, pro-actividad</a:t>
                      </a:r>
                      <a:r>
                        <a:rPr lang="es-SV" sz="1400" baseline="0" dirty="0" smtClean="0"/>
                        <a:t> y  trabajo en equipo.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791640"/>
              </p:ext>
            </p:extLst>
          </p:nvPr>
        </p:nvGraphicFramePr>
        <p:xfrm>
          <a:off x="6228184" y="1603869"/>
          <a:ext cx="2736304" cy="49686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6304"/>
              </a:tblGrid>
              <a:tr h="519310"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Competencias Específicas</a:t>
                      </a:r>
                      <a:endParaRPr lang="es-SV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973474"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1400" kern="1200" dirty="0" smtClean="0"/>
                        <a:t>Fundamentos teóricos de la obtención de productos plásticos mediante el proceso de moldeo por soplado.</a:t>
                      </a:r>
                      <a:endParaRPr lang="es-SV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56359"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1400" kern="1200" dirty="0" smtClean="0"/>
                        <a:t>Electricidad básica.</a:t>
                      </a:r>
                      <a:endParaRPr lang="es-SV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6359">
                <a:tc>
                  <a:txBody>
                    <a:bodyPr/>
                    <a:lstStyle/>
                    <a:p>
                      <a:r>
                        <a:rPr lang="es-SV" sz="1400" kern="1200" dirty="0" smtClean="0"/>
                        <a:t>Mecánica general básica.</a:t>
                      </a:r>
                      <a:endParaRPr lang="es-SV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0803">
                <a:tc>
                  <a:txBody>
                    <a:bodyPr/>
                    <a:lstStyle/>
                    <a:p>
                      <a:r>
                        <a:rPr lang="es-SV" sz="1400" kern="1200" dirty="0" smtClean="0"/>
                        <a:t>Electrónica básica.</a:t>
                      </a:r>
                      <a:endParaRPr lang="es-SV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33840">
                <a:tc>
                  <a:txBody>
                    <a:bodyPr/>
                    <a:lstStyle/>
                    <a:p>
                      <a:r>
                        <a:rPr lang="es-SV" sz="1400" kern="1200" dirty="0" smtClean="0"/>
                        <a:t>Uso de sistemas automatizados. </a:t>
                      </a:r>
                      <a:r>
                        <a:rPr lang="es-SV" sz="1400" kern="1200" dirty="0" err="1" smtClean="0"/>
                        <a:t>PLC</a:t>
                      </a:r>
                      <a:r>
                        <a:rPr lang="es-SV" sz="1400" kern="1200" dirty="0" smtClean="0"/>
                        <a:t>.</a:t>
                      </a:r>
                      <a:endParaRPr lang="es-SV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53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kern="1200" dirty="0" smtClean="0"/>
                        <a:t>Procedimiento de obtención de productos plásticos mediante el proceso de moldeo por soplado.</a:t>
                      </a:r>
                      <a:endParaRPr lang="es-SV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53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kern="1200" dirty="0" smtClean="0"/>
                        <a:t>Indicadores de calidad de los productos obtenidos mediante el proceso de moldeo</a:t>
                      </a:r>
                      <a:r>
                        <a:rPr lang="es-SV" sz="1400" kern="1200" baseline="0" dirty="0" smtClean="0"/>
                        <a:t> por soplado.</a:t>
                      </a:r>
                      <a:endParaRPr lang="es-SV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250983"/>
              </p:ext>
            </p:extLst>
          </p:nvPr>
        </p:nvGraphicFramePr>
        <p:xfrm>
          <a:off x="251520" y="2819835"/>
          <a:ext cx="2664296" cy="3936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64296"/>
              </a:tblGrid>
              <a:tr h="445123"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Competencias Básicas</a:t>
                      </a:r>
                      <a:endParaRPr lang="es-SV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8051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Desarrollo humano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358051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Técnicas de estudio.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389108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Lectura comprensiva.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533840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Competencias tecnológicas</a:t>
                      </a:r>
                      <a:r>
                        <a:rPr lang="es-SV" sz="1400" baseline="0" dirty="0" smtClean="0"/>
                        <a:t> – uso de herramientas informáticas.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389108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Matemática</a:t>
                      </a:r>
                      <a:r>
                        <a:rPr lang="es-SV" sz="1400" baseline="0" dirty="0" smtClean="0"/>
                        <a:t> básica.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389108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Física y química</a:t>
                      </a:r>
                      <a:r>
                        <a:rPr lang="es-SV" sz="1400" baseline="0" dirty="0" smtClean="0"/>
                        <a:t> básica.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358051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Redacción de informes.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358051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Seguridad e higiene ocupacional.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409"/>
            <a:ext cx="1475656" cy="1226042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1564554" y="1406679"/>
            <a:ext cx="3244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1,864 horas</a:t>
            </a:r>
            <a:endParaRPr lang="es-ES" sz="4000" b="1" cap="none" spc="0" dirty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16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54193"/>
            <a:ext cx="8640960" cy="1143000"/>
          </a:xfrm>
        </p:spPr>
        <p:txBody>
          <a:bodyPr>
            <a:normAutofit/>
          </a:bodyPr>
          <a:lstStyle/>
          <a:p>
            <a:r>
              <a:rPr lang="es-SV" sz="3600" dirty="0" smtClean="0"/>
              <a:t>Formación en Impresión Flexográfica</a:t>
            </a:r>
            <a:endParaRPr lang="es-SV" sz="36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987628"/>
              </p:ext>
            </p:extLst>
          </p:nvPr>
        </p:nvGraphicFramePr>
        <p:xfrm>
          <a:off x="3203848" y="2221420"/>
          <a:ext cx="2444568" cy="446277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44568"/>
              </a:tblGrid>
              <a:tr h="525148"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Competencias Transversales</a:t>
                      </a:r>
                      <a:endParaRPr lang="es-SV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567581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Características</a:t>
                      </a:r>
                      <a:r>
                        <a:rPr lang="es-SV" sz="1400" baseline="0" dirty="0" smtClean="0"/>
                        <a:t> de la industria del plástico en el salvador.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567581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Las actitudes de los operarios de la</a:t>
                      </a:r>
                      <a:r>
                        <a:rPr lang="es-SV" sz="1400" baseline="0" dirty="0" smtClean="0"/>
                        <a:t> industria del plástico.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5675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dirty="0" smtClean="0"/>
                        <a:t>La comunicación en los procesos de</a:t>
                      </a:r>
                      <a:r>
                        <a:rPr lang="es-SV" sz="1400" baseline="0" dirty="0" smtClean="0"/>
                        <a:t> producción.</a:t>
                      </a:r>
                      <a:endParaRPr lang="es-SV" sz="1400" dirty="0" smtClean="0">
                        <a:latin typeface="+mj-lt"/>
                      </a:endParaRPr>
                    </a:p>
                  </a:txBody>
                  <a:tcPr/>
                </a:tc>
              </a:tr>
              <a:tr h="446476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Responsabilidad</a:t>
                      </a:r>
                      <a:r>
                        <a:rPr lang="es-SV" sz="1400" baseline="0" dirty="0" smtClean="0"/>
                        <a:t> ambiental.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446476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Inglés técnico.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446476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Orientación al servicio.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567581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Liderazgo, pro-actividad</a:t>
                      </a:r>
                      <a:r>
                        <a:rPr lang="es-SV" sz="1400" baseline="0" dirty="0" smtClean="0"/>
                        <a:t> y  trabajo en equipo.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017788"/>
              </p:ext>
            </p:extLst>
          </p:nvPr>
        </p:nvGraphicFramePr>
        <p:xfrm>
          <a:off x="5796136" y="1772816"/>
          <a:ext cx="3168352" cy="49048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68352"/>
              </a:tblGrid>
              <a:tr h="519310"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Competencias Específicas</a:t>
                      </a:r>
                      <a:endParaRPr lang="es-SV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973474"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1400" kern="1200" dirty="0" smtClean="0"/>
                        <a:t>Fundamentos teóricos de la obtención de material</a:t>
                      </a:r>
                      <a:r>
                        <a:rPr lang="es-SV" sz="1400" kern="1200" baseline="0" dirty="0" smtClean="0"/>
                        <a:t> impreso en diferentes tipos de sustratos y/o estructuras mediante el proceso de flexografía.</a:t>
                      </a:r>
                      <a:endParaRPr lang="es-SV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56359"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1400" kern="1200" dirty="0" smtClean="0"/>
                        <a:t>Electricidad básica.</a:t>
                      </a:r>
                      <a:endParaRPr lang="es-SV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6359">
                <a:tc>
                  <a:txBody>
                    <a:bodyPr/>
                    <a:lstStyle/>
                    <a:p>
                      <a:r>
                        <a:rPr lang="es-SV" sz="1400" kern="1200" dirty="0" smtClean="0"/>
                        <a:t>Mecánica general básica.</a:t>
                      </a:r>
                      <a:endParaRPr lang="es-SV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7671">
                <a:tc>
                  <a:txBody>
                    <a:bodyPr/>
                    <a:lstStyle/>
                    <a:p>
                      <a:r>
                        <a:rPr lang="es-SV" sz="1400" kern="1200" dirty="0" smtClean="0"/>
                        <a:t>Electrónica básica.</a:t>
                      </a:r>
                      <a:endParaRPr lang="es-SV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98895">
                <a:tc>
                  <a:txBody>
                    <a:bodyPr/>
                    <a:lstStyle/>
                    <a:p>
                      <a:r>
                        <a:rPr lang="es-SV" sz="1400" kern="1200" dirty="0" smtClean="0"/>
                        <a:t>Uso de sistemas automatizados. </a:t>
                      </a:r>
                      <a:r>
                        <a:rPr lang="es-SV" sz="1400" kern="1200" dirty="0" err="1" smtClean="0"/>
                        <a:t>PLC</a:t>
                      </a:r>
                      <a:r>
                        <a:rPr lang="es-SV" sz="1400" kern="1200" dirty="0" smtClean="0"/>
                        <a:t>.</a:t>
                      </a:r>
                      <a:endParaRPr lang="es-SV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53657"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1400" kern="1200" dirty="0" smtClean="0"/>
                        <a:t>Procedimiento de obtención de  material</a:t>
                      </a:r>
                      <a:r>
                        <a:rPr lang="es-SV" sz="1400" kern="1200" baseline="0" dirty="0" smtClean="0"/>
                        <a:t> impreso en diferentes tipos de sustratos y/o estructuras mediante el proceso de flexografía.</a:t>
                      </a:r>
                      <a:endParaRPr lang="es-SV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53657"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1400" kern="1200" dirty="0" smtClean="0"/>
                        <a:t>Indicadores de calidad   del material</a:t>
                      </a:r>
                      <a:r>
                        <a:rPr lang="es-SV" sz="1400" kern="1200" baseline="0" dirty="0" smtClean="0"/>
                        <a:t> impreso en diferentes tipos de sustratos y/o estructuras mediante el proceso de flexografía.</a:t>
                      </a:r>
                      <a:endParaRPr lang="es-SV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594896"/>
              </p:ext>
            </p:extLst>
          </p:nvPr>
        </p:nvGraphicFramePr>
        <p:xfrm>
          <a:off x="96163" y="3140968"/>
          <a:ext cx="2936275" cy="35784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36275"/>
              </a:tblGrid>
              <a:tr h="445123"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Competencias Básicas</a:t>
                      </a:r>
                      <a:endParaRPr lang="es-SV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8051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Desarrollo humano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358051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Técnicas de estudio.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389108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Lectura comprensiva.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533840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Competencias tecnológicas</a:t>
                      </a:r>
                      <a:r>
                        <a:rPr lang="es-SV" sz="1400" baseline="0" dirty="0" smtClean="0"/>
                        <a:t> – uso de herramientas informáticas.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389108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Matemática</a:t>
                      </a:r>
                      <a:r>
                        <a:rPr lang="es-SV" sz="1400" baseline="0" dirty="0" smtClean="0"/>
                        <a:t> básica.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389108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Física y química</a:t>
                      </a:r>
                      <a:r>
                        <a:rPr lang="es-SV" sz="1400" baseline="0" dirty="0" smtClean="0"/>
                        <a:t> básica.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358051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Redacción de informes.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  <a:tr h="358051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Seguridad e higiene ocupacional.</a:t>
                      </a:r>
                      <a:endParaRPr lang="es-SV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7" y="1504376"/>
            <a:ext cx="1848401" cy="1114685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1971958" y="1504376"/>
            <a:ext cx="3244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1,824 horas</a:t>
            </a:r>
            <a:endParaRPr lang="es-ES" sz="4000" b="1" cap="none" spc="0" dirty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158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 smtClean="0"/>
              <a:t>Creación de </a:t>
            </a:r>
            <a:r>
              <a:rPr lang="es-SV" dirty="0" err="1" smtClean="0"/>
              <a:t>FUNDAPLAST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772816"/>
            <a:ext cx="4068960" cy="4176464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s-SV" sz="2400" dirty="0" smtClean="0"/>
              <a:t>Los empresarios de la Industria del Plástico empoderándose del modelo crean y legalizan la Fundación Empresarial para el Desarrollo Integral de los Trabajadores de la Industria Plástica, siendo publicada en el Diario Oficial con fecha </a:t>
            </a:r>
            <a:r>
              <a:rPr lang="es-SV" sz="2400" dirty="0"/>
              <a:t>9 de enero de </a:t>
            </a:r>
            <a:r>
              <a:rPr lang="es-SV" sz="2400" dirty="0" smtClean="0"/>
              <a:t>2013.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83162" y="1484784"/>
            <a:ext cx="481525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95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80920" cy="1143000"/>
          </a:xfrm>
        </p:spPr>
        <p:txBody>
          <a:bodyPr>
            <a:noAutofit/>
          </a:bodyPr>
          <a:lstStyle/>
          <a:p>
            <a:r>
              <a:rPr lang="es-SV" sz="3200" dirty="0" smtClean="0"/>
              <a:t>Realización de un diagnóstico de necesidades de capacitación - contratación</a:t>
            </a:r>
            <a:endParaRPr lang="es-SV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165618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s-SV" sz="2400" dirty="0" smtClean="0"/>
              <a:t>En </a:t>
            </a:r>
            <a:r>
              <a:rPr lang="es-SV" sz="2400" dirty="0"/>
              <a:t>el período del  25 de febrero al 3 de abril de 2013, </a:t>
            </a:r>
            <a:r>
              <a:rPr lang="es-SV" sz="2400" dirty="0" smtClean="0"/>
              <a:t> se realiza un Diagnóstico de Necesidades de Capacitación y proyección de contratación, en 42 empresas  de la industria, obteniéndose los siguientes resultados:</a:t>
            </a:r>
            <a:endParaRPr lang="es-SV" sz="24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596310"/>
              </p:ext>
            </p:extLst>
          </p:nvPr>
        </p:nvGraphicFramePr>
        <p:xfrm>
          <a:off x="323528" y="3212978"/>
          <a:ext cx="8496946" cy="3084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6436"/>
                <a:gridCol w="1338102"/>
                <a:gridCol w="1338102"/>
                <a:gridCol w="1338102"/>
                <a:gridCol w="1338102"/>
                <a:gridCol w="1338102"/>
              </a:tblGrid>
              <a:tr h="1008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AREA </a:t>
                      </a:r>
                      <a:r>
                        <a:rPr lang="en-US" sz="1600" dirty="0" err="1">
                          <a:effectLst/>
                        </a:rPr>
                        <a:t>PRODUCTIVA</a:t>
                      </a:r>
                      <a:endParaRPr lang="es-SV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año</a:t>
                      </a:r>
                      <a:endParaRPr lang="es-SV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 </a:t>
                      </a:r>
                      <a:r>
                        <a:rPr lang="en-US" sz="1600" dirty="0" err="1">
                          <a:effectLst/>
                        </a:rPr>
                        <a:t>años</a:t>
                      </a:r>
                      <a:endParaRPr lang="es-SV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 años</a:t>
                      </a:r>
                      <a:endParaRPr lang="es-SV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 años</a:t>
                      </a:r>
                      <a:endParaRPr lang="es-SV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TOTALES</a:t>
                      </a:r>
                      <a:endParaRPr lang="es-SV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5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EXTRUSIÓN</a:t>
                      </a:r>
                      <a:endParaRPr lang="es-SV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67</a:t>
                      </a:r>
                      <a:endParaRPr lang="es-SV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</a:t>
                      </a:r>
                      <a:endParaRPr lang="es-SV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87</a:t>
                      </a:r>
                      <a:endParaRPr lang="es-SV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95</a:t>
                      </a:r>
                      <a:endParaRPr lang="es-SV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324</a:t>
                      </a:r>
                      <a:endParaRPr lang="es-SV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5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FLEXOGRAFIA</a:t>
                      </a:r>
                      <a:endParaRPr lang="es-SV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47</a:t>
                      </a:r>
                      <a:endParaRPr lang="es-SV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53</a:t>
                      </a:r>
                      <a:endParaRPr lang="es-SV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55</a:t>
                      </a:r>
                      <a:endParaRPr lang="es-SV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57</a:t>
                      </a:r>
                      <a:endParaRPr lang="es-SV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212</a:t>
                      </a:r>
                      <a:endParaRPr lang="es-SV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5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INYECCIÓN</a:t>
                      </a:r>
                      <a:endParaRPr lang="es-SV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225</a:t>
                      </a:r>
                      <a:endParaRPr lang="es-SV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231</a:t>
                      </a:r>
                      <a:endParaRPr lang="es-SV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224</a:t>
                      </a:r>
                      <a:endParaRPr lang="es-SV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232</a:t>
                      </a:r>
                      <a:endParaRPr lang="es-SV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912</a:t>
                      </a:r>
                      <a:endParaRPr lang="es-SV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5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SOPLADO</a:t>
                      </a:r>
                      <a:endParaRPr lang="es-SV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180</a:t>
                      </a:r>
                      <a:endParaRPr lang="es-SV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176</a:t>
                      </a:r>
                      <a:endParaRPr lang="es-SV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187</a:t>
                      </a:r>
                      <a:endParaRPr lang="es-SV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187</a:t>
                      </a:r>
                      <a:endParaRPr lang="es-SV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730</a:t>
                      </a:r>
                      <a:endParaRPr lang="es-SV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5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TOTALES</a:t>
                      </a:r>
                      <a:endParaRPr lang="es-SV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519</a:t>
                      </a:r>
                      <a:endParaRPr lang="es-SV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535</a:t>
                      </a:r>
                      <a:endParaRPr lang="es-SV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553</a:t>
                      </a:r>
                      <a:endParaRPr lang="es-SV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571</a:t>
                      </a:r>
                      <a:endParaRPr lang="es-SV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2, 178</a:t>
                      </a:r>
                      <a:endParaRPr lang="es-SV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8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800585" y="1426442"/>
            <a:ext cx="6912768" cy="51844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5" name="Picture 6" descr="C:\Insa Oscar\2012\ASIPLASTIC\Logos-ASIPLASTIC\PLASTYME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577" y="5537116"/>
            <a:ext cx="146367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Insa Oscar\2012\ASIPLASTIC\Logos-ASIPLASTIC\KON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060" y="4996212"/>
            <a:ext cx="1541316" cy="88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Insa Oscar\2012\ASIPLASTIC\Logos-ASIPLASTIC\Termopla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7" y="4286151"/>
            <a:ext cx="1840945" cy="56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3569375" y="3046779"/>
            <a:ext cx="1463675" cy="2392436"/>
            <a:chOff x="2876294" y="3177280"/>
            <a:chExt cx="1463675" cy="2392436"/>
          </a:xfrm>
        </p:grpSpPr>
        <p:pic>
          <p:nvPicPr>
            <p:cNvPr id="9" name="Picture 5" descr="C:\Insa Oscar\2012\ASIPLASTIC\Logos-ASIPLASTIC\ROTOFLEX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6294" y="3177280"/>
              <a:ext cx="1463675" cy="841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3126332" y="5200384"/>
              <a:ext cx="963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SV" dirty="0" smtClean="0"/>
                <a:t>Rotoflex</a:t>
              </a:r>
              <a:endParaRPr lang="es-SV" dirty="0"/>
            </a:p>
          </p:txBody>
        </p:sp>
      </p:grpSp>
      <p:pic>
        <p:nvPicPr>
          <p:cNvPr id="11" name="Picture 7" descr="C:\Insa Oscar\2012\ASIPLASTIC\Logos-ASIPLASTIC\PROPLASTI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00" y="3990619"/>
            <a:ext cx="1543431" cy="20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Insa Oscar\2012\ASIPLASTIC\Logos-ASIPLASTIC\ACOOPIMOL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965" y="4426786"/>
            <a:ext cx="2740199" cy="56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Insa Oscar\2012\ASIPLASTIC\Logos-ASIPLASTIC\VIDA PLAS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280" y="1943592"/>
            <a:ext cx="1055687" cy="60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Insa Oscar\2012\ASIPLASTIC\Logos-ASIPLASTIC\INDUSTRIAS PLASTIME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514" y="2708804"/>
            <a:ext cx="1627198" cy="19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Insa Oscar\2012\ASIPLASTIC\Logos-ASIPLASTIC\BOLPACK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419" y="2064665"/>
            <a:ext cx="146367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Insa Oscar\2012\ASIPLASTIC\Logos-ASIPLASTIC\EMPLAZA_LOGOTIPO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121" y="3114318"/>
            <a:ext cx="15240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Insa Oscar\2012\ASIPLASTIC\Logos-ASIPLASTIC\SALVAPLASTIC_3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840" y="4094318"/>
            <a:ext cx="1463675" cy="90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C:\Insa Oscar\2012\ASIPLASTIC\Logos-ASIPLASTIC\KAWAKI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994" y="4952396"/>
            <a:ext cx="1539899" cy="88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C:\Insa Oscar\2012\ASIPLASTIC\Logos-ASIPLASTIC\POCHTEC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78" y="1639425"/>
            <a:ext cx="1133972" cy="85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5" descr="C:\Insa Oscar\2012\ASIPLASTIC\Logos-ASIPLASTIC\CONOSYPAJILLASELSOL_Vector-0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788" y="3477536"/>
            <a:ext cx="1708324" cy="58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Insa Oscar\2012\ASIPLASTIC\Logos-ASIPLASTIC\POLISA.JPG"/>
          <p:cNvPicPr>
            <a:picLocks noGrp="1" noChangeAspect="1" noChangeArrowheads="1"/>
          </p:cNvPicPr>
          <p:nvPr>
            <p:ph idx="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892" y="2545255"/>
            <a:ext cx="1464073" cy="84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43000"/>
          </a:xfrm>
        </p:spPr>
        <p:txBody>
          <a:bodyPr>
            <a:noAutofit/>
          </a:bodyPr>
          <a:lstStyle/>
          <a:p>
            <a:r>
              <a:rPr lang="es-SV" sz="3200" dirty="0" smtClean="0"/>
              <a:t>Empresas que participan en el diagnóstico de necesidades de capacitación - contratación</a:t>
            </a:r>
            <a:endParaRPr lang="es-SV" sz="3200" dirty="0"/>
          </a:p>
        </p:txBody>
      </p:sp>
    </p:spTree>
    <p:extLst>
      <p:ext uri="{BB962C8B-B14F-4D97-AF65-F5344CB8AC3E}">
        <p14:creationId xmlns:p14="http://schemas.microsoft.com/office/powerpoint/2010/main" val="13911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54193"/>
            <a:ext cx="8352928" cy="1143000"/>
          </a:xfrm>
        </p:spPr>
        <p:txBody>
          <a:bodyPr>
            <a:noAutofit/>
          </a:bodyPr>
          <a:lstStyle/>
          <a:p>
            <a:r>
              <a:rPr lang="es-SV" sz="3200" dirty="0" smtClean="0"/>
              <a:t>Objetivos del Sistema de Certificación de Competencias Laborales</a:t>
            </a:r>
            <a:endParaRPr lang="es-SV" sz="32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55750088"/>
              </p:ext>
            </p:extLst>
          </p:nvPr>
        </p:nvGraphicFramePr>
        <p:xfrm>
          <a:off x="539552" y="1988840"/>
          <a:ext cx="3643338" cy="2662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143438136"/>
              </p:ext>
            </p:extLst>
          </p:nvPr>
        </p:nvGraphicFramePr>
        <p:xfrm>
          <a:off x="4572000" y="1988840"/>
          <a:ext cx="4143404" cy="392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201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365104"/>
            <a:ext cx="3168352" cy="811835"/>
          </a:xfrm>
          <a:prstGeom prst="rect">
            <a:avLst/>
          </a:prstGeom>
        </p:spPr>
      </p:pic>
      <p:sp>
        <p:nvSpPr>
          <p:cNvPr id="5" name="2 Título"/>
          <p:cNvSpPr txBox="1">
            <a:spLocks/>
          </p:cNvSpPr>
          <p:nvPr/>
        </p:nvSpPr>
        <p:spPr>
          <a:xfrm>
            <a:off x="457200" y="2204864"/>
            <a:ext cx="8229600" cy="161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SV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«Formamos el recurso humano para el trabajo decente»</a:t>
            </a:r>
            <a:endParaRPr lang="es-SV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75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036" y="188640"/>
            <a:ext cx="8568952" cy="1143000"/>
          </a:xfrm>
        </p:spPr>
        <p:txBody>
          <a:bodyPr>
            <a:noAutofit/>
          </a:bodyPr>
          <a:lstStyle/>
          <a:p>
            <a:pPr lvl="0"/>
            <a:r>
              <a:rPr lang="es-SV" sz="2800" dirty="0" smtClean="0">
                <a:latin typeface="Cambria" pitchFamily="18" charset="0"/>
              </a:rPr>
              <a:t>Componentes definidos en la experiencia de implementación </a:t>
            </a:r>
            <a:r>
              <a:rPr lang="es-SV" sz="2800" dirty="0" smtClean="0">
                <a:effectLst/>
                <a:latin typeface="Cambria" pitchFamily="18" charset="0"/>
              </a:rPr>
              <a:t>en la industria del plástico</a:t>
            </a:r>
            <a:endParaRPr lang="es-SV" sz="28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040661549"/>
              </p:ext>
            </p:extLst>
          </p:nvPr>
        </p:nvGraphicFramePr>
        <p:xfrm>
          <a:off x="-396552" y="1340768"/>
          <a:ext cx="6192688" cy="5156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6 Imagen" descr="46675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537" y="3717032"/>
            <a:ext cx="1124270" cy="689251"/>
          </a:xfrm>
          <a:prstGeom prst="rect">
            <a:avLst/>
          </a:prstGeom>
        </p:spPr>
      </p:pic>
      <p:pic>
        <p:nvPicPr>
          <p:cNvPr id="8" name="7 Imagen" descr="avata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2482" y="2564904"/>
            <a:ext cx="714380" cy="714380"/>
          </a:xfrm>
          <a:prstGeom prst="rect">
            <a:avLst/>
          </a:prstGeom>
        </p:spPr>
      </p:pic>
      <p:grpSp>
        <p:nvGrpSpPr>
          <p:cNvPr id="25" name="24 Grupo"/>
          <p:cNvGrpSpPr/>
          <p:nvPr/>
        </p:nvGrpSpPr>
        <p:grpSpPr>
          <a:xfrm>
            <a:off x="768748" y="4871549"/>
            <a:ext cx="1133958" cy="1056129"/>
            <a:chOff x="1204157" y="5057841"/>
            <a:chExt cx="1133958" cy="1056129"/>
          </a:xfrm>
        </p:grpSpPr>
        <p:pic>
          <p:nvPicPr>
            <p:cNvPr id="6" name="5 Imagen" descr="User-Files-icon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19411" y="5057841"/>
              <a:ext cx="588293" cy="588293"/>
            </a:xfrm>
            <a:prstGeom prst="rect">
              <a:avLst/>
            </a:prstGeom>
          </p:spPr>
        </p:pic>
        <p:pic>
          <p:nvPicPr>
            <p:cNvPr id="9" name="8 Imagen" descr="user-folder-icon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04157" y="5483656"/>
              <a:ext cx="546272" cy="546272"/>
            </a:xfrm>
            <a:prstGeom prst="rect">
              <a:avLst/>
            </a:prstGeom>
          </p:spPr>
        </p:pic>
        <p:pic>
          <p:nvPicPr>
            <p:cNvPr id="10" name="9 Imagen" descr="LAVC_Portal_Menu_Student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23759" y="5399614"/>
              <a:ext cx="714356" cy="714356"/>
            </a:xfrm>
            <a:prstGeom prst="rect">
              <a:avLst/>
            </a:prstGeom>
          </p:spPr>
        </p:pic>
      </p:grpSp>
      <p:grpSp>
        <p:nvGrpSpPr>
          <p:cNvPr id="24" name="23 Grupo"/>
          <p:cNvGrpSpPr/>
          <p:nvPr/>
        </p:nvGrpSpPr>
        <p:grpSpPr>
          <a:xfrm>
            <a:off x="1189261" y="1566066"/>
            <a:ext cx="860822" cy="860822"/>
            <a:chOff x="1477293" y="1566066"/>
            <a:chExt cx="860822" cy="860822"/>
          </a:xfrm>
        </p:grpSpPr>
        <p:pic>
          <p:nvPicPr>
            <p:cNvPr id="5" name="4 Imagen" descr="128_Student-1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77293" y="1566066"/>
              <a:ext cx="860822" cy="860822"/>
            </a:xfrm>
            <a:prstGeom prst="rect">
              <a:avLst/>
            </a:prstGeom>
          </p:spPr>
        </p:pic>
        <p:pic>
          <p:nvPicPr>
            <p:cNvPr id="11" name="10 Imagen" descr="folder_app2.pn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907704" y="1782163"/>
              <a:ext cx="428628" cy="428628"/>
            </a:xfrm>
            <a:prstGeom prst="rect">
              <a:avLst/>
            </a:prstGeom>
          </p:spPr>
        </p:pic>
      </p:grpSp>
      <p:graphicFrame>
        <p:nvGraphicFramePr>
          <p:cNvPr id="23" name="22 Diagrama"/>
          <p:cNvGraphicFramePr/>
          <p:nvPr>
            <p:extLst>
              <p:ext uri="{D42A27DB-BD31-4B8C-83A1-F6EECF244321}">
                <p14:modId xmlns:p14="http://schemas.microsoft.com/office/powerpoint/2010/main" val="48642101"/>
              </p:ext>
            </p:extLst>
          </p:nvPr>
        </p:nvGraphicFramePr>
        <p:xfrm>
          <a:off x="3995936" y="1340768"/>
          <a:ext cx="514806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6" name="25 CuadroTexto"/>
          <p:cNvSpPr txBox="1"/>
          <p:nvPr/>
        </p:nvSpPr>
        <p:spPr>
          <a:xfrm>
            <a:off x="4427984" y="5843636"/>
            <a:ext cx="4561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800" i="1" dirty="0" smtClean="0"/>
              <a:t>Componentes obtenidos de la sistematización de la experiencia en la industria del plástico, año 2010</a:t>
            </a:r>
            <a:endParaRPr lang="es-SV" sz="1800" i="1" dirty="0"/>
          </a:p>
        </p:txBody>
      </p:sp>
    </p:spTree>
    <p:extLst>
      <p:ext uri="{BB962C8B-B14F-4D97-AF65-F5344CB8AC3E}">
        <p14:creationId xmlns:p14="http://schemas.microsoft.com/office/powerpoint/2010/main" val="162011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0594" y="2060848"/>
            <a:ext cx="7462811" cy="2736304"/>
          </a:xfrm>
        </p:spPr>
        <p:txBody>
          <a:bodyPr anchor="ctr" anchorCtr="1">
            <a:normAutofit/>
          </a:bodyPr>
          <a:lstStyle/>
          <a:p>
            <a:r>
              <a:rPr lang="es-SV" sz="5400" dirty="0" smtClean="0">
                <a:solidFill>
                  <a:srgbClr val="000000"/>
                </a:solidFill>
              </a:rPr>
              <a:t>Resultados del modelo obtenidos en el periodo 2008-2013</a:t>
            </a:r>
            <a:endParaRPr lang="es-SV" sz="5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lum bright="20000" contras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9444" y="1541734"/>
            <a:ext cx="4588580" cy="213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03976"/>
            <a:ext cx="7822851" cy="833422"/>
          </a:xfrm>
        </p:spPr>
        <p:txBody>
          <a:bodyPr anchor="ctr" anchorCtr="1">
            <a:normAutofit fontScale="90000"/>
          </a:bodyPr>
          <a:lstStyle/>
          <a:p>
            <a:r>
              <a:rPr lang="es-SV" dirty="0" smtClean="0"/>
              <a:t>Coordinación- Inicio del modelo</a:t>
            </a:r>
            <a:endParaRPr lang="es-SV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9444" y="3876217"/>
            <a:ext cx="4516572" cy="279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Documents and Settings\gt_patricia\Mis documentos\Mis imágenes\Galería multimedia de Microsoft\0030344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00392" y="404664"/>
            <a:ext cx="607952" cy="488355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4932040" y="1541734"/>
            <a:ext cx="39055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SV" sz="2000" dirty="0" smtClean="0"/>
              <a:t>Conformación del Comité </a:t>
            </a:r>
            <a:r>
              <a:rPr lang="es-SV" sz="2000" dirty="0"/>
              <a:t>T</a:t>
            </a:r>
            <a:r>
              <a:rPr lang="es-SV" sz="2000" dirty="0" smtClean="0"/>
              <a:t>écnico de Normalización- </a:t>
            </a:r>
            <a:r>
              <a:rPr lang="es-SV" sz="2000" dirty="0" err="1" smtClean="0"/>
              <a:t>COTECNO</a:t>
            </a:r>
            <a:r>
              <a:rPr lang="es-SV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s-SV" sz="2000" dirty="0" smtClean="0"/>
              <a:t>Elaboración del mapa funcional de la Industria del Plástico.</a:t>
            </a:r>
          </a:p>
          <a:p>
            <a:pPr marL="457200" indent="-457200">
              <a:buFont typeface="+mj-lt"/>
              <a:buAutoNum type="arabicPeriod"/>
            </a:pPr>
            <a:r>
              <a:rPr lang="es-SV" sz="2000" dirty="0" smtClean="0"/>
              <a:t>Establecimiento de los procesos prioritarios en los que se trabajaría: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s-SV" sz="2000" dirty="0" smtClean="0"/>
              <a:t>Moldeo por inyección.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s-SV" sz="2000" dirty="0" smtClean="0"/>
              <a:t>Moldeo por soplado.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s-SV" sz="2000" dirty="0" smtClean="0"/>
              <a:t>Extrusión de película tubular de polietileno.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s-SV" sz="2000" dirty="0" smtClean="0"/>
              <a:t>Impresión Flexográfica.</a:t>
            </a:r>
          </a:p>
          <a:p>
            <a:pPr marL="457200" indent="-457200">
              <a:buFont typeface="+mj-lt"/>
              <a:buAutoNum type="arabicPeriod"/>
            </a:pPr>
            <a:r>
              <a:rPr lang="es-SV" sz="2000" dirty="0" smtClean="0"/>
              <a:t>Elaboración de las </a:t>
            </a:r>
            <a:r>
              <a:rPr lang="es-SV" sz="2000" dirty="0" err="1" smtClean="0"/>
              <a:t>NTCL</a:t>
            </a:r>
            <a:r>
              <a:rPr lang="es-SV" sz="2000" dirty="0" smtClean="0"/>
              <a:t> de los 4 procesos priorizados.</a:t>
            </a:r>
            <a:endParaRPr lang="es-SV" sz="2000" dirty="0"/>
          </a:p>
        </p:txBody>
      </p:sp>
    </p:spTree>
    <p:extLst>
      <p:ext uri="{BB962C8B-B14F-4D97-AF65-F5344CB8AC3E}">
        <p14:creationId xmlns:p14="http://schemas.microsoft.com/office/powerpoint/2010/main" val="127394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06438"/>
          </a:xfrm>
        </p:spPr>
        <p:txBody>
          <a:bodyPr>
            <a:noAutofit/>
          </a:bodyPr>
          <a:lstStyle/>
          <a:p>
            <a:r>
              <a:rPr lang="es-MX" sz="2800" dirty="0"/>
              <a:t>MAPA FUNCIONAL DEL SECTOR </a:t>
            </a:r>
            <a:r>
              <a:rPr lang="es-MX" sz="2800" dirty="0" smtClean="0"/>
              <a:t>PLÁSTICO</a:t>
            </a:r>
            <a:endParaRPr lang="es-ES" sz="2800" dirty="0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5496" y="3139454"/>
            <a:ext cx="1728787" cy="1008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s-MX" sz="900"/>
              <a:t>Transformar polímeros</a:t>
            </a:r>
          </a:p>
          <a:p>
            <a:pPr algn="just"/>
            <a:r>
              <a:rPr lang="es-MX" sz="900"/>
              <a:t>por medio de diferentes</a:t>
            </a:r>
          </a:p>
          <a:p>
            <a:pPr algn="just"/>
            <a:r>
              <a:rPr lang="es-MX" sz="900"/>
              <a:t>procesos estandarizados,</a:t>
            </a:r>
          </a:p>
          <a:p>
            <a:pPr algn="just"/>
            <a:r>
              <a:rPr lang="es-MX" sz="900"/>
              <a:t>competitivos a nivel mundial</a:t>
            </a:r>
            <a:endParaRPr lang="es-ES" sz="900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980183" y="1556717"/>
            <a:ext cx="1439863" cy="57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80975" indent="-180975" algn="just"/>
            <a:r>
              <a:rPr lang="es-MX" sz="900"/>
              <a:t>1.   Administrar los</a:t>
            </a:r>
          </a:p>
          <a:p>
            <a:pPr marL="180975" indent="-180975" algn="just"/>
            <a:r>
              <a:rPr lang="es-MX" sz="900"/>
              <a:t>	recursos de la</a:t>
            </a:r>
          </a:p>
          <a:p>
            <a:pPr marL="180975" indent="-180975" algn="just"/>
            <a:r>
              <a:rPr lang="es-MX" sz="900"/>
              <a:t>	empresa</a:t>
            </a:r>
            <a:endParaRPr lang="es-ES" sz="900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1980183" y="2709242"/>
            <a:ext cx="1439863" cy="57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80975" indent="-180975" algn="just"/>
            <a:r>
              <a:rPr lang="es-MX" sz="900"/>
              <a:t>2.   Comercializar</a:t>
            </a:r>
          </a:p>
          <a:p>
            <a:pPr marL="180975" indent="-180975" algn="just"/>
            <a:r>
              <a:rPr lang="es-MX" sz="900"/>
              <a:t> 	productos plásticos	</a:t>
            </a:r>
            <a:endParaRPr lang="es-ES" sz="900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1980183" y="4077667"/>
            <a:ext cx="1439863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80975" indent="-180975" algn="just"/>
            <a:r>
              <a:rPr lang="es-MX" sz="900"/>
              <a:t>3.   Fabricar productos</a:t>
            </a:r>
          </a:p>
          <a:p>
            <a:pPr marL="180975" indent="-180975" algn="just"/>
            <a:r>
              <a:rPr lang="es-MX" sz="900"/>
              <a:t> 	plásticos mediante</a:t>
            </a:r>
          </a:p>
          <a:p>
            <a:pPr marL="180975" indent="-180975" algn="just"/>
            <a:r>
              <a:rPr lang="es-MX" sz="900"/>
              <a:t>	procesos</a:t>
            </a:r>
          </a:p>
          <a:p>
            <a:pPr marL="180975" indent="-180975" algn="just"/>
            <a:r>
              <a:rPr lang="es-MX" sz="900"/>
              <a:t>	estandarizados	</a:t>
            </a:r>
            <a:endParaRPr lang="es-ES" sz="900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1980183" y="5444504"/>
            <a:ext cx="1439863" cy="57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80975" indent="-180975" algn="just"/>
            <a:r>
              <a:rPr lang="es-MX" sz="900"/>
              <a:t>4.   Innovar productos</a:t>
            </a:r>
          </a:p>
          <a:p>
            <a:pPr marL="180975" indent="-180975" algn="just"/>
            <a:r>
              <a:rPr lang="es-MX" sz="900"/>
              <a:t> 	 y procesos</a:t>
            </a:r>
            <a:endParaRPr lang="es-ES" sz="900"/>
          </a:p>
        </p:txBody>
      </p:sp>
      <p:cxnSp>
        <p:nvCxnSpPr>
          <p:cNvPr id="29709" name="AutoShape 13"/>
          <p:cNvCxnSpPr>
            <a:cxnSpLocks noChangeShapeType="1"/>
            <a:stCxn id="29701" idx="3"/>
            <a:endCxn id="29702" idx="1"/>
          </p:cNvCxnSpPr>
          <p:nvPr/>
        </p:nvCxnSpPr>
        <p:spPr bwMode="auto">
          <a:xfrm flipV="1">
            <a:off x="1764283" y="1844054"/>
            <a:ext cx="215900" cy="1800225"/>
          </a:xfrm>
          <a:prstGeom prst="bentConnector3">
            <a:avLst>
              <a:gd name="adj1" fmla="val 4926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10" name="AutoShape 14"/>
          <p:cNvCxnSpPr>
            <a:cxnSpLocks noChangeShapeType="1"/>
            <a:stCxn id="29701" idx="3"/>
            <a:endCxn id="29708" idx="1"/>
          </p:cNvCxnSpPr>
          <p:nvPr/>
        </p:nvCxnSpPr>
        <p:spPr bwMode="auto">
          <a:xfrm>
            <a:off x="1764283" y="3644279"/>
            <a:ext cx="215900" cy="2087563"/>
          </a:xfrm>
          <a:prstGeom prst="bentConnector3">
            <a:avLst>
              <a:gd name="adj1" fmla="val 4926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11" name="AutoShape 15"/>
          <p:cNvCxnSpPr>
            <a:cxnSpLocks noChangeShapeType="1"/>
            <a:stCxn id="29701" idx="3"/>
            <a:endCxn id="29705" idx="1"/>
          </p:cNvCxnSpPr>
          <p:nvPr/>
        </p:nvCxnSpPr>
        <p:spPr bwMode="auto">
          <a:xfrm flipV="1">
            <a:off x="1764283" y="2996579"/>
            <a:ext cx="215900" cy="647700"/>
          </a:xfrm>
          <a:prstGeom prst="bentConnector3">
            <a:avLst>
              <a:gd name="adj1" fmla="val 4926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12" name="AutoShape 16"/>
          <p:cNvCxnSpPr>
            <a:cxnSpLocks noChangeShapeType="1"/>
            <a:stCxn id="29701" idx="3"/>
            <a:endCxn id="29707" idx="1"/>
          </p:cNvCxnSpPr>
          <p:nvPr/>
        </p:nvCxnSpPr>
        <p:spPr bwMode="auto">
          <a:xfrm>
            <a:off x="1764283" y="3644279"/>
            <a:ext cx="215900" cy="793750"/>
          </a:xfrm>
          <a:prstGeom prst="bentConnector3">
            <a:avLst>
              <a:gd name="adj1" fmla="val 4926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3707383" y="1628154"/>
            <a:ext cx="1727200" cy="57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80975" indent="-180975" algn="just"/>
            <a:r>
              <a:rPr lang="es-MX" sz="900"/>
              <a:t>3.1 Obtener película de</a:t>
            </a:r>
          </a:p>
          <a:p>
            <a:pPr marL="180975" indent="-180975" algn="just"/>
            <a:r>
              <a:rPr lang="es-MX" sz="900"/>
              <a:t> 	 polietileno mediante</a:t>
            </a:r>
          </a:p>
          <a:p>
            <a:pPr marL="180975" indent="-180975" algn="just"/>
            <a:r>
              <a:rPr lang="es-MX" sz="900"/>
              <a:t>	 procesos de extrusión	</a:t>
            </a:r>
            <a:endParaRPr lang="es-ES" sz="900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3707383" y="3717304"/>
            <a:ext cx="1728788" cy="57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80975" indent="-180975" algn="just"/>
            <a:r>
              <a:rPr lang="es-MX" sz="900"/>
              <a:t>3.2 Obtener productos</a:t>
            </a:r>
          </a:p>
          <a:p>
            <a:pPr marL="180975" indent="-180975" algn="just"/>
            <a:r>
              <a:rPr lang="es-MX" sz="900"/>
              <a:t> 	 plásticos mediante</a:t>
            </a:r>
          </a:p>
          <a:p>
            <a:pPr marL="180975" indent="-180975" algn="just"/>
            <a:r>
              <a:rPr lang="es-MX" sz="900"/>
              <a:t>	 procesos de soplado	</a:t>
            </a:r>
            <a:endParaRPr lang="es-ES" sz="900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707383" y="5590554"/>
            <a:ext cx="1728788" cy="57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80975" indent="-180975" algn="just"/>
            <a:r>
              <a:rPr lang="es-MX" sz="900"/>
              <a:t>3.3 Obtener productos</a:t>
            </a:r>
          </a:p>
          <a:p>
            <a:pPr marL="180975" indent="-180975" algn="just"/>
            <a:r>
              <a:rPr lang="es-MX" sz="900"/>
              <a:t> 	 plásticos mediante</a:t>
            </a:r>
          </a:p>
          <a:p>
            <a:pPr marL="180975" indent="-180975" algn="just"/>
            <a:r>
              <a:rPr lang="es-MX" sz="900"/>
              <a:t>	 procesos de inyección	</a:t>
            </a:r>
            <a:endParaRPr lang="es-ES" sz="900"/>
          </a:p>
        </p:txBody>
      </p:sp>
      <p:cxnSp>
        <p:nvCxnSpPr>
          <p:cNvPr id="29717" name="AutoShape 21"/>
          <p:cNvCxnSpPr>
            <a:cxnSpLocks noChangeShapeType="1"/>
            <a:stCxn id="29707" idx="3"/>
            <a:endCxn id="29713" idx="1"/>
          </p:cNvCxnSpPr>
          <p:nvPr/>
        </p:nvCxnSpPr>
        <p:spPr bwMode="auto">
          <a:xfrm flipV="1">
            <a:off x="3420046" y="1915492"/>
            <a:ext cx="287337" cy="2522537"/>
          </a:xfrm>
          <a:prstGeom prst="bentConnector3">
            <a:avLst>
              <a:gd name="adj1" fmla="val 4972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18" name="AutoShape 22"/>
          <p:cNvCxnSpPr>
            <a:cxnSpLocks noChangeShapeType="1"/>
            <a:stCxn id="29707" idx="3"/>
            <a:endCxn id="29714" idx="1"/>
          </p:cNvCxnSpPr>
          <p:nvPr/>
        </p:nvCxnSpPr>
        <p:spPr bwMode="auto">
          <a:xfrm flipV="1">
            <a:off x="3420046" y="4004642"/>
            <a:ext cx="287337" cy="433387"/>
          </a:xfrm>
          <a:prstGeom prst="bentConnector3">
            <a:avLst>
              <a:gd name="adj1" fmla="val 4972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19" name="AutoShape 23"/>
          <p:cNvCxnSpPr>
            <a:cxnSpLocks noChangeShapeType="1"/>
            <a:stCxn id="29707" idx="3"/>
            <a:endCxn id="29715" idx="1"/>
          </p:cNvCxnSpPr>
          <p:nvPr/>
        </p:nvCxnSpPr>
        <p:spPr bwMode="auto">
          <a:xfrm>
            <a:off x="3420046" y="4438029"/>
            <a:ext cx="287337" cy="1439863"/>
          </a:xfrm>
          <a:prstGeom prst="bentConnector3">
            <a:avLst>
              <a:gd name="adj1" fmla="val 4972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5652071" y="1051892"/>
            <a:ext cx="3240087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66700" indent="-266700" algn="just"/>
            <a:r>
              <a:rPr lang="es-MX" sz="900"/>
              <a:t>3.1.1 Preparar la máquina y los materiales de</a:t>
            </a:r>
          </a:p>
          <a:p>
            <a:pPr marL="266700" indent="-266700" algn="just"/>
            <a:r>
              <a:rPr lang="es-MX" sz="900"/>
              <a:t>	acuerdo a la orden y hoja técnica de producción</a:t>
            </a:r>
            <a:endParaRPr lang="es-ES" sz="900"/>
          </a:p>
        </p:txBody>
      </p:sp>
      <p:cxnSp>
        <p:nvCxnSpPr>
          <p:cNvPr id="29723" name="AutoShape 27"/>
          <p:cNvCxnSpPr>
            <a:cxnSpLocks noChangeShapeType="1"/>
            <a:stCxn id="29713" idx="3"/>
            <a:endCxn id="29722" idx="1"/>
          </p:cNvCxnSpPr>
          <p:nvPr/>
        </p:nvCxnSpPr>
        <p:spPr bwMode="auto">
          <a:xfrm flipV="1">
            <a:off x="5434583" y="1232867"/>
            <a:ext cx="217488" cy="682625"/>
          </a:xfrm>
          <a:prstGeom prst="bentConnector3">
            <a:avLst>
              <a:gd name="adj1" fmla="val 4963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5652071" y="1483692"/>
            <a:ext cx="3240087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66700" indent="-266700" algn="just"/>
            <a:r>
              <a:rPr lang="es-MX" sz="900"/>
              <a:t>3.1.2 Determinar los valores de funcionamiento de la</a:t>
            </a:r>
          </a:p>
          <a:p>
            <a:pPr marL="266700" indent="-266700" algn="just"/>
            <a:r>
              <a:rPr lang="es-MX" sz="900"/>
              <a:t>	máquina extrusora, de acuerdo a especificaciones </a:t>
            </a:r>
          </a:p>
          <a:p>
            <a:pPr marL="266700" indent="-266700" algn="just"/>
            <a:r>
              <a:rPr lang="es-MX" sz="900"/>
              <a:t>	de la orden y hoja técnica de producción</a:t>
            </a:r>
            <a:endParaRPr lang="es-ES" sz="900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5652071" y="1988517"/>
            <a:ext cx="3240087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66700" indent="-266700" algn="just"/>
            <a:r>
              <a:rPr lang="es-MX" sz="900"/>
              <a:t>3.1.3 Preparar equipos auxiliares y herramientas </a:t>
            </a:r>
          </a:p>
          <a:p>
            <a:pPr marL="266700" indent="-266700" algn="just"/>
            <a:r>
              <a:rPr lang="es-MX" sz="900"/>
              <a:t>	conforme a la técnica de operación y de acuerdo </a:t>
            </a:r>
          </a:p>
          <a:p>
            <a:pPr marL="266700" indent="-266700" algn="just"/>
            <a:r>
              <a:rPr lang="es-MX" sz="900"/>
              <a:t>	a la orden de producción</a:t>
            </a:r>
            <a:endParaRPr lang="es-ES" sz="900"/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5652071" y="2491754"/>
            <a:ext cx="3240087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66700" indent="-266700" algn="just"/>
            <a:r>
              <a:rPr lang="es-MX" sz="900"/>
              <a:t>3.1.4 Corroborar el cumplimiento de las especificaciones</a:t>
            </a:r>
          </a:p>
          <a:p>
            <a:pPr marL="266700" indent="-266700" algn="just"/>
            <a:r>
              <a:rPr lang="es-MX" sz="900"/>
              <a:t>	técnicas del producto de acuerdo a políticas de la </a:t>
            </a:r>
          </a:p>
          <a:p>
            <a:pPr marL="266700" indent="-266700" algn="just"/>
            <a:r>
              <a:rPr lang="es-MX" sz="900"/>
              <a:t>	empresa y de la orden de producción</a:t>
            </a:r>
            <a:endParaRPr lang="es-ES" sz="900"/>
          </a:p>
        </p:txBody>
      </p:sp>
      <p:cxnSp>
        <p:nvCxnSpPr>
          <p:cNvPr id="29727" name="AutoShape 31"/>
          <p:cNvCxnSpPr>
            <a:cxnSpLocks noChangeShapeType="1"/>
            <a:stCxn id="29713" idx="3"/>
            <a:endCxn id="29724" idx="1"/>
          </p:cNvCxnSpPr>
          <p:nvPr/>
        </p:nvCxnSpPr>
        <p:spPr bwMode="auto">
          <a:xfrm flipV="1">
            <a:off x="5434583" y="1699592"/>
            <a:ext cx="217488" cy="215900"/>
          </a:xfrm>
          <a:prstGeom prst="bentConnector3">
            <a:avLst>
              <a:gd name="adj1" fmla="val 4963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28" name="AutoShape 32"/>
          <p:cNvCxnSpPr>
            <a:cxnSpLocks noChangeShapeType="1"/>
            <a:stCxn id="29713" idx="3"/>
            <a:endCxn id="29725" idx="1"/>
          </p:cNvCxnSpPr>
          <p:nvPr/>
        </p:nvCxnSpPr>
        <p:spPr bwMode="auto">
          <a:xfrm>
            <a:off x="5434583" y="1915492"/>
            <a:ext cx="217488" cy="288925"/>
          </a:xfrm>
          <a:prstGeom prst="bentConnector3">
            <a:avLst>
              <a:gd name="adj1" fmla="val 4963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29" name="AutoShape 33"/>
          <p:cNvCxnSpPr>
            <a:cxnSpLocks noChangeShapeType="1"/>
            <a:stCxn id="29713" idx="3"/>
            <a:endCxn id="29726" idx="1"/>
          </p:cNvCxnSpPr>
          <p:nvPr/>
        </p:nvCxnSpPr>
        <p:spPr bwMode="auto">
          <a:xfrm>
            <a:off x="5434583" y="1915492"/>
            <a:ext cx="217488" cy="792162"/>
          </a:xfrm>
          <a:prstGeom prst="bentConnector3">
            <a:avLst>
              <a:gd name="adj1" fmla="val 4963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5652071" y="3212479"/>
            <a:ext cx="3240087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66700" indent="-266700" algn="just"/>
            <a:r>
              <a:rPr lang="es-MX" sz="900"/>
              <a:t>3.2.1 Preparar la máquina, las herramientas, los equipos</a:t>
            </a:r>
          </a:p>
          <a:p>
            <a:pPr marL="266700" indent="-266700" algn="just"/>
            <a:r>
              <a:rPr lang="es-MX" sz="900"/>
              <a:t>	auxiliares y los materiales de acuerdo a la orden y</a:t>
            </a:r>
          </a:p>
          <a:p>
            <a:pPr marL="266700" indent="-266700" algn="just"/>
            <a:r>
              <a:rPr lang="es-MX" sz="900"/>
              <a:t>	de la hoja técnica de producción</a:t>
            </a:r>
            <a:endParaRPr lang="es-ES" sz="900"/>
          </a:p>
        </p:txBody>
      </p:sp>
      <p:sp>
        <p:nvSpPr>
          <p:cNvPr id="29733" name="Rectangle 37"/>
          <p:cNvSpPr>
            <a:spLocks noChangeArrowheads="1"/>
          </p:cNvSpPr>
          <p:nvPr/>
        </p:nvSpPr>
        <p:spPr bwMode="auto">
          <a:xfrm>
            <a:off x="5652071" y="3788742"/>
            <a:ext cx="3240087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66700" indent="-266700" algn="just"/>
            <a:r>
              <a:rPr lang="es-MX" sz="900"/>
              <a:t>3.2.2 Determinar los valores de funcionamiento de la</a:t>
            </a:r>
          </a:p>
          <a:p>
            <a:pPr marL="266700" indent="-266700" algn="just"/>
            <a:r>
              <a:rPr lang="es-MX" sz="900"/>
              <a:t>	máquina sopladora, de acuerdo a especificaciones </a:t>
            </a:r>
          </a:p>
          <a:p>
            <a:pPr marL="266700" indent="-266700" algn="just"/>
            <a:r>
              <a:rPr lang="es-MX" sz="900"/>
              <a:t>	de la orden y de la hoja técnica de producción</a:t>
            </a:r>
            <a:endParaRPr lang="es-ES" sz="900"/>
          </a:p>
        </p:txBody>
      </p:sp>
      <p:sp>
        <p:nvSpPr>
          <p:cNvPr id="29734" name="Rectangle 38"/>
          <p:cNvSpPr>
            <a:spLocks noChangeArrowheads="1"/>
          </p:cNvSpPr>
          <p:nvPr/>
        </p:nvSpPr>
        <p:spPr bwMode="auto">
          <a:xfrm>
            <a:off x="5652071" y="4365004"/>
            <a:ext cx="3240087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66700" indent="-266700" algn="just"/>
            <a:r>
              <a:rPr lang="es-MX" sz="900"/>
              <a:t>3.2.3 Corroborar el cumplimiento de las especificaciones</a:t>
            </a:r>
          </a:p>
          <a:p>
            <a:pPr marL="266700" indent="-266700" algn="just"/>
            <a:r>
              <a:rPr lang="es-MX" sz="900"/>
              <a:t>	técnicas del producto de acuerdo a las políticas de </a:t>
            </a:r>
          </a:p>
          <a:p>
            <a:pPr marL="266700" indent="-266700" algn="just"/>
            <a:r>
              <a:rPr lang="es-MX" sz="900"/>
              <a:t>	la empresa y a la orden de producción</a:t>
            </a:r>
            <a:endParaRPr lang="es-ES" sz="900"/>
          </a:p>
        </p:txBody>
      </p:sp>
      <p:cxnSp>
        <p:nvCxnSpPr>
          <p:cNvPr id="29735" name="AutoShape 39"/>
          <p:cNvCxnSpPr>
            <a:cxnSpLocks noChangeShapeType="1"/>
            <a:stCxn id="29714" idx="3"/>
            <a:endCxn id="29731" idx="1"/>
          </p:cNvCxnSpPr>
          <p:nvPr/>
        </p:nvCxnSpPr>
        <p:spPr bwMode="auto">
          <a:xfrm flipV="1">
            <a:off x="5436171" y="3428379"/>
            <a:ext cx="215900" cy="576263"/>
          </a:xfrm>
          <a:prstGeom prst="bentConnector3">
            <a:avLst>
              <a:gd name="adj1" fmla="val 4926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36" name="AutoShape 40"/>
          <p:cNvCxnSpPr>
            <a:cxnSpLocks noChangeShapeType="1"/>
            <a:stCxn id="29714" idx="3"/>
            <a:endCxn id="29733" idx="1"/>
          </p:cNvCxnSpPr>
          <p:nvPr/>
        </p:nvCxnSpPr>
        <p:spPr bwMode="auto">
          <a:xfrm>
            <a:off x="5436171" y="4004642"/>
            <a:ext cx="2159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37" name="AutoShape 41"/>
          <p:cNvCxnSpPr>
            <a:cxnSpLocks noChangeShapeType="1"/>
            <a:stCxn id="29714" idx="3"/>
            <a:endCxn id="29734" idx="1"/>
          </p:cNvCxnSpPr>
          <p:nvPr/>
        </p:nvCxnSpPr>
        <p:spPr bwMode="auto">
          <a:xfrm>
            <a:off x="5436171" y="4004642"/>
            <a:ext cx="215900" cy="576262"/>
          </a:xfrm>
          <a:prstGeom prst="bentConnector3">
            <a:avLst>
              <a:gd name="adj1" fmla="val 4926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38" name="Rectangle 42"/>
          <p:cNvSpPr>
            <a:spLocks noChangeArrowheads="1"/>
          </p:cNvSpPr>
          <p:nvPr/>
        </p:nvSpPr>
        <p:spPr bwMode="auto">
          <a:xfrm>
            <a:off x="5652071" y="5084142"/>
            <a:ext cx="3240087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66700" indent="-266700" algn="just"/>
            <a:r>
              <a:rPr lang="es-MX" sz="900"/>
              <a:t>3.3.1 Preparar la máquina, las herramientas, los equipos</a:t>
            </a:r>
          </a:p>
          <a:p>
            <a:pPr marL="266700" indent="-266700" algn="just"/>
            <a:r>
              <a:rPr lang="es-MX" sz="900"/>
              <a:t>	auxiliares y los materiales de acuerdo a la orden y</a:t>
            </a:r>
          </a:p>
          <a:p>
            <a:pPr marL="266700" indent="-266700" algn="just"/>
            <a:r>
              <a:rPr lang="es-MX" sz="900"/>
              <a:t>	de la hoja técnica de producción</a:t>
            </a:r>
            <a:endParaRPr lang="es-ES" sz="900"/>
          </a:p>
        </p:txBody>
      </p:sp>
      <p:sp>
        <p:nvSpPr>
          <p:cNvPr id="29739" name="Rectangle 43"/>
          <p:cNvSpPr>
            <a:spLocks noChangeArrowheads="1"/>
          </p:cNvSpPr>
          <p:nvPr/>
        </p:nvSpPr>
        <p:spPr bwMode="auto">
          <a:xfrm>
            <a:off x="5652071" y="5660404"/>
            <a:ext cx="3240087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66700" indent="-266700" algn="just"/>
            <a:r>
              <a:rPr lang="es-MX" sz="900"/>
              <a:t>3.3.2 Determinar los valores de funcionamiento de la</a:t>
            </a:r>
          </a:p>
          <a:p>
            <a:pPr marL="266700" indent="-266700" algn="just"/>
            <a:r>
              <a:rPr lang="es-MX" sz="900"/>
              <a:t>	máquina inyectora, de acuerdo a especificaciones </a:t>
            </a:r>
          </a:p>
          <a:p>
            <a:pPr marL="266700" indent="-266700" algn="just"/>
            <a:r>
              <a:rPr lang="es-MX" sz="900"/>
              <a:t>	de la orden y de la hoja técnica de producción</a:t>
            </a:r>
            <a:endParaRPr lang="es-ES" sz="900"/>
          </a:p>
        </p:txBody>
      </p:sp>
      <p:sp>
        <p:nvSpPr>
          <p:cNvPr id="29740" name="Rectangle 44"/>
          <p:cNvSpPr>
            <a:spLocks noChangeArrowheads="1"/>
          </p:cNvSpPr>
          <p:nvPr/>
        </p:nvSpPr>
        <p:spPr bwMode="auto">
          <a:xfrm>
            <a:off x="5652071" y="6236667"/>
            <a:ext cx="3240087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66700" indent="-266700" algn="just"/>
            <a:r>
              <a:rPr lang="es-MX" sz="900"/>
              <a:t>3.3.3 Corroborar el cumplimiento de las especificaciones</a:t>
            </a:r>
          </a:p>
          <a:p>
            <a:pPr marL="266700" indent="-266700" algn="just"/>
            <a:r>
              <a:rPr lang="es-MX" sz="900"/>
              <a:t>	técnicas del producto de acuerdo a las políticas de</a:t>
            </a:r>
          </a:p>
          <a:p>
            <a:pPr marL="266700" indent="-266700" algn="just"/>
            <a:r>
              <a:rPr lang="es-MX" sz="900"/>
              <a:t>	la empresa y a la orden de producción</a:t>
            </a:r>
            <a:endParaRPr lang="es-ES" sz="900"/>
          </a:p>
        </p:txBody>
      </p:sp>
      <p:cxnSp>
        <p:nvCxnSpPr>
          <p:cNvPr id="29741" name="AutoShape 45"/>
          <p:cNvCxnSpPr>
            <a:cxnSpLocks noChangeShapeType="1"/>
            <a:stCxn id="29715" idx="3"/>
            <a:endCxn id="29738" idx="1"/>
          </p:cNvCxnSpPr>
          <p:nvPr/>
        </p:nvCxnSpPr>
        <p:spPr bwMode="auto">
          <a:xfrm flipV="1">
            <a:off x="5436171" y="5300042"/>
            <a:ext cx="215900" cy="577850"/>
          </a:xfrm>
          <a:prstGeom prst="bentConnector3">
            <a:avLst>
              <a:gd name="adj1" fmla="val 4926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42" name="AutoShape 46"/>
          <p:cNvCxnSpPr>
            <a:cxnSpLocks noChangeShapeType="1"/>
            <a:stCxn id="29715" idx="3"/>
            <a:endCxn id="29739" idx="1"/>
          </p:cNvCxnSpPr>
          <p:nvPr/>
        </p:nvCxnSpPr>
        <p:spPr bwMode="auto">
          <a:xfrm flipV="1">
            <a:off x="5436171" y="5876304"/>
            <a:ext cx="215900" cy="1588"/>
          </a:xfrm>
          <a:prstGeom prst="bentConnector3">
            <a:avLst>
              <a:gd name="adj1" fmla="val 4926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43" name="AutoShape 47"/>
          <p:cNvCxnSpPr>
            <a:cxnSpLocks noChangeShapeType="1"/>
            <a:stCxn id="29715" idx="3"/>
            <a:endCxn id="29740" idx="1"/>
          </p:cNvCxnSpPr>
          <p:nvPr/>
        </p:nvCxnSpPr>
        <p:spPr bwMode="auto">
          <a:xfrm>
            <a:off x="5436171" y="5877892"/>
            <a:ext cx="215900" cy="574675"/>
          </a:xfrm>
          <a:prstGeom prst="bentConnector3">
            <a:avLst>
              <a:gd name="adj1" fmla="val 4926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44" name="AutoShape 48"/>
          <p:cNvSpPr>
            <a:spLocks noChangeArrowheads="1"/>
          </p:cNvSpPr>
          <p:nvPr/>
        </p:nvSpPr>
        <p:spPr bwMode="auto">
          <a:xfrm rot="5400000">
            <a:off x="3303365" y="6540673"/>
            <a:ext cx="533400" cy="300037"/>
          </a:xfrm>
          <a:prstGeom prst="homePlate">
            <a:avLst>
              <a:gd name="adj" fmla="val 4444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es-MX"/>
              <a:t>A</a:t>
            </a:r>
            <a:endParaRPr lang="es-ES"/>
          </a:p>
        </p:txBody>
      </p:sp>
      <p:cxnSp>
        <p:nvCxnSpPr>
          <p:cNvPr id="29746" name="AutoShape 50"/>
          <p:cNvCxnSpPr>
            <a:cxnSpLocks noChangeShapeType="1"/>
            <a:stCxn id="29707" idx="3"/>
            <a:endCxn id="29744" idx="1"/>
          </p:cNvCxnSpPr>
          <p:nvPr/>
        </p:nvCxnSpPr>
        <p:spPr bwMode="auto">
          <a:xfrm>
            <a:off x="3420046" y="4438029"/>
            <a:ext cx="150812" cy="19875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291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8229600" cy="850454"/>
          </a:xfrm>
        </p:spPr>
        <p:txBody>
          <a:bodyPr>
            <a:noAutofit/>
          </a:bodyPr>
          <a:lstStyle/>
          <a:p>
            <a:pPr algn="l"/>
            <a:r>
              <a:rPr lang="es-MX" sz="2400" dirty="0" smtClean="0"/>
              <a:t>CONTINUACIÓN </a:t>
            </a:r>
            <a:r>
              <a:rPr lang="es-MX" sz="2400" dirty="0"/>
              <a:t>DEL MAPA FUNCIONAL DEL SECTOR </a:t>
            </a:r>
            <a:r>
              <a:rPr lang="es-MX" sz="2400" dirty="0" smtClean="0"/>
              <a:t>PLÁSTICO</a:t>
            </a:r>
            <a:endParaRPr lang="es-ES" sz="2400" dirty="0"/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3348037" y="2927032"/>
            <a:ext cx="1728787" cy="790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80975" indent="-180975" algn="just"/>
            <a:r>
              <a:rPr lang="es-MX" sz="900"/>
              <a:t>3.4 Obtener material</a:t>
            </a:r>
          </a:p>
          <a:p>
            <a:pPr marL="180975" indent="-180975" algn="just"/>
            <a:r>
              <a:rPr lang="es-MX" sz="900"/>
              <a:t> 	 impreso en diferentes</a:t>
            </a:r>
          </a:p>
          <a:p>
            <a:pPr marL="180975" indent="-180975" algn="just"/>
            <a:r>
              <a:rPr lang="es-MX" sz="900"/>
              <a:t>	 tipos de sustratos y/o</a:t>
            </a:r>
          </a:p>
          <a:p>
            <a:pPr marL="180975" indent="-180975" algn="just"/>
            <a:r>
              <a:rPr lang="es-MX" sz="900"/>
              <a:t>	 estructuras mediante</a:t>
            </a:r>
          </a:p>
          <a:p>
            <a:pPr marL="180975" indent="-180975" algn="just"/>
            <a:r>
              <a:rPr lang="es-MX" sz="900"/>
              <a:t>	 procesos de flexografía	</a:t>
            </a:r>
            <a:endParaRPr lang="es-ES" sz="900"/>
          </a:p>
        </p:txBody>
      </p:sp>
      <p:cxnSp>
        <p:nvCxnSpPr>
          <p:cNvPr id="31763" name="AutoShape 19"/>
          <p:cNvCxnSpPr>
            <a:cxnSpLocks noChangeShapeType="1"/>
            <a:stCxn id="31784" idx="3"/>
            <a:endCxn id="31759" idx="1"/>
          </p:cNvCxnSpPr>
          <p:nvPr/>
        </p:nvCxnSpPr>
        <p:spPr bwMode="auto">
          <a:xfrm rot="16200000" flipH="1">
            <a:off x="2938462" y="2912744"/>
            <a:ext cx="682625" cy="1365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84" name="AutoShape 40"/>
          <p:cNvSpPr>
            <a:spLocks noChangeArrowheads="1"/>
          </p:cNvSpPr>
          <p:nvPr/>
        </p:nvSpPr>
        <p:spPr bwMode="auto">
          <a:xfrm rot="5400000">
            <a:off x="2944018" y="2221388"/>
            <a:ext cx="533400" cy="300038"/>
          </a:xfrm>
          <a:prstGeom prst="homePlate">
            <a:avLst>
              <a:gd name="adj" fmla="val 4444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es-MX"/>
              <a:t>A</a:t>
            </a:r>
            <a:endParaRPr lang="es-ES"/>
          </a:p>
        </p:txBody>
      </p:sp>
      <p:sp>
        <p:nvSpPr>
          <p:cNvPr id="31785" name="Rectangle 41"/>
          <p:cNvSpPr>
            <a:spLocks noChangeArrowheads="1"/>
          </p:cNvSpPr>
          <p:nvPr/>
        </p:nvSpPr>
        <p:spPr bwMode="auto">
          <a:xfrm>
            <a:off x="5292724" y="2279332"/>
            <a:ext cx="35274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66700" indent="-266700" algn="just"/>
            <a:r>
              <a:rPr lang="es-MX" sz="900"/>
              <a:t>3.4.1 Preparar la máquina y los materiales de acuerdo </a:t>
            </a:r>
          </a:p>
          <a:p>
            <a:pPr marL="266700" indent="-266700" algn="just"/>
            <a:r>
              <a:rPr lang="es-MX" sz="900"/>
              <a:t>	a la orden de producción</a:t>
            </a:r>
            <a:endParaRPr lang="es-ES" sz="900"/>
          </a:p>
        </p:txBody>
      </p:sp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5292724" y="2782569"/>
            <a:ext cx="35274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66700" indent="-266700" algn="just"/>
            <a:r>
              <a:rPr lang="es-MX" sz="900" dirty="0"/>
              <a:t>3.4.2 Preparar los equipos y las herramientas necesarios para</a:t>
            </a:r>
          </a:p>
          <a:p>
            <a:pPr marL="266700" indent="-266700" algn="just"/>
            <a:r>
              <a:rPr lang="es-MX" sz="900" dirty="0"/>
              <a:t>	 el funcionamiento de la máquina de acuerdo a las </a:t>
            </a:r>
          </a:p>
          <a:p>
            <a:pPr marL="266700" indent="-266700" algn="just"/>
            <a:r>
              <a:rPr lang="es-MX" sz="900" dirty="0"/>
              <a:t>	 especificaciones de la misma y a la orden de producción</a:t>
            </a:r>
            <a:endParaRPr lang="es-ES" sz="900" dirty="0"/>
          </a:p>
        </p:txBody>
      </p:sp>
      <p:sp>
        <p:nvSpPr>
          <p:cNvPr id="31787" name="Rectangle 43"/>
          <p:cNvSpPr>
            <a:spLocks noChangeArrowheads="1"/>
          </p:cNvSpPr>
          <p:nvPr/>
        </p:nvSpPr>
        <p:spPr bwMode="auto">
          <a:xfrm>
            <a:off x="5292724" y="3287394"/>
            <a:ext cx="35274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66700" indent="-266700" algn="just"/>
            <a:r>
              <a:rPr lang="es-MX" sz="900"/>
              <a:t>3.4.3 Ajustar la máquina de acuerdo al estándar del</a:t>
            </a:r>
          </a:p>
          <a:p>
            <a:pPr marL="266700" indent="-266700" algn="just"/>
            <a:r>
              <a:rPr lang="es-MX" sz="900"/>
              <a:t>	proceso de producción</a:t>
            </a:r>
            <a:endParaRPr lang="es-ES" sz="900"/>
          </a:p>
        </p:txBody>
      </p:sp>
      <p:sp>
        <p:nvSpPr>
          <p:cNvPr id="31788" name="Rectangle 44"/>
          <p:cNvSpPr>
            <a:spLocks noChangeArrowheads="1"/>
          </p:cNvSpPr>
          <p:nvPr/>
        </p:nvSpPr>
        <p:spPr bwMode="auto">
          <a:xfrm>
            <a:off x="5292724" y="3790632"/>
            <a:ext cx="35274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66700" indent="-266700" algn="just"/>
            <a:r>
              <a:rPr lang="es-MX" sz="900"/>
              <a:t>3.4.4 Controlar el proceso de producción, el cumplimiento </a:t>
            </a:r>
          </a:p>
          <a:p>
            <a:pPr marL="266700" indent="-266700" algn="just"/>
            <a:r>
              <a:rPr lang="es-MX" sz="900"/>
              <a:t>	de las especificaciones técnicas del producto de </a:t>
            </a:r>
          </a:p>
          <a:p>
            <a:pPr marL="266700" indent="-266700" algn="just"/>
            <a:r>
              <a:rPr lang="es-MX" sz="900"/>
              <a:t>	acuerdo con los procedimientos de la empresa</a:t>
            </a:r>
            <a:endParaRPr lang="es-ES" sz="900"/>
          </a:p>
        </p:txBody>
      </p:sp>
      <p:cxnSp>
        <p:nvCxnSpPr>
          <p:cNvPr id="31789" name="AutoShape 45"/>
          <p:cNvCxnSpPr>
            <a:cxnSpLocks noChangeShapeType="1"/>
            <a:stCxn id="31759" idx="3"/>
            <a:endCxn id="31785" idx="1"/>
          </p:cNvCxnSpPr>
          <p:nvPr/>
        </p:nvCxnSpPr>
        <p:spPr bwMode="auto">
          <a:xfrm flipV="1">
            <a:off x="5076824" y="2495232"/>
            <a:ext cx="215900" cy="827087"/>
          </a:xfrm>
          <a:prstGeom prst="bentConnector3">
            <a:avLst>
              <a:gd name="adj1" fmla="val 4926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90" name="AutoShape 46"/>
          <p:cNvCxnSpPr>
            <a:cxnSpLocks noChangeShapeType="1"/>
            <a:stCxn id="31759" idx="3"/>
            <a:endCxn id="31786" idx="1"/>
          </p:cNvCxnSpPr>
          <p:nvPr/>
        </p:nvCxnSpPr>
        <p:spPr bwMode="auto">
          <a:xfrm flipV="1">
            <a:off x="5076824" y="2998469"/>
            <a:ext cx="215900" cy="323850"/>
          </a:xfrm>
          <a:prstGeom prst="bentConnector3">
            <a:avLst>
              <a:gd name="adj1" fmla="val 4926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91" name="AutoShape 47"/>
          <p:cNvCxnSpPr>
            <a:cxnSpLocks noChangeShapeType="1"/>
            <a:stCxn id="31759" idx="3"/>
            <a:endCxn id="31787" idx="1"/>
          </p:cNvCxnSpPr>
          <p:nvPr/>
        </p:nvCxnSpPr>
        <p:spPr bwMode="auto">
          <a:xfrm>
            <a:off x="5076824" y="3322319"/>
            <a:ext cx="215900" cy="180975"/>
          </a:xfrm>
          <a:prstGeom prst="bentConnector3">
            <a:avLst>
              <a:gd name="adj1" fmla="val 4926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92" name="AutoShape 48"/>
          <p:cNvCxnSpPr>
            <a:cxnSpLocks noChangeShapeType="1"/>
            <a:stCxn id="31759" idx="3"/>
            <a:endCxn id="31788" idx="1"/>
          </p:cNvCxnSpPr>
          <p:nvPr/>
        </p:nvCxnSpPr>
        <p:spPr bwMode="auto">
          <a:xfrm>
            <a:off x="5076824" y="3322319"/>
            <a:ext cx="215900" cy="684213"/>
          </a:xfrm>
          <a:prstGeom prst="bentConnector3">
            <a:avLst>
              <a:gd name="adj1" fmla="val 4926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3591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Referentes elaborados</a:t>
            </a:r>
            <a:endParaRPr lang="es-SV" dirty="0"/>
          </a:p>
        </p:txBody>
      </p:sp>
      <p:sp>
        <p:nvSpPr>
          <p:cNvPr id="3" name="2 CuadroTexto"/>
          <p:cNvSpPr txBox="1"/>
          <p:nvPr/>
        </p:nvSpPr>
        <p:spPr>
          <a:xfrm>
            <a:off x="146358" y="1397675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>
                <a:latin typeface="Palatino Linotype" pitchFamily="18" charset="0"/>
              </a:rPr>
              <a:t>4 Normas Técnicas de Competencia Laboral-</a:t>
            </a:r>
            <a:r>
              <a:rPr lang="es-SV" b="1" dirty="0" err="1" smtClean="0">
                <a:latin typeface="Palatino Linotype" pitchFamily="18" charset="0"/>
              </a:rPr>
              <a:t>NTCL</a:t>
            </a:r>
            <a:endParaRPr lang="es-SV" b="1" dirty="0" smtClean="0">
              <a:latin typeface="Palatino Linotype" pitchFamily="18" charset="0"/>
            </a:endParaRPr>
          </a:p>
          <a:p>
            <a:pPr marL="271463" indent="-271463">
              <a:buBlip>
                <a:blip r:embed="rId2"/>
              </a:buBlip>
            </a:pPr>
            <a:r>
              <a:rPr lang="es-SV" dirty="0" smtClean="0">
                <a:latin typeface="Palatino Linotype" pitchFamily="18" charset="0"/>
              </a:rPr>
              <a:t>Proceso de moldeo por soplado.</a:t>
            </a:r>
          </a:p>
          <a:p>
            <a:pPr marL="271463" indent="-271463">
              <a:buBlip>
                <a:blip r:embed="rId2"/>
              </a:buBlip>
            </a:pPr>
            <a:r>
              <a:rPr lang="es-SV" dirty="0" smtClean="0">
                <a:latin typeface="Palatino Linotype" pitchFamily="18" charset="0"/>
              </a:rPr>
              <a:t>Proceso de moldeo por Inyección.</a:t>
            </a:r>
          </a:p>
          <a:p>
            <a:pPr marL="271463" indent="-271463">
              <a:buBlip>
                <a:blip r:embed="rId2"/>
              </a:buBlip>
            </a:pPr>
            <a:r>
              <a:rPr lang="es-SV" dirty="0" smtClean="0">
                <a:latin typeface="Palatino Linotype" pitchFamily="18" charset="0"/>
              </a:rPr>
              <a:t>Proceso de extrusión de película de polietileno.</a:t>
            </a:r>
          </a:p>
          <a:p>
            <a:pPr marL="271463" indent="-271463">
              <a:buBlip>
                <a:blip r:embed="rId2"/>
              </a:buBlip>
            </a:pPr>
            <a:r>
              <a:rPr lang="es-SV" dirty="0" smtClean="0">
                <a:latin typeface="Palatino Linotype" pitchFamily="18" charset="0"/>
              </a:rPr>
              <a:t>Proceso de impresión flexográfica.</a:t>
            </a:r>
          </a:p>
          <a:p>
            <a:endParaRPr lang="es-SV" dirty="0">
              <a:latin typeface="Palatino Linotyp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13219">
            <a:off x="1367126" y="4335674"/>
            <a:ext cx="1739439" cy="222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70408">
            <a:off x="2706078" y="3717807"/>
            <a:ext cx="1815736" cy="227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500440"/>
            <a:ext cx="1830302" cy="230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5963">
            <a:off x="5712070" y="4172695"/>
            <a:ext cx="1827372" cy="232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Documents and Settings\gt_patricia\Mis documentos\Mis imágenes\Galería multimedia de Microsoft\0030344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73800" y="476672"/>
            <a:ext cx="607952" cy="488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483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81352-1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DE95A0C693CEB341887D38A4A2B58B45040072C752107C5A7B47AA91A1EE638E6F1F" ma:contentTypeVersion="28" ma:contentTypeDescription="Create a new document." ma:contentTypeScope="" ma:versionID="5eea76452d7eb073b41e4ecbec7235c0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6DFFE417-0F97-47A3-8EF4-8BA051D364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41D65B-D697-44AF-B63C-2BDBEFF3D12A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85EC45D4-A0BB-4DCD-9C77-C4EBA61F057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azul con video</Template>
  <TotalTime>1323</TotalTime>
  <Words>1844</Words>
  <Application>Microsoft Office PowerPoint</Application>
  <PresentationFormat>Presentación en pantalla (4:3)</PresentationFormat>
  <Paragraphs>398</Paragraphs>
  <Slides>30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</vt:lpstr>
      <vt:lpstr>Palatino Linotype</vt:lpstr>
      <vt:lpstr>Tahoma</vt:lpstr>
      <vt:lpstr>Times New Roman</vt:lpstr>
      <vt:lpstr>TS101881352-1</vt:lpstr>
      <vt:lpstr> </vt:lpstr>
      <vt:lpstr>Antecedentes</vt:lpstr>
      <vt:lpstr>Objetivos del Sistema de Certificación de Competencias Laborales</vt:lpstr>
      <vt:lpstr>Componentes definidos en la experiencia de implementación en la industria del plástico</vt:lpstr>
      <vt:lpstr>Resultados del modelo obtenidos en el periodo 2008-2013</vt:lpstr>
      <vt:lpstr>Coordinación- Inicio del modelo</vt:lpstr>
      <vt:lpstr>MAPA FUNCIONAL DEL SECTOR PLÁSTICO</vt:lpstr>
      <vt:lpstr>CONTINUACIÓN DEL MAPA FUNCIONAL DEL SECTOR PLÁSTICO</vt:lpstr>
      <vt:lpstr>Referentes elaborados</vt:lpstr>
      <vt:lpstr>Materiales de formación e instrumentos de evaluación de evaluadores y formadores por competencias</vt:lpstr>
      <vt:lpstr>Brochures</vt:lpstr>
      <vt:lpstr>Edición y publicación de 5 libros</vt:lpstr>
      <vt:lpstr>Libros 2 al 5: Módulos de Competencias Específicas</vt:lpstr>
      <vt:lpstr>Presentación de PowerPoint</vt:lpstr>
      <vt:lpstr>Formación-evaluación de formadores por competencias</vt:lpstr>
      <vt:lpstr>Formación-evaluación de evaluadores por competencias</vt:lpstr>
      <vt:lpstr>Evaluación-certificación de trabajadores de la industria </vt:lpstr>
      <vt:lpstr>2 Sistematizaciones del modelo</vt:lpstr>
      <vt:lpstr>Jornadas de asistencia a los evaluadores de competencias específicas (trabajadores de la industria)  para la elaboración del portafolio de evidencias.</vt:lpstr>
      <vt:lpstr>4 Acciones formativas  de operarios de la Industria en los módulos de competencias transversales</vt:lpstr>
      <vt:lpstr>4 Carreras de formación</vt:lpstr>
      <vt:lpstr>Propósito de la formación</vt:lpstr>
      <vt:lpstr>Formación en Extrusión Tubular de Película de Polietileno</vt:lpstr>
      <vt:lpstr>Formación en Moldeo por Inyección</vt:lpstr>
      <vt:lpstr>Formación en Moldeo por Soplado</vt:lpstr>
      <vt:lpstr>Formación en Impresión Flexográfica</vt:lpstr>
      <vt:lpstr>Creación de FUNDAPLAST</vt:lpstr>
      <vt:lpstr>Realización de un diagnóstico de necesidades de capacitación - contratación</vt:lpstr>
      <vt:lpstr>Empresas que participan en el diagnóstico de necesidades de capacitación - contratación</vt:lpstr>
      <vt:lpstr>Presentación de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marketing [Nombre de producto]</dc:title>
  <dc:subject/>
  <dc:creator>caai_rosy</dc:creator>
  <cp:keywords/>
  <dc:description/>
  <cp:lastModifiedBy>caai_rosy</cp:lastModifiedBy>
  <cp:revision>354</cp:revision>
  <dcterms:modified xsi:type="dcterms:W3CDTF">2019-06-12T22:16:53Z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TC102568759990</vt:lpwstr>
  </property>
</Properties>
</file>