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4"/>
    <p:sldMasterId id="2147483673" r:id="rId5"/>
  </p:sldMasterIdLst>
  <p:notesMasterIdLst>
    <p:notesMasterId r:id="rId15"/>
  </p:notesMasterIdLst>
  <p:sldIdLst>
    <p:sldId id="256" r:id="rId6"/>
    <p:sldId id="334" r:id="rId7"/>
    <p:sldId id="335" r:id="rId8"/>
    <p:sldId id="365" r:id="rId9"/>
    <p:sldId id="366" r:id="rId10"/>
    <p:sldId id="367" r:id="rId11"/>
    <p:sldId id="368" r:id="rId12"/>
    <p:sldId id="369" r:id="rId13"/>
    <p:sldId id="322" r:id="rId14"/>
  </p:sldIdLst>
  <p:sldSz cx="9144000" cy="5143500" type="screen16x9"/>
  <p:notesSz cx="7010400" cy="9296400"/>
  <p:embeddedFontLst>
    <p:embeddedFont>
      <p:font typeface="Bahnschrift" panose="020B0502040204020203" pitchFamily="34" charset="0"/>
      <p:regular r:id="rId16"/>
      <p:bold r:id="rId17"/>
    </p:embeddedFont>
    <p:embeddedFont>
      <p:font typeface="Bebas Neue" panose="020B0604020202020204" charset="0"/>
      <p:regular r:id="rId18"/>
    </p:embeddedFont>
    <p:embeddedFont>
      <p:font typeface="Copperplate Gothic Bold" panose="020E0705020206020404" pitchFamily="34" charset="0"/>
      <p:regular r:id="rId19"/>
    </p:embeddedFont>
    <p:embeddedFont>
      <p:font typeface="Eras Demi ITC" panose="020B0805030504020804" pitchFamily="34" charset="0"/>
      <p:regular r:id="rId20"/>
    </p:embeddedFont>
    <p:embeddedFont>
      <p:font typeface="Libre Franklin" panose="020B0604020202020204" charset="0"/>
      <p:regular r:id="rId21"/>
      <p:bold r:id="rId22"/>
      <p:italic r:id="rId23"/>
      <p:boldItalic r:id="rId24"/>
    </p:embeddedFont>
    <p:embeddedFont>
      <p:font typeface="Libre Franklin Thin" panose="020B0604020202020204" charset="0"/>
      <p:regular r:id="rId25"/>
      <p:bold r:id="rId26"/>
      <p:italic r:id="rId27"/>
      <p:boldItalic r:id="rId28"/>
    </p:embeddedFont>
    <p:embeddedFont>
      <p:font typeface="Segoe Script" panose="030B0504020000000003" pitchFamily="66" charset="0"/>
      <p:regular r:id="rId29"/>
      <p:bold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5047"/>
    <a:srgbClr val="1D4089"/>
    <a:srgbClr val="233868"/>
    <a:srgbClr val="E63911"/>
    <a:srgbClr val="384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4823AE-FCAE-4538-8FB8-1BC31E9434E6}">
  <a:tblStyle styleId="{BA4823AE-FCAE-4538-8FB8-1BC31E9434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9.fntdata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5.xml"/><Relationship Id="rId19" Type="http://schemas.openxmlformats.org/officeDocument/2006/relationships/font" Target="fonts/font4.fntdata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48912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9545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ga9c19d1959_0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4" name="Google Shape;1464;ga9c19d1959_0_4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338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4114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822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2509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997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7515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8e49a9d6a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8e49a9d6a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3683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69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slack-redir.net/link?url=https://www.freepik.com/" TargetMode="Externa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874307" y="-3096782"/>
            <a:ext cx="10943120" cy="7654831"/>
            <a:chOff x="-4219997" y="-1378766"/>
            <a:chExt cx="6355628" cy="4445831"/>
          </a:xfrm>
        </p:grpSpPr>
        <p:sp>
          <p:nvSpPr>
            <p:cNvPr id="10" name="Google Shape;10;p2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575409" y="336279"/>
              <a:ext cx="2711040" cy="646840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4057824" y="-611673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4057824" y="-738057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0"/>
                  </a:cubicBezTo>
                  <a:cubicBezTo>
                    <a:pt x="1" y="18658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69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1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3"/>
                    <a:pt x="70200" y="5598"/>
                  </a:cubicBezTo>
                  <a:cubicBezTo>
                    <a:pt x="61404" y="5517"/>
                    <a:pt x="52617" y="4661"/>
                    <a:pt x="43981" y="3028"/>
                  </a:cubicBezTo>
                  <a:cubicBezTo>
                    <a:pt x="38647" y="2011"/>
                    <a:pt x="33348" y="709"/>
                    <a:pt x="27941" y="209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4057824" y="-836644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49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70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2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4"/>
                    <a:pt x="70200" y="5598"/>
                  </a:cubicBezTo>
                  <a:cubicBezTo>
                    <a:pt x="61404" y="5518"/>
                    <a:pt x="52617" y="4661"/>
                    <a:pt x="43981" y="3020"/>
                  </a:cubicBezTo>
                  <a:cubicBezTo>
                    <a:pt x="38647" y="2012"/>
                    <a:pt x="33348" y="709"/>
                    <a:pt x="27941" y="210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4057824" y="-951769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0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59"/>
                    <a:pt x="1883" y="24876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09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0"/>
                  </a:cubicBezTo>
                  <a:cubicBezTo>
                    <a:pt x="77507" y="5571"/>
                    <a:pt x="73778" y="5634"/>
                    <a:pt x="70200" y="5607"/>
                  </a:cubicBezTo>
                  <a:cubicBezTo>
                    <a:pt x="61404" y="5527"/>
                    <a:pt x="52617" y="4661"/>
                    <a:pt x="43981" y="3029"/>
                  </a:cubicBezTo>
                  <a:cubicBezTo>
                    <a:pt x="38647" y="2021"/>
                    <a:pt x="33348" y="718"/>
                    <a:pt x="27941" y="210"/>
                  </a:cubicBezTo>
                  <a:cubicBezTo>
                    <a:pt x="26522" y="76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4057824" y="-1050356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1"/>
                  </a:cubicBezTo>
                  <a:cubicBezTo>
                    <a:pt x="6950" y="4341"/>
                    <a:pt x="2659" y="8507"/>
                    <a:pt x="1276" y="13761"/>
                  </a:cubicBezTo>
                  <a:cubicBezTo>
                    <a:pt x="1" y="18659"/>
                    <a:pt x="1883" y="24877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10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1"/>
                  </a:cubicBezTo>
                  <a:cubicBezTo>
                    <a:pt x="77507" y="5572"/>
                    <a:pt x="73778" y="5634"/>
                    <a:pt x="70200" y="5607"/>
                  </a:cubicBezTo>
                  <a:cubicBezTo>
                    <a:pt x="61404" y="5527"/>
                    <a:pt x="52617" y="4662"/>
                    <a:pt x="43981" y="3029"/>
                  </a:cubicBezTo>
                  <a:cubicBezTo>
                    <a:pt x="38647" y="2021"/>
                    <a:pt x="33348" y="710"/>
                    <a:pt x="27941" y="210"/>
                  </a:cubicBezTo>
                  <a:cubicBezTo>
                    <a:pt x="26522" y="77"/>
                    <a:pt x="25089" y="1"/>
                    <a:pt x="23657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4057824" y="-1165339"/>
              <a:ext cx="6135571" cy="2110963"/>
            </a:xfrm>
            <a:custGeom>
              <a:avLst/>
              <a:gdLst/>
              <a:ahLst/>
              <a:cxnLst/>
              <a:rect l="l" t="t" r="r" b="b"/>
              <a:pathLst>
                <a:path w="86071" h="29613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8"/>
                  </a:cubicBezTo>
                  <a:cubicBezTo>
                    <a:pt x="1" y="18657"/>
                    <a:pt x="1883" y="24884"/>
                    <a:pt x="90" y="29612"/>
                  </a:cubicBezTo>
                  <a:cubicBezTo>
                    <a:pt x="11464" y="20227"/>
                    <a:pt x="26059" y="15356"/>
                    <a:pt x="40716" y="13768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8"/>
                    <a:pt x="83921" y="8719"/>
                    <a:pt x="80718" y="7149"/>
                  </a:cubicBezTo>
                  <a:cubicBezTo>
                    <a:pt x="77507" y="5570"/>
                    <a:pt x="73778" y="5632"/>
                    <a:pt x="70200" y="5606"/>
                  </a:cubicBezTo>
                  <a:cubicBezTo>
                    <a:pt x="61404" y="5525"/>
                    <a:pt x="52617" y="4660"/>
                    <a:pt x="43981" y="3027"/>
                  </a:cubicBezTo>
                  <a:cubicBezTo>
                    <a:pt x="38647" y="2019"/>
                    <a:pt x="33348" y="717"/>
                    <a:pt x="27941" y="208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4057824" y="-1263926"/>
              <a:ext cx="6135571" cy="2110321"/>
            </a:xfrm>
            <a:custGeom>
              <a:avLst/>
              <a:gdLst/>
              <a:ahLst/>
              <a:cxnLst/>
              <a:rect l="l" t="t" r="r" b="b"/>
              <a:pathLst>
                <a:path w="86071" h="29604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0"/>
                  </a:cubicBezTo>
                  <a:cubicBezTo>
                    <a:pt x="1" y="18657"/>
                    <a:pt x="1883" y="24884"/>
                    <a:pt x="90" y="29603"/>
                  </a:cubicBezTo>
                  <a:cubicBezTo>
                    <a:pt x="11464" y="20218"/>
                    <a:pt x="26059" y="15357"/>
                    <a:pt x="40716" y="13769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9"/>
                    <a:pt x="83921" y="8719"/>
                    <a:pt x="80718" y="7149"/>
                  </a:cubicBezTo>
                  <a:cubicBezTo>
                    <a:pt x="77507" y="5570"/>
                    <a:pt x="73778" y="5633"/>
                    <a:pt x="70200" y="5606"/>
                  </a:cubicBezTo>
                  <a:cubicBezTo>
                    <a:pt x="61404" y="5526"/>
                    <a:pt x="52617" y="4660"/>
                    <a:pt x="43981" y="3028"/>
                  </a:cubicBezTo>
                  <a:cubicBezTo>
                    <a:pt x="38647" y="2020"/>
                    <a:pt x="33348" y="717"/>
                    <a:pt x="27941" y="209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4057824" y="-1378766"/>
              <a:ext cx="6135571" cy="2110678"/>
            </a:xfrm>
            <a:custGeom>
              <a:avLst/>
              <a:gdLst/>
              <a:ahLst/>
              <a:cxnLst/>
              <a:rect l="l" t="t" r="r" b="b"/>
              <a:pathLst>
                <a:path w="86071" h="29609" extrusionOk="0">
                  <a:moveTo>
                    <a:pt x="23688" y="1"/>
                  </a:moveTo>
                  <a:cubicBezTo>
                    <a:pt x="19653" y="1"/>
                    <a:pt x="15625" y="596"/>
                    <a:pt x="11937" y="2185"/>
                  </a:cubicBezTo>
                  <a:cubicBezTo>
                    <a:pt x="6950" y="4335"/>
                    <a:pt x="2659" y="8510"/>
                    <a:pt x="1276" y="13765"/>
                  </a:cubicBezTo>
                  <a:cubicBezTo>
                    <a:pt x="1" y="18654"/>
                    <a:pt x="1883" y="24880"/>
                    <a:pt x="90" y="29609"/>
                  </a:cubicBezTo>
                  <a:cubicBezTo>
                    <a:pt x="11464" y="20224"/>
                    <a:pt x="26059" y="15353"/>
                    <a:pt x="40716" y="13765"/>
                  </a:cubicBezTo>
                  <a:cubicBezTo>
                    <a:pt x="44965" y="13305"/>
                    <a:pt x="49229" y="13104"/>
                    <a:pt x="53496" y="13104"/>
                  </a:cubicBezTo>
                  <a:cubicBezTo>
                    <a:pt x="63949" y="13104"/>
                    <a:pt x="74426" y="14309"/>
                    <a:pt x="84777" y="15861"/>
                  </a:cubicBezTo>
                  <a:cubicBezTo>
                    <a:pt x="86071" y="12525"/>
                    <a:pt x="83921" y="8716"/>
                    <a:pt x="80718" y="7146"/>
                  </a:cubicBezTo>
                  <a:cubicBezTo>
                    <a:pt x="77507" y="5566"/>
                    <a:pt x="73778" y="5638"/>
                    <a:pt x="70200" y="5602"/>
                  </a:cubicBezTo>
                  <a:cubicBezTo>
                    <a:pt x="61404" y="5522"/>
                    <a:pt x="52617" y="4657"/>
                    <a:pt x="43981" y="3024"/>
                  </a:cubicBezTo>
                  <a:cubicBezTo>
                    <a:pt x="38647" y="2016"/>
                    <a:pt x="33348" y="713"/>
                    <a:pt x="27941" y="205"/>
                  </a:cubicBezTo>
                  <a:cubicBezTo>
                    <a:pt x="26533" y="75"/>
                    <a:pt x="25110" y="1"/>
                    <a:pt x="236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2"/>
          <p:cNvSpPr txBox="1">
            <a:spLocks noGrp="1"/>
          </p:cNvSpPr>
          <p:nvPr>
            <p:ph type="ctrTitle"/>
          </p:nvPr>
        </p:nvSpPr>
        <p:spPr>
          <a:xfrm>
            <a:off x="2191200" y="711300"/>
            <a:ext cx="4761600" cy="3228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 b="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subTitle" idx="1"/>
          </p:nvPr>
        </p:nvSpPr>
        <p:spPr>
          <a:xfrm>
            <a:off x="2191200" y="3939300"/>
            <a:ext cx="4761600" cy="664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"/>
          <p:cNvSpPr txBox="1">
            <a:spLocks noGrp="1"/>
          </p:cNvSpPr>
          <p:nvPr>
            <p:ph type="title"/>
          </p:nvPr>
        </p:nvSpPr>
        <p:spPr>
          <a:xfrm>
            <a:off x="3392700" y="1550250"/>
            <a:ext cx="5031300" cy="204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7" name="Google Shape;217;p10"/>
          <p:cNvGrpSpPr/>
          <p:nvPr/>
        </p:nvGrpSpPr>
        <p:grpSpPr>
          <a:xfrm>
            <a:off x="6524360" y="-523269"/>
            <a:ext cx="4218365" cy="4503184"/>
            <a:chOff x="6682010" y="-523269"/>
            <a:chExt cx="4218365" cy="4503184"/>
          </a:xfrm>
        </p:grpSpPr>
        <p:sp>
          <p:nvSpPr>
            <p:cNvPr id="218" name="Google Shape;218;p10"/>
            <p:cNvSpPr/>
            <p:nvPr/>
          </p:nvSpPr>
          <p:spPr>
            <a:xfrm>
              <a:off x="6706594" y="-476376"/>
              <a:ext cx="3592156" cy="2531827"/>
            </a:xfrm>
            <a:custGeom>
              <a:avLst/>
              <a:gdLst/>
              <a:ahLst/>
              <a:cxnLst/>
              <a:rect l="l" t="t" r="r" b="b"/>
              <a:pathLst>
                <a:path w="112071" h="78990" extrusionOk="0">
                  <a:moveTo>
                    <a:pt x="0" y="0"/>
                  </a:moveTo>
                  <a:lnTo>
                    <a:pt x="0" y="0"/>
                  </a:lnTo>
                  <a:cubicBezTo>
                    <a:pt x="40753" y="10046"/>
                    <a:pt x="79757" y="27389"/>
                    <a:pt x="112070" y="53742"/>
                  </a:cubicBezTo>
                  <a:cubicBezTo>
                    <a:pt x="110197" y="62378"/>
                    <a:pt x="108858" y="70960"/>
                    <a:pt x="110197" y="78990"/>
                  </a:cubicBezTo>
                  <a:cubicBezTo>
                    <a:pt x="81363" y="43554"/>
                    <a:pt x="42359" y="17593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6706594" y="-476376"/>
              <a:ext cx="3592156" cy="2531827"/>
            </a:xfrm>
            <a:custGeom>
              <a:avLst/>
              <a:gdLst/>
              <a:ahLst/>
              <a:cxnLst/>
              <a:rect l="l" t="t" r="r" b="b"/>
              <a:pathLst>
                <a:path w="112071" h="78990" extrusionOk="0">
                  <a:moveTo>
                    <a:pt x="0" y="0"/>
                  </a:moveTo>
                  <a:lnTo>
                    <a:pt x="0" y="0"/>
                  </a:lnTo>
                  <a:cubicBezTo>
                    <a:pt x="40753" y="10046"/>
                    <a:pt x="79757" y="27389"/>
                    <a:pt x="112070" y="53742"/>
                  </a:cubicBezTo>
                  <a:cubicBezTo>
                    <a:pt x="110197" y="62378"/>
                    <a:pt x="108858" y="70960"/>
                    <a:pt x="110197" y="78990"/>
                  </a:cubicBezTo>
                  <a:cubicBezTo>
                    <a:pt x="108858" y="77366"/>
                    <a:pt x="107485" y="75724"/>
                    <a:pt x="106111" y="74119"/>
                  </a:cubicBezTo>
                  <a:cubicBezTo>
                    <a:pt x="106664" y="69283"/>
                    <a:pt x="107788" y="64359"/>
                    <a:pt x="109162" y="59416"/>
                  </a:cubicBezTo>
                  <a:cubicBezTo>
                    <a:pt x="78258" y="31439"/>
                    <a:pt x="40182" y="1213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8206683" y="315705"/>
              <a:ext cx="2693692" cy="3664210"/>
            </a:xfrm>
            <a:custGeom>
              <a:avLst/>
              <a:gdLst/>
              <a:ahLst/>
              <a:cxnLst/>
              <a:rect l="l" t="t" r="r" b="b"/>
              <a:pathLst>
                <a:path w="84040" h="114319" extrusionOk="0">
                  <a:moveTo>
                    <a:pt x="1" y="0"/>
                  </a:moveTo>
                  <a:lnTo>
                    <a:pt x="1" y="0"/>
                  </a:lnTo>
                  <a:cubicBezTo>
                    <a:pt x="34098" y="24516"/>
                    <a:pt x="63860" y="55098"/>
                    <a:pt x="84040" y="91587"/>
                  </a:cubicBezTo>
                  <a:cubicBezTo>
                    <a:pt x="79079" y="98902"/>
                    <a:pt x="74672" y="106342"/>
                    <a:pt x="72924" y="114318"/>
                  </a:cubicBezTo>
                  <a:cubicBezTo>
                    <a:pt x="59345" y="70693"/>
                    <a:pt x="32796" y="32135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6682010" y="-523269"/>
              <a:ext cx="3927842" cy="1781510"/>
            </a:xfrm>
            <a:custGeom>
              <a:avLst/>
              <a:gdLst/>
              <a:ahLst/>
              <a:cxnLst/>
              <a:rect l="l" t="t" r="r" b="b"/>
              <a:pathLst>
                <a:path w="122544" h="55581" extrusionOk="0">
                  <a:moveTo>
                    <a:pt x="119029" y="0"/>
                  </a:moveTo>
                  <a:lnTo>
                    <a:pt x="0" y="0"/>
                  </a:lnTo>
                  <a:cubicBezTo>
                    <a:pt x="44625" y="9011"/>
                    <a:pt x="87554" y="26711"/>
                    <a:pt x="122544" y="55580"/>
                  </a:cubicBezTo>
                  <a:cubicBezTo>
                    <a:pt x="116281" y="39076"/>
                    <a:pt x="121705" y="17825"/>
                    <a:pt x="119029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2" name="Google Shape;222;p10"/>
            <p:cNvSpPr/>
            <p:nvPr/>
          </p:nvSpPr>
          <p:spPr>
            <a:xfrm>
              <a:off x="6682010" y="-523269"/>
              <a:ext cx="3927842" cy="1781510"/>
            </a:xfrm>
            <a:custGeom>
              <a:avLst/>
              <a:gdLst/>
              <a:ahLst/>
              <a:cxnLst/>
              <a:rect l="l" t="t" r="r" b="b"/>
              <a:pathLst>
                <a:path w="122544" h="55581" extrusionOk="0">
                  <a:moveTo>
                    <a:pt x="119029" y="0"/>
                  </a:moveTo>
                  <a:lnTo>
                    <a:pt x="0" y="0"/>
                  </a:lnTo>
                  <a:cubicBezTo>
                    <a:pt x="44625" y="9011"/>
                    <a:pt x="87554" y="26711"/>
                    <a:pt x="122544" y="55580"/>
                  </a:cubicBezTo>
                  <a:cubicBezTo>
                    <a:pt x="116281" y="39076"/>
                    <a:pt x="121705" y="17825"/>
                    <a:pt x="1190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1196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Ref idx="1001">
        <a:schemeClr val="bg1"/>
      </p:bgRef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11"/>
          <p:cNvGrpSpPr/>
          <p:nvPr/>
        </p:nvGrpSpPr>
        <p:grpSpPr>
          <a:xfrm>
            <a:off x="-898887" y="-685731"/>
            <a:ext cx="4173908" cy="4435784"/>
            <a:chOff x="-701300" y="296400"/>
            <a:chExt cx="3270575" cy="3475775"/>
          </a:xfrm>
        </p:grpSpPr>
        <p:sp>
          <p:nvSpPr>
            <p:cNvPr id="225" name="Google Shape;225;p11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6" name="Google Shape;226;p11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8" name="Google Shape;228;p11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229" name="Google Shape;229;p11"/>
          <p:cNvGrpSpPr/>
          <p:nvPr/>
        </p:nvGrpSpPr>
        <p:grpSpPr>
          <a:xfrm rot="10800000">
            <a:off x="6291338" y="2087100"/>
            <a:ext cx="3270575" cy="3475775"/>
            <a:chOff x="-701300" y="296400"/>
            <a:chExt cx="3270575" cy="3475775"/>
          </a:xfrm>
        </p:grpSpPr>
        <p:sp>
          <p:nvSpPr>
            <p:cNvPr id="230" name="Google Shape;230;p11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1" name="Google Shape;231;p11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2" name="Google Shape;232;p11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3" name="Google Shape;233;p11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34" name="Google Shape;234;p11"/>
          <p:cNvSpPr txBox="1">
            <a:spLocks noGrp="1"/>
          </p:cNvSpPr>
          <p:nvPr>
            <p:ph type="title" hasCustomPrompt="1"/>
          </p:nvPr>
        </p:nvSpPr>
        <p:spPr>
          <a:xfrm>
            <a:off x="1618200" y="1610100"/>
            <a:ext cx="5907600" cy="1310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35" name="Google Shape;235;p11"/>
          <p:cNvSpPr txBox="1">
            <a:spLocks noGrp="1"/>
          </p:cNvSpPr>
          <p:nvPr>
            <p:ph type="subTitle" idx="1"/>
          </p:nvPr>
        </p:nvSpPr>
        <p:spPr>
          <a:xfrm>
            <a:off x="1618200" y="2920800"/>
            <a:ext cx="5907600" cy="612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8365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736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3"/>
          <p:cNvGrpSpPr/>
          <p:nvPr/>
        </p:nvGrpSpPr>
        <p:grpSpPr>
          <a:xfrm>
            <a:off x="-2364328" y="-523269"/>
            <a:ext cx="13264703" cy="5860287"/>
            <a:chOff x="-1602350" y="450300"/>
            <a:chExt cx="10346075" cy="4570850"/>
          </a:xfrm>
        </p:grpSpPr>
        <p:sp>
          <p:nvSpPr>
            <p:cNvPr id="239" name="Google Shape;239;p13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0708" y="35454"/>
                    <a:pt x="69712" y="61397"/>
                    <a:pt x="112070" y="790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230" y="1642"/>
                    <a:pt x="4586" y="3284"/>
                    <a:pt x="5960" y="4890"/>
                  </a:cubicBezTo>
                  <a:cubicBezTo>
                    <a:pt x="5407" y="9707"/>
                    <a:pt x="4283" y="14632"/>
                    <a:pt x="2909" y="19592"/>
                  </a:cubicBezTo>
                  <a:cubicBezTo>
                    <a:pt x="33812" y="47569"/>
                    <a:pt x="71907" y="66875"/>
                    <a:pt x="112070" y="7900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-1602350" y="3573650"/>
              <a:ext cx="3381200" cy="1447500"/>
            </a:xfrm>
            <a:custGeom>
              <a:avLst/>
              <a:gdLst/>
              <a:ahLst/>
              <a:cxnLst/>
              <a:rect l="l" t="t" r="r" b="b"/>
              <a:pathLst>
                <a:path w="135248" h="57900" extrusionOk="0">
                  <a:moveTo>
                    <a:pt x="3908" y="57900"/>
                  </a:moveTo>
                  <a:lnTo>
                    <a:pt x="135248" y="57900"/>
                  </a:lnTo>
                  <a:cubicBezTo>
                    <a:pt x="86127" y="49817"/>
                    <a:pt x="38291" y="31600"/>
                    <a:pt x="0" y="0"/>
                  </a:cubicBezTo>
                  <a:cubicBezTo>
                    <a:pt x="6531" y="17218"/>
                    <a:pt x="339" y="39629"/>
                    <a:pt x="3908" y="57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5472700" y="486875"/>
              <a:ext cx="2801775" cy="1974750"/>
            </a:xfrm>
            <a:custGeom>
              <a:avLst/>
              <a:gdLst/>
              <a:ahLst/>
              <a:cxnLst/>
              <a:rect l="l" t="t" r="r" b="b"/>
              <a:pathLst>
                <a:path w="112071" h="78990" extrusionOk="0">
                  <a:moveTo>
                    <a:pt x="0" y="0"/>
                  </a:moveTo>
                  <a:lnTo>
                    <a:pt x="0" y="0"/>
                  </a:lnTo>
                  <a:cubicBezTo>
                    <a:pt x="40753" y="10046"/>
                    <a:pt x="79757" y="27389"/>
                    <a:pt x="112070" y="53742"/>
                  </a:cubicBezTo>
                  <a:cubicBezTo>
                    <a:pt x="110197" y="62378"/>
                    <a:pt x="108858" y="70960"/>
                    <a:pt x="110197" y="78990"/>
                  </a:cubicBezTo>
                  <a:cubicBezTo>
                    <a:pt x="81363" y="43554"/>
                    <a:pt x="42359" y="17593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5472700" y="486875"/>
              <a:ext cx="2801775" cy="1974750"/>
            </a:xfrm>
            <a:custGeom>
              <a:avLst/>
              <a:gdLst/>
              <a:ahLst/>
              <a:cxnLst/>
              <a:rect l="l" t="t" r="r" b="b"/>
              <a:pathLst>
                <a:path w="112071" h="78990" extrusionOk="0">
                  <a:moveTo>
                    <a:pt x="0" y="0"/>
                  </a:moveTo>
                  <a:lnTo>
                    <a:pt x="0" y="0"/>
                  </a:lnTo>
                  <a:cubicBezTo>
                    <a:pt x="40753" y="10046"/>
                    <a:pt x="79757" y="27389"/>
                    <a:pt x="112070" y="53742"/>
                  </a:cubicBezTo>
                  <a:cubicBezTo>
                    <a:pt x="110197" y="62378"/>
                    <a:pt x="108858" y="70960"/>
                    <a:pt x="110197" y="78990"/>
                  </a:cubicBezTo>
                  <a:cubicBezTo>
                    <a:pt x="108858" y="77366"/>
                    <a:pt x="107485" y="75724"/>
                    <a:pt x="106111" y="74119"/>
                  </a:cubicBezTo>
                  <a:cubicBezTo>
                    <a:pt x="106664" y="69283"/>
                    <a:pt x="107788" y="64359"/>
                    <a:pt x="109162" y="59416"/>
                  </a:cubicBezTo>
                  <a:cubicBezTo>
                    <a:pt x="78258" y="31439"/>
                    <a:pt x="40182" y="1213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6642725" y="1104675"/>
              <a:ext cx="2101000" cy="2857975"/>
            </a:xfrm>
            <a:custGeom>
              <a:avLst/>
              <a:gdLst/>
              <a:ahLst/>
              <a:cxnLst/>
              <a:rect l="l" t="t" r="r" b="b"/>
              <a:pathLst>
                <a:path w="84040" h="114319" extrusionOk="0">
                  <a:moveTo>
                    <a:pt x="1" y="0"/>
                  </a:moveTo>
                  <a:lnTo>
                    <a:pt x="1" y="0"/>
                  </a:lnTo>
                  <a:cubicBezTo>
                    <a:pt x="34098" y="24516"/>
                    <a:pt x="63860" y="55098"/>
                    <a:pt x="84040" y="91587"/>
                  </a:cubicBezTo>
                  <a:cubicBezTo>
                    <a:pt x="79079" y="98902"/>
                    <a:pt x="74672" y="106342"/>
                    <a:pt x="72924" y="114318"/>
                  </a:cubicBezTo>
                  <a:cubicBezTo>
                    <a:pt x="59345" y="70693"/>
                    <a:pt x="32796" y="32135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5453525" y="450300"/>
              <a:ext cx="3063600" cy="1389525"/>
            </a:xfrm>
            <a:custGeom>
              <a:avLst/>
              <a:gdLst/>
              <a:ahLst/>
              <a:cxnLst/>
              <a:rect l="l" t="t" r="r" b="b"/>
              <a:pathLst>
                <a:path w="122544" h="55581" extrusionOk="0">
                  <a:moveTo>
                    <a:pt x="119029" y="0"/>
                  </a:moveTo>
                  <a:lnTo>
                    <a:pt x="0" y="0"/>
                  </a:lnTo>
                  <a:cubicBezTo>
                    <a:pt x="44625" y="9011"/>
                    <a:pt x="87554" y="26711"/>
                    <a:pt x="122544" y="55580"/>
                  </a:cubicBezTo>
                  <a:cubicBezTo>
                    <a:pt x="116281" y="39076"/>
                    <a:pt x="121705" y="17825"/>
                    <a:pt x="119029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5453525" y="450300"/>
              <a:ext cx="3063600" cy="1389525"/>
            </a:xfrm>
            <a:custGeom>
              <a:avLst/>
              <a:gdLst/>
              <a:ahLst/>
              <a:cxnLst/>
              <a:rect l="l" t="t" r="r" b="b"/>
              <a:pathLst>
                <a:path w="122544" h="55581" extrusionOk="0">
                  <a:moveTo>
                    <a:pt x="119029" y="0"/>
                  </a:moveTo>
                  <a:lnTo>
                    <a:pt x="0" y="0"/>
                  </a:lnTo>
                  <a:cubicBezTo>
                    <a:pt x="44625" y="9011"/>
                    <a:pt x="87554" y="26711"/>
                    <a:pt x="122544" y="55580"/>
                  </a:cubicBezTo>
                  <a:cubicBezTo>
                    <a:pt x="116281" y="39076"/>
                    <a:pt x="121705" y="17825"/>
                    <a:pt x="1190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47" name="Google Shape;247;p13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3"/>
          <p:cNvSpPr txBox="1">
            <a:spLocks noGrp="1"/>
          </p:cNvSpPr>
          <p:nvPr>
            <p:ph type="subTitle" idx="1"/>
          </p:nvPr>
        </p:nvSpPr>
        <p:spPr>
          <a:xfrm>
            <a:off x="720000" y="36256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49" name="Google Shape;249;p13"/>
          <p:cNvSpPr txBox="1">
            <a:spLocks noGrp="1"/>
          </p:cNvSpPr>
          <p:nvPr>
            <p:ph type="subTitle" idx="2"/>
          </p:nvPr>
        </p:nvSpPr>
        <p:spPr>
          <a:xfrm>
            <a:off x="720000" y="39942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13"/>
          <p:cNvSpPr txBox="1">
            <a:spLocks noGrp="1"/>
          </p:cNvSpPr>
          <p:nvPr>
            <p:ph type="subTitle" idx="3"/>
          </p:nvPr>
        </p:nvSpPr>
        <p:spPr>
          <a:xfrm>
            <a:off x="6066900" y="36256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51" name="Google Shape;251;p13"/>
          <p:cNvSpPr txBox="1">
            <a:spLocks noGrp="1"/>
          </p:cNvSpPr>
          <p:nvPr>
            <p:ph type="subTitle" idx="4"/>
          </p:nvPr>
        </p:nvSpPr>
        <p:spPr>
          <a:xfrm>
            <a:off x="6066900" y="39942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3"/>
          <p:cNvSpPr txBox="1">
            <a:spLocks noGrp="1"/>
          </p:cNvSpPr>
          <p:nvPr>
            <p:ph type="subTitle" idx="5"/>
          </p:nvPr>
        </p:nvSpPr>
        <p:spPr>
          <a:xfrm>
            <a:off x="3393450" y="36256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53" name="Google Shape;253;p13"/>
          <p:cNvSpPr txBox="1">
            <a:spLocks noGrp="1"/>
          </p:cNvSpPr>
          <p:nvPr>
            <p:ph type="subTitle" idx="6"/>
          </p:nvPr>
        </p:nvSpPr>
        <p:spPr>
          <a:xfrm>
            <a:off x="3393450" y="39942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13"/>
          <p:cNvSpPr txBox="1">
            <a:spLocks noGrp="1"/>
          </p:cNvSpPr>
          <p:nvPr>
            <p:ph type="title" idx="7" hasCustomPrompt="1"/>
          </p:nvPr>
        </p:nvSpPr>
        <p:spPr>
          <a:xfrm>
            <a:off x="1592400" y="3068500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 idx="8" hasCustomPrompt="1"/>
          </p:nvPr>
        </p:nvSpPr>
        <p:spPr>
          <a:xfrm>
            <a:off x="4265850" y="3068500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6" name="Google Shape;256;p13"/>
          <p:cNvSpPr txBox="1">
            <a:spLocks noGrp="1"/>
          </p:cNvSpPr>
          <p:nvPr>
            <p:ph type="title" idx="9" hasCustomPrompt="1"/>
          </p:nvPr>
        </p:nvSpPr>
        <p:spPr>
          <a:xfrm>
            <a:off x="6939300" y="3068500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7" name="Google Shape;257;p13"/>
          <p:cNvSpPr txBox="1">
            <a:spLocks noGrp="1"/>
          </p:cNvSpPr>
          <p:nvPr>
            <p:ph type="subTitle" idx="13"/>
          </p:nvPr>
        </p:nvSpPr>
        <p:spPr>
          <a:xfrm>
            <a:off x="720000" y="18168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58" name="Google Shape;258;p13"/>
          <p:cNvSpPr txBox="1">
            <a:spLocks noGrp="1"/>
          </p:cNvSpPr>
          <p:nvPr>
            <p:ph type="subTitle" idx="14"/>
          </p:nvPr>
        </p:nvSpPr>
        <p:spPr>
          <a:xfrm>
            <a:off x="720000" y="21854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3"/>
          <p:cNvSpPr txBox="1">
            <a:spLocks noGrp="1"/>
          </p:cNvSpPr>
          <p:nvPr>
            <p:ph type="subTitle" idx="15"/>
          </p:nvPr>
        </p:nvSpPr>
        <p:spPr>
          <a:xfrm>
            <a:off x="6066900" y="18168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60" name="Google Shape;260;p13"/>
          <p:cNvSpPr txBox="1">
            <a:spLocks noGrp="1"/>
          </p:cNvSpPr>
          <p:nvPr>
            <p:ph type="subTitle" idx="16"/>
          </p:nvPr>
        </p:nvSpPr>
        <p:spPr>
          <a:xfrm>
            <a:off x="6066900" y="21854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3"/>
          <p:cNvSpPr txBox="1">
            <a:spLocks noGrp="1"/>
          </p:cNvSpPr>
          <p:nvPr>
            <p:ph type="subTitle" idx="17"/>
          </p:nvPr>
        </p:nvSpPr>
        <p:spPr>
          <a:xfrm>
            <a:off x="3393450" y="1816800"/>
            <a:ext cx="235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62" name="Google Shape;262;p13"/>
          <p:cNvSpPr txBox="1">
            <a:spLocks noGrp="1"/>
          </p:cNvSpPr>
          <p:nvPr>
            <p:ph type="subTitle" idx="18"/>
          </p:nvPr>
        </p:nvSpPr>
        <p:spPr>
          <a:xfrm>
            <a:off x="3393450" y="2185400"/>
            <a:ext cx="2357100" cy="60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3"/>
          <p:cNvSpPr txBox="1">
            <a:spLocks noGrp="1"/>
          </p:cNvSpPr>
          <p:nvPr>
            <p:ph type="title" idx="19" hasCustomPrompt="1"/>
          </p:nvPr>
        </p:nvSpPr>
        <p:spPr>
          <a:xfrm>
            <a:off x="1592400" y="1259625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4" name="Google Shape;264;p13"/>
          <p:cNvSpPr txBox="1">
            <a:spLocks noGrp="1"/>
          </p:cNvSpPr>
          <p:nvPr>
            <p:ph type="title" idx="20" hasCustomPrompt="1"/>
          </p:nvPr>
        </p:nvSpPr>
        <p:spPr>
          <a:xfrm>
            <a:off x="4265850" y="1259700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5" name="Google Shape;265;p13"/>
          <p:cNvSpPr txBox="1">
            <a:spLocks noGrp="1"/>
          </p:cNvSpPr>
          <p:nvPr>
            <p:ph type="title" idx="21" hasCustomPrompt="1"/>
          </p:nvPr>
        </p:nvSpPr>
        <p:spPr>
          <a:xfrm>
            <a:off x="6939300" y="1259700"/>
            <a:ext cx="612300" cy="55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85004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Google Shape;267;p14"/>
          <p:cNvGrpSpPr/>
          <p:nvPr/>
        </p:nvGrpSpPr>
        <p:grpSpPr>
          <a:xfrm rot="899949">
            <a:off x="-1370139" y="-1101964"/>
            <a:ext cx="4190443" cy="4453221"/>
            <a:chOff x="-4219997" y="480632"/>
            <a:chExt cx="2433812" cy="2586434"/>
          </a:xfrm>
        </p:grpSpPr>
        <p:sp>
          <p:nvSpPr>
            <p:cNvPr id="268" name="Google Shape;268;p1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71" name="Google Shape;271;p14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4"/>
          <p:cNvSpPr txBox="1">
            <a:spLocks noGrp="1"/>
          </p:cNvSpPr>
          <p:nvPr>
            <p:ph type="subTitle" idx="1"/>
          </p:nvPr>
        </p:nvSpPr>
        <p:spPr>
          <a:xfrm>
            <a:off x="720000" y="2864200"/>
            <a:ext cx="217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73" name="Google Shape;273;p14"/>
          <p:cNvSpPr txBox="1">
            <a:spLocks noGrp="1"/>
          </p:cNvSpPr>
          <p:nvPr>
            <p:ph type="subTitle" idx="2"/>
          </p:nvPr>
        </p:nvSpPr>
        <p:spPr>
          <a:xfrm>
            <a:off x="720000" y="3232800"/>
            <a:ext cx="2177100" cy="904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4"/>
          <p:cNvSpPr txBox="1">
            <a:spLocks noGrp="1"/>
          </p:cNvSpPr>
          <p:nvPr>
            <p:ph type="subTitle" idx="3"/>
          </p:nvPr>
        </p:nvSpPr>
        <p:spPr>
          <a:xfrm>
            <a:off x="3483450" y="2864200"/>
            <a:ext cx="217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75" name="Google Shape;275;p14"/>
          <p:cNvSpPr txBox="1">
            <a:spLocks noGrp="1"/>
          </p:cNvSpPr>
          <p:nvPr>
            <p:ph type="subTitle" idx="4"/>
          </p:nvPr>
        </p:nvSpPr>
        <p:spPr>
          <a:xfrm>
            <a:off x="3483450" y="3232800"/>
            <a:ext cx="2177100" cy="904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14"/>
          <p:cNvSpPr txBox="1">
            <a:spLocks noGrp="1"/>
          </p:cNvSpPr>
          <p:nvPr>
            <p:ph type="subTitle" idx="5"/>
          </p:nvPr>
        </p:nvSpPr>
        <p:spPr>
          <a:xfrm>
            <a:off x="6246925" y="2864200"/>
            <a:ext cx="21771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77" name="Google Shape;277;p14"/>
          <p:cNvSpPr txBox="1">
            <a:spLocks noGrp="1"/>
          </p:cNvSpPr>
          <p:nvPr>
            <p:ph type="subTitle" idx="6"/>
          </p:nvPr>
        </p:nvSpPr>
        <p:spPr>
          <a:xfrm>
            <a:off x="6246925" y="3232800"/>
            <a:ext cx="2177100" cy="904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78" name="Google Shape;278;p14"/>
          <p:cNvGrpSpPr/>
          <p:nvPr/>
        </p:nvGrpSpPr>
        <p:grpSpPr>
          <a:xfrm>
            <a:off x="5337950" y="3714887"/>
            <a:ext cx="4928054" cy="2273159"/>
            <a:chOff x="5337950" y="3714887"/>
            <a:chExt cx="4928054" cy="2273159"/>
          </a:xfrm>
        </p:grpSpPr>
        <p:sp>
          <p:nvSpPr>
            <p:cNvPr id="279" name="Google Shape;279;p14"/>
            <p:cNvSpPr/>
            <p:nvPr/>
          </p:nvSpPr>
          <p:spPr>
            <a:xfrm rot="9974655" flipH="1">
              <a:off x="5532690" y="4253883"/>
              <a:ext cx="4667843" cy="1113723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280" name="Google Shape;280;p14"/>
            <p:cNvGrpSpPr/>
            <p:nvPr/>
          </p:nvGrpSpPr>
          <p:grpSpPr>
            <a:xfrm>
              <a:off x="5337950" y="4562424"/>
              <a:ext cx="4853649" cy="1425622"/>
              <a:chOff x="4841950" y="4243200"/>
              <a:chExt cx="3795175" cy="1114725"/>
            </a:xfrm>
          </p:grpSpPr>
          <p:sp>
            <p:nvSpPr>
              <p:cNvPr id="281" name="Google Shape;281;p14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rgbClr val="FF45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Google Shape;282;p14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rgbClr val="F650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4236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15"/>
          <p:cNvGrpSpPr/>
          <p:nvPr/>
        </p:nvGrpSpPr>
        <p:grpSpPr>
          <a:xfrm rot="10800000" flipH="1">
            <a:off x="-1067687" y="2087100"/>
            <a:ext cx="3270575" cy="3475775"/>
            <a:chOff x="-701300" y="296400"/>
            <a:chExt cx="3270575" cy="3475775"/>
          </a:xfrm>
        </p:grpSpPr>
        <p:sp>
          <p:nvSpPr>
            <p:cNvPr id="285" name="Google Shape;285;p15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6" name="Google Shape;286;p15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289" name="Google Shape;289;p15"/>
          <p:cNvGrpSpPr/>
          <p:nvPr/>
        </p:nvGrpSpPr>
        <p:grpSpPr>
          <a:xfrm>
            <a:off x="5104650" y="-144850"/>
            <a:ext cx="4800150" cy="1079075"/>
            <a:chOff x="3323550" y="585000"/>
            <a:chExt cx="4800150" cy="1079075"/>
          </a:xfrm>
        </p:grpSpPr>
        <p:sp>
          <p:nvSpPr>
            <p:cNvPr id="290" name="Google Shape;290;p15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1" name="Google Shape;291;p15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2" name="Google Shape;292;p15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3" name="Google Shape;293;p15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94" name="Google Shape;294;p15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5439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Google Shape;296;p16"/>
          <p:cNvGrpSpPr/>
          <p:nvPr/>
        </p:nvGrpSpPr>
        <p:grpSpPr>
          <a:xfrm flipH="1">
            <a:off x="6941363" y="2683360"/>
            <a:ext cx="4335037" cy="2653659"/>
            <a:chOff x="-1602350" y="2951375"/>
            <a:chExt cx="3381200" cy="2069775"/>
          </a:xfrm>
        </p:grpSpPr>
        <p:sp>
          <p:nvSpPr>
            <p:cNvPr id="297" name="Google Shape;297;p16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0708" y="35454"/>
                    <a:pt x="69712" y="61397"/>
                    <a:pt x="112070" y="790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8" name="Google Shape;298;p16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230" y="1642"/>
                    <a:pt x="4586" y="3284"/>
                    <a:pt x="5960" y="4890"/>
                  </a:cubicBezTo>
                  <a:cubicBezTo>
                    <a:pt x="5407" y="9707"/>
                    <a:pt x="4283" y="14632"/>
                    <a:pt x="2909" y="19592"/>
                  </a:cubicBezTo>
                  <a:cubicBezTo>
                    <a:pt x="33812" y="47569"/>
                    <a:pt x="71907" y="66875"/>
                    <a:pt x="112070" y="7900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9" name="Google Shape;299;p16"/>
            <p:cNvSpPr/>
            <p:nvPr/>
          </p:nvSpPr>
          <p:spPr>
            <a:xfrm>
              <a:off x="-1602350" y="3573650"/>
              <a:ext cx="3381200" cy="1447500"/>
            </a:xfrm>
            <a:custGeom>
              <a:avLst/>
              <a:gdLst/>
              <a:ahLst/>
              <a:cxnLst/>
              <a:rect l="l" t="t" r="r" b="b"/>
              <a:pathLst>
                <a:path w="135248" h="57900" extrusionOk="0">
                  <a:moveTo>
                    <a:pt x="3908" y="57900"/>
                  </a:moveTo>
                  <a:lnTo>
                    <a:pt x="135248" y="57900"/>
                  </a:lnTo>
                  <a:cubicBezTo>
                    <a:pt x="86127" y="49817"/>
                    <a:pt x="38291" y="31600"/>
                    <a:pt x="0" y="0"/>
                  </a:cubicBezTo>
                  <a:cubicBezTo>
                    <a:pt x="6531" y="17218"/>
                    <a:pt x="339" y="39629"/>
                    <a:pt x="3908" y="57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00" name="Google Shape;300;p16"/>
          <p:cNvGrpSpPr/>
          <p:nvPr/>
        </p:nvGrpSpPr>
        <p:grpSpPr>
          <a:xfrm flipH="1">
            <a:off x="-992728" y="-144850"/>
            <a:ext cx="4800150" cy="1079075"/>
            <a:chOff x="3323550" y="585000"/>
            <a:chExt cx="4800150" cy="1079075"/>
          </a:xfrm>
        </p:grpSpPr>
        <p:sp>
          <p:nvSpPr>
            <p:cNvPr id="301" name="Google Shape;301;p16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2" name="Google Shape;302;p16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3" name="Google Shape;303;p16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4" name="Google Shape;304;p16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05" name="Google Shape;305;p16"/>
          <p:cNvSpPr txBox="1">
            <a:spLocks noGrp="1"/>
          </p:cNvSpPr>
          <p:nvPr>
            <p:ph type="subTitle" idx="1"/>
          </p:nvPr>
        </p:nvSpPr>
        <p:spPr>
          <a:xfrm>
            <a:off x="1874751" y="3328200"/>
            <a:ext cx="2190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06" name="Google Shape;306;p16"/>
          <p:cNvSpPr txBox="1">
            <a:spLocks noGrp="1"/>
          </p:cNvSpPr>
          <p:nvPr>
            <p:ph type="subTitle" idx="2"/>
          </p:nvPr>
        </p:nvSpPr>
        <p:spPr>
          <a:xfrm>
            <a:off x="1874750" y="3798000"/>
            <a:ext cx="2190300" cy="5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16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16"/>
          <p:cNvSpPr txBox="1">
            <a:spLocks noGrp="1"/>
          </p:cNvSpPr>
          <p:nvPr>
            <p:ph type="subTitle" idx="3"/>
          </p:nvPr>
        </p:nvSpPr>
        <p:spPr>
          <a:xfrm>
            <a:off x="6004276" y="3328200"/>
            <a:ext cx="2190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09" name="Google Shape;309;p16"/>
          <p:cNvSpPr txBox="1">
            <a:spLocks noGrp="1"/>
          </p:cNvSpPr>
          <p:nvPr>
            <p:ph type="subTitle" idx="4"/>
          </p:nvPr>
        </p:nvSpPr>
        <p:spPr>
          <a:xfrm>
            <a:off x="6004275" y="3798000"/>
            <a:ext cx="2190300" cy="5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16"/>
          <p:cNvSpPr txBox="1">
            <a:spLocks noGrp="1"/>
          </p:cNvSpPr>
          <p:nvPr>
            <p:ph type="subTitle" idx="5"/>
          </p:nvPr>
        </p:nvSpPr>
        <p:spPr>
          <a:xfrm>
            <a:off x="1874751" y="1519400"/>
            <a:ext cx="2190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11" name="Google Shape;311;p16"/>
          <p:cNvSpPr txBox="1">
            <a:spLocks noGrp="1"/>
          </p:cNvSpPr>
          <p:nvPr>
            <p:ph type="subTitle" idx="6"/>
          </p:nvPr>
        </p:nvSpPr>
        <p:spPr>
          <a:xfrm>
            <a:off x="1874750" y="1989200"/>
            <a:ext cx="2190300" cy="5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16"/>
          <p:cNvSpPr txBox="1">
            <a:spLocks noGrp="1"/>
          </p:cNvSpPr>
          <p:nvPr>
            <p:ph type="subTitle" idx="7"/>
          </p:nvPr>
        </p:nvSpPr>
        <p:spPr>
          <a:xfrm>
            <a:off x="6004276" y="1519400"/>
            <a:ext cx="2190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13" name="Google Shape;313;p16"/>
          <p:cNvSpPr txBox="1">
            <a:spLocks noGrp="1"/>
          </p:cNvSpPr>
          <p:nvPr>
            <p:ph type="subTitle" idx="8"/>
          </p:nvPr>
        </p:nvSpPr>
        <p:spPr>
          <a:xfrm>
            <a:off x="6004275" y="1989200"/>
            <a:ext cx="2190300" cy="5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9381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" name="Google Shape;315;p17"/>
          <p:cNvGrpSpPr/>
          <p:nvPr/>
        </p:nvGrpSpPr>
        <p:grpSpPr>
          <a:xfrm>
            <a:off x="3962014" y="-37506"/>
            <a:ext cx="6164833" cy="1385856"/>
            <a:chOff x="3323550" y="585000"/>
            <a:chExt cx="4800150" cy="1079075"/>
          </a:xfrm>
        </p:grpSpPr>
        <p:sp>
          <p:nvSpPr>
            <p:cNvPr id="316" name="Google Shape;316;p17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7" name="Google Shape;317;p17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8" name="Google Shape;318;p17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9" name="Google Shape;319;p17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20" name="Google Shape;320;p17"/>
          <p:cNvGrpSpPr/>
          <p:nvPr/>
        </p:nvGrpSpPr>
        <p:grpSpPr>
          <a:xfrm rot="10800000">
            <a:off x="-1719287" y="3706051"/>
            <a:ext cx="5100785" cy="2130874"/>
            <a:chOff x="5337950" y="-657276"/>
            <a:chExt cx="5100785" cy="2130874"/>
          </a:xfrm>
        </p:grpSpPr>
        <p:sp>
          <p:nvSpPr>
            <p:cNvPr id="321" name="Google Shape;321;p17"/>
            <p:cNvSpPr/>
            <p:nvPr/>
          </p:nvSpPr>
          <p:spPr>
            <a:xfrm rot="324568">
              <a:off x="5729126" y="142425"/>
              <a:ext cx="4667510" cy="1113644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22" name="Google Shape;322;p17"/>
            <p:cNvGrpSpPr/>
            <p:nvPr/>
          </p:nvGrpSpPr>
          <p:grpSpPr>
            <a:xfrm rot="10800000" flipH="1">
              <a:off x="5337950" y="-657276"/>
              <a:ext cx="4853649" cy="1425622"/>
              <a:chOff x="4841950" y="4243200"/>
              <a:chExt cx="3795175" cy="1114725"/>
            </a:xfrm>
          </p:grpSpPr>
          <p:sp>
            <p:nvSpPr>
              <p:cNvPr id="323" name="Google Shape;323;p17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325" name="Google Shape;325;p17"/>
          <p:cNvSpPr txBox="1">
            <a:spLocks noGrp="1"/>
          </p:cNvSpPr>
          <p:nvPr>
            <p:ph type="title"/>
          </p:nvPr>
        </p:nvSpPr>
        <p:spPr>
          <a:xfrm>
            <a:off x="1678650" y="3194163"/>
            <a:ext cx="5786700" cy="449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800">
                <a:solidFill>
                  <a:schemeClr val="lt2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Bebas Neue"/>
              <a:buNone/>
              <a:defRPr sz="16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26" name="Google Shape;326;p17"/>
          <p:cNvSpPr txBox="1">
            <a:spLocks noGrp="1"/>
          </p:cNvSpPr>
          <p:nvPr>
            <p:ph type="subTitle" idx="1"/>
          </p:nvPr>
        </p:nvSpPr>
        <p:spPr>
          <a:xfrm>
            <a:off x="1678662" y="1499638"/>
            <a:ext cx="5786700" cy="1694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11989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oogle Shape;328;p18"/>
          <p:cNvGrpSpPr/>
          <p:nvPr/>
        </p:nvGrpSpPr>
        <p:grpSpPr>
          <a:xfrm>
            <a:off x="-686687" y="-809737"/>
            <a:ext cx="3270575" cy="3475775"/>
            <a:chOff x="-701300" y="296400"/>
            <a:chExt cx="3270575" cy="3475775"/>
          </a:xfrm>
        </p:grpSpPr>
        <p:sp>
          <p:nvSpPr>
            <p:cNvPr id="329" name="Google Shape;329;p18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1" name="Google Shape;331;p18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2" name="Google Shape;332;p18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33" name="Google Shape;333;p18"/>
          <p:cNvGrpSpPr/>
          <p:nvPr/>
        </p:nvGrpSpPr>
        <p:grpSpPr>
          <a:xfrm rot="10800000" flipH="1">
            <a:off x="5185950" y="4198550"/>
            <a:ext cx="4800150" cy="1079075"/>
            <a:chOff x="3323550" y="585000"/>
            <a:chExt cx="4800150" cy="1079075"/>
          </a:xfrm>
        </p:grpSpPr>
        <p:sp>
          <p:nvSpPr>
            <p:cNvPr id="334" name="Google Shape;334;p18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5" name="Google Shape;335;p18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6" name="Google Shape;336;p18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7" name="Google Shape;337;p18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38" name="Google Shape;338;p18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6835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9"/>
          <p:cNvGrpSpPr/>
          <p:nvPr/>
        </p:nvGrpSpPr>
        <p:grpSpPr>
          <a:xfrm>
            <a:off x="-394167" y="-37506"/>
            <a:ext cx="3694000" cy="945309"/>
            <a:chOff x="-305650" y="585000"/>
            <a:chExt cx="2876275" cy="736050"/>
          </a:xfrm>
        </p:grpSpPr>
        <p:sp>
          <p:nvSpPr>
            <p:cNvPr id="341" name="Google Shape;341;p19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3" name="Google Shape;343;p19"/>
            <p:cNvSpPr/>
            <p:nvPr/>
          </p:nvSpPr>
          <p:spPr>
            <a:xfrm>
              <a:off x="-274425" y="585000"/>
              <a:ext cx="1645125" cy="584375"/>
            </a:xfrm>
            <a:custGeom>
              <a:avLst/>
              <a:gdLst/>
              <a:ahLst/>
              <a:cxnLst/>
              <a:rect l="l" t="t" r="r" b="b"/>
              <a:pathLst>
                <a:path w="65805" h="23375" extrusionOk="0">
                  <a:moveTo>
                    <a:pt x="8030" y="1"/>
                  </a:moveTo>
                  <a:cubicBezTo>
                    <a:pt x="6406" y="8476"/>
                    <a:pt x="4265" y="16648"/>
                    <a:pt x="1" y="23375"/>
                  </a:cubicBezTo>
                  <a:cubicBezTo>
                    <a:pt x="20716" y="12401"/>
                    <a:pt x="42912" y="4783"/>
                    <a:pt x="65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4" name="Google Shape;344;p19"/>
            <p:cNvSpPr/>
            <p:nvPr/>
          </p:nvSpPr>
          <p:spPr>
            <a:xfrm>
              <a:off x="-247650" y="585000"/>
              <a:ext cx="1126350" cy="454575"/>
            </a:xfrm>
            <a:custGeom>
              <a:avLst/>
              <a:gdLst/>
              <a:ahLst/>
              <a:cxnLst/>
              <a:rect l="l" t="t" r="r" b="b"/>
              <a:pathLst>
                <a:path w="45054" h="18183" extrusionOk="0">
                  <a:moveTo>
                    <a:pt x="6941" y="1"/>
                  </a:moveTo>
                  <a:cubicBezTo>
                    <a:pt x="5425" y="6585"/>
                    <a:pt x="3390" y="12847"/>
                    <a:pt x="0" y="18182"/>
                  </a:cubicBezTo>
                  <a:cubicBezTo>
                    <a:pt x="14382" y="10564"/>
                    <a:pt x="29494" y="4551"/>
                    <a:pt x="450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45" name="Google Shape;345;p19"/>
          <p:cNvGrpSpPr/>
          <p:nvPr/>
        </p:nvGrpSpPr>
        <p:grpSpPr>
          <a:xfrm flipH="1">
            <a:off x="7246159" y="2683360"/>
            <a:ext cx="4335037" cy="2653659"/>
            <a:chOff x="-1602350" y="2951375"/>
            <a:chExt cx="3381200" cy="2069775"/>
          </a:xfrm>
        </p:grpSpPr>
        <p:sp>
          <p:nvSpPr>
            <p:cNvPr id="346" name="Google Shape;346;p19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0708" y="35454"/>
                    <a:pt x="69712" y="61397"/>
                    <a:pt x="112070" y="790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7" name="Google Shape;347;p19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230" y="1642"/>
                    <a:pt x="4586" y="3284"/>
                    <a:pt x="5960" y="4890"/>
                  </a:cubicBezTo>
                  <a:cubicBezTo>
                    <a:pt x="5407" y="9707"/>
                    <a:pt x="4283" y="14632"/>
                    <a:pt x="2909" y="19592"/>
                  </a:cubicBezTo>
                  <a:cubicBezTo>
                    <a:pt x="33812" y="47569"/>
                    <a:pt x="71907" y="66875"/>
                    <a:pt x="112070" y="7900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8" name="Google Shape;348;p19"/>
            <p:cNvSpPr/>
            <p:nvPr/>
          </p:nvSpPr>
          <p:spPr>
            <a:xfrm>
              <a:off x="-1602350" y="3573650"/>
              <a:ext cx="3381200" cy="1447500"/>
            </a:xfrm>
            <a:custGeom>
              <a:avLst/>
              <a:gdLst/>
              <a:ahLst/>
              <a:cxnLst/>
              <a:rect l="l" t="t" r="r" b="b"/>
              <a:pathLst>
                <a:path w="135248" h="57900" extrusionOk="0">
                  <a:moveTo>
                    <a:pt x="3908" y="57900"/>
                  </a:moveTo>
                  <a:lnTo>
                    <a:pt x="135248" y="57900"/>
                  </a:lnTo>
                  <a:cubicBezTo>
                    <a:pt x="86127" y="49817"/>
                    <a:pt x="38291" y="31600"/>
                    <a:pt x="0" y="0"/>
                  </a:cubicBezTo>
                  <a:cubicBezTo>
                    <a:pt x="6531" y="17218"/>
                    <a:pt x="339" y="39629"/>
                    <a:pt x="3908" y="579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49" name="Google Shape;349;p19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19"/>
          <p:cNvSpPr txBox="1">
            <a:spLocks noGrp="1"/>
          </p:cNvSpPr>
          <p:nvPr>
            <p:ph type="subTitle" idx="1"/>
          </p:nvPr>
        </p:nvSpPr>
        <p:spPr>
          <a:xfrm>
            <a:off x="971238" y="1761900"/>
            <a:ext cx="29718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51" name="Google Shape;351;p19"/>
          <p:cNvSpPr txBox="1">
            <a:spLocks noGrp="1"/>
          </p:cNvSpPr>
          <p:nvPr>
            <p:ph type="subTitle" idx="2"/>
          </p:nvPr>
        </p:nvSpPr>
        <p:spPr>
          <a:xfrm>
            <a:off x="971263" y="2231700"/>
            <a:ext cx="2971800" cy="2208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52" name="Google Shape;352;p19"/>
          <p:cNvSpPr txBox="1">
            <a:spLocks noGrp="1"/>
          </p:cNvSpPr>
          <p:nvPr>
            <p:ph type="subTitle" idx="3"/>
          </p:nvPr>
        </p:nvSpPr>
        <p:spPr>
          <a:xfrm>
            <a:off x="5196288" y="1761900"/>
            <a:ext cx="29718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53" name="Google Shape;353;p19"/>
          <p:cNvSpPr txBox="1">
            <a:spLocks noGrp="1"/>
          </p:cNvSpPr>
          <p:nvPr>
            <p:ph type="subTitle" idx="4"/>
          </p:nvPr>
        </p:nvSpPr>
        <p:spPr>
          <a:xfrm>
            <a:off x="5196313" y="2231700"/>
            <a:ext cx="2971800" cy="2208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24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Google Shape;529;p24"/>
          <p:cNvGrpSpPr/>
          <p:nvPr/>
        </p:nvGrpSpPr>
        <p:grpSpPr>
          <a:xfrm>
            <a:off x="-874307" y="-3096782"/>
            <a:ext cx="10943120" cy="7654833"/>
            <a:chOff x="-4219997" y="-1378766"/>
            <a:chExt cx="6355628" cy="4445832"/>
          </a:xfrm>
        </p:grpSpPr>
        <p:sp>
          <p:nvSpPr>
            <p:cNvPr id="530" name="Google Shape;530;p2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4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4"/>
            <p:cNvSpPr/>
            <p:nvPr/>
          </p:nvSpPr>
          <p:spPr>
            <a:xfrm>
              <a:off x="-575409" y="336279"/>
              <a:ext cx="2711040" cy="646840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4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4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4"/>
            <p:cNvSpPr/>
            <p:nvPr/>
          </p:nvSpPr>
          <p:spPr>
            <a:xfrm>
              <a:off x="-4057824" y="-738057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0"/>
                  </a:cubicBezTo>
                  <a:cubicBezTo>
                    <a:pt x="1" y="18658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69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1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3"/>
                    <a:pt x="70200" y="5598"/>
                  </a:cubicBezTo>
                  <a:cubicBezTo>
                    <a:pt x="61404" y="5517"/>
                    <a:pt x="52617" y="4661"/>
                    <a:pt x="43981" y="3028"/>
                  </a:cubicBezTo>
                  <a:cubicBezTo>
                    <a:pt x="38647" y="2011"/>
                    <a:pt x="33348" y="709"/>
                    <a:pt x="27941" y="209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4"/>
            <p:cNvSpPr/>
            <p:nvPr/>
          </p:nvSpPr>
          <p:spPr>
            <a:xfrm>
              <a:off x="-4057824" y="-836644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49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70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2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4"/>
                    <a:pt x="70200" y="5598"/>
                  </a:cubicBezTo>
                  <a:cubicBezTo>
                    <a:pt x="61404" y="5518"/>
                    <a:pt x="52617" y="4661"/>
                    <a:pt x="43981" y="3020"/>
                  </a:cubicBezTo>
                  <a:cubicBezTo>
                    <a:pt x="38647" y="2012"/>
                    <a:pt x="33348" y="709"/>
                    <a:pt x="27941" y="210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4"/>
            <p:cNvSpPr/>
            <p:nvPr/>
          </p:nvSpPr>
          <p:spPr>
            <a:xfrm>
              <a:off x="-4057824" y="-951769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0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59"/>
                    <a:pt x="1883" y="24876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09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0"/>
                  </a:cubicBezTo>
                  <a:cubicBezTo>
                    <a:pt x="77507" y="5571"/>
                    <a:pt x="73778" y="5634"/>
                    <a:pt x="70200" y="5607"/>
                  </a:cubicBezTo>
                  <a:cubicBezTo>
                    <a:pt x="61404" y="5527"/>
                    <a:pt x="52617" y="4661"/>
                    <a:pt x="43981" y="3029"/>
                  </a:cubicBezTo>
                  <a:cubicBezTo>
                    <a:pt x="38647" y="2021"/>
                    <a:pt x="33348" y="718"/>
                    <a:pt x="27941" y="210"/>
                  </a:cubicBezTo>
                  <a:cubicBezTo>
                    <a:pt x="26522" y="76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4"/>
            <p:cNvSpPr/>
            <p:nvPr/>
          </p:nvSpPr>
          <p:spPr>
            <a:xfrm>
              <a:off x="-4057824" y="-1050356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1"/>
                  </a:cubicBezTo>
                  <a:cubicBezTo>
                    <a:pt x="6950" y="4341"/>
                    <a:pt x="2659" y="8507"/>
                    <a:pt x="1276" y="13761"/>
                  </a:cubicBezTo>
                  <a:cubicBezTo>
                    <a:pt x="1" y="18659"/>
                    <a:pt x="1883" y="24877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10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1"/>
                  </a:cubicBezTo>
                  <a:cubicBezTo>
                    <a:pt x="77507" y="5572"/>
                    <a:pt x="73778" y="5634"/>
                    <a:pt x="70200" y="5607"/>
                  </a:cubicBezTo>
                  <a:cubicBezTo>
                    <a:pt x="61404" y="5527"/>
                    <a:pt x="52617" y="4662"/>
                    <a:pt x="43981" y="3029"/>
                  </a:cubicBezTo>
                  <a:cubicBezTo>
                    <a:pt x="38647" y="2021"/>
                    <a:pt x="33348" y="710"/>
                    <a:pt x="27941" y="210"/>
                  </a:cubicBezTo>
                  <a:cubicBezTo>
                    <a:pt x="26522" y="77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4"/>
            <p:cNvSpPr/>
            <p:nvPr/>
          </p:nvSpPr>
          <p:spPr>
            <a:xfrm>
              <a:off x="-4057824" y="-1165339"/>
              <a:ext cx="6135571" cy="2110963"/>
            </a:xfrm>
            <a:custGeom>
              <a:avLst/>
              <a:gdLst/>
              <a:ahLst/>
              <a:cxnLst/>
              <a:rect l="l" t="t" r="r" b="b"/>
              <a:pathLst>
                <a:path w="86071" h="29613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8"/>
                  </a:cubicBezTo>
                  <a:cubicBezTo>
                    <a:pt x="1" y="18657"/>
                    <a:pt x="1883" y="24884"/>
                    <a:pt x="90" y="29612"/>
                  </a:cubicBezTo>
                  <a:cubicBezTo>
                    <a:pt x="11464" y="20227"/>
                    <a:pt x="26059" y="15356"/>
                    <a:pt x="40716" y="13768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8"/>
                    <a:pt x="83921" y="8719"/>
                    <a:pt x="80718" y="7149"/>
                  </a:cubicBezTo>
                  <a:cubicBezTo>
                    <a:pt x="77507" y="5570"/>
                    <a:pt x="73778" y="5632"/>
                    <a:pt x="70200" y="5606"/>
                  </a:cubicBezTo>
                  <a:cubicBezTo>
                    <a:pt x="61404" y="5525"/>
                    <a:pt x="52617" y="4660"/>
                    <a:pt x="43981" y="3027"/>
                  </a:cubicBezTo>
                  <a:cubicBezTo>
                    <a:pt x="38647" y="2019"/>
                    <a:pt x="33348" y="717"/>
                    <a:pt x="27941" y="208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4"/>
            <p:cNvSpPr/>
            <p:nvPr/>
          </p:nvSpPr>
          <p:spPr>
            <a:xfrm>
              <a:off x="-4057824" y="-1263926"/>
              <a:ext cx="6135571" cy="2110321"/>
            </a:xfrm>
            <a:custGeom>
              <a:avLst/>
              <a:gdLst/>
              <a:ahLst/>
              <a:cxnLst/>
              <a:rect l="l" t="t" r="r" b="b"/>
              <a:pathLst>
                <a:path w="86071" h="29604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0"/>
                  </a:cubicBezTo>
                  <a:cubicBezTo>
                    <a:pt x="1" y="18657"/>
                    <a:pt x="1883" y="24884"/>
                    <a:pt x="90" y="29603"/>
                  </a:cubicBezTo>
                  <a:cubicBezTo>
                    <a:pt x="11464" y="20218"/>
                    <a:pt x="26059" y="15357"/>
                    <a:pt x="40716" y="13769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9"/>
                    <a:pt x="83921" y="8719"/>
                    <a:pt x="80718" y="7149"/>
                  </a:cubicBezTo>
                  <a:cubicBezTo>
                    <a:pt x="77507" y="5570"/>
                    <a:pt x="73778" y="5633"/>
                    <a:pt x="70200" y="5606"/>
                  </a:cubicBezTo>
                  <a:cubicBezTo>
                    <a:pt x="61404" y="5526"/>
                    <a:pt x="52617" y="4660"/>
                    <a:pt x="43981" y="3028"/>
                  </a:cubicBezTo>
                  <a:cubicBezTo>
                    <a:pt x="38647" y="2020"/>
                    <a:pt x="33348" y="717"/>
                    <a:pt x="27941" y="209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4"/>
            <p:cNvSpPr/>
            <p:nvPr/>
          </p:nvSpPr>
          <p:spPr>
            <a:xfrm>
              <a:off x="-4057824" y="-1378766"/>
              <a:ext cx="6135571" cy="2110678"/>
            </a:xfrm>
            <a:custGeom>
              <a:avLst/>
              <a:gdLst/>
              <a:ahLst/>
              <a:cxnLst/>
              <a:rect l="l" t="t" r="r" b="b"/>
              <a:pathLst>
                <a:path w="86071" h="29609" extrusionOk="0">
                  <a:moveTo>
                    <a:pt x="23688" y="1"/>
                  </a:moveTo>
                  <a:cubicBezTo>
                    <a:pt x="19653" y="1"/>
                    <a:pt x="15625" y="596"/>
                    <a:pt x="11937" y="2185"/>
                  </a:cubicBezTo>
                  <a:cubicBezTo>
                    <a:pt x="6950" y="4335"/>
                    <a:pt x="2659" y="8510"/>
                    <a:pt x="1276" y="13765"/>
                  </a:cubicBezTo>
                  <a:cubicBezTo>
                    <a:pt x="1" y="18654"/>
                    <a:pt x="1883" y="24880"/>
                    <a:pt x="90" y="29609"/>
                  </a:cubicBezTo>
                  <a:cubicBezTo>
                    <a:pt x="11464" y="20224"/>
                    <a:pt x="26059" y="15353"/>
                    <a:pt x="40716" y="13765"/>
                  </a:cubicBezTo>
                  <a:cubicBezTo>
                    <a:pt x="44965" y="13305"/>
                    <a:pt x="49229" y="13104"/>
                    <a:pt x="53496" y="13104"/>
                  </a:cubicBezTo>
                  <a:cubicBezTo>
                    <a:pt x="63949" y="13104"/>
                    <a:pt x="74426" y="14309"/>
                    <a:pt x="84777" y="15861"/>
                  </a:cubicBezTo>
                  <a:cubicBezTo>
                    <a:pt x="86071" y="12525"/>
                    <a:pt x="83921" y="8716"/>
                    <a:pt x="80718" y="7146"/>
                  </a:cubicBezTo>
                  <a:cubicBezTo>
                    <a:pt x="77507" y="5566"/>
                    <a:pt x="73778" y="5638"/>
                    <a:pt x="70200" y="5602"/>
                  </a:cubicBezTo>
                  <a:cubicBezTo>
                    <a:pt x="61404" y="5522"/>
                    <a:pt x="52617" y="4657"/>
                    <a:pt x="43981" y="3024"/>
                  </a:cubicBezTo>
                  <a:cubicBezTo>
                    <a:pt x="38647" y="2016"/>
                    <a:pt x="33348" y="713"/>
                    <a:pt x="27941" y="205"/>
                  </a:cubicBezTo>
                  <a:cubicBezTo>
                    <a:pt x="26533" y="75"/>
                    <a:pt x="25110" y="1"/>
                    <a:pt x="236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4"/>
            <p:cNvSpPr/>
            <p:nvPr/>
          </p:nvSpPr>
          <p:spPr>
            <a:xfrm>
              <a:off x="-351574" y="432300"/>
              <a:ext cx="108211" cy="103720"/>
            </a:xfrm>
            <a:custGeom>
              <a:avLst/>
              <a:gdLst/>
              <a:ahLst/>
              <a:cxnLst/>
              <a:rect l="l" t="t" r="r" b="b"/>
              <a:pathLst>
                <a:path w="1518" h="1455" extrusionOk="0">
                  <a:moveTo>
                    <a:pt x="1437" y="1"/>
                  </a:moveTo>
                  <a:lnTo>
                    <a:pt x="1437" y="1"/>
                  </a:lnTo>
                  <a:cubicBezTo>
                    <a:pt x="1258" y="144"/>
                    <a:pt x="1080" y="286"/>
                    <a:pt x="902" y="429"/>
                  </a:cubicBezTo>
                  <a:cubicBezTo>
                    <a:pt x="768" y="438"/>
                    <a:pt x="634" y="456"/>
                    <a:pt x="500" y="474"/>
                  </a:cubicBezTo>
                  <a:cubicBezTo>
                    <a:pt x="482" y="599"/>
                    <a:pt x="464" y="723"/>
                    <a:pt x="447" y="857"/>
                  </a:cubicBezTo>
                  <a:cubicBezTo>
                    <a:pt x="295" y="1018"/>
                    <a:pt x="143" y="1178"/>
                    <a:pt x="1" y="1339"/>
                  </a:cubicBezTo>
                  <a:cubicBezTo>
                    <a:pt x="152" y="1276"/>
                    <a:pt x="313" y="1223"/>
                    <a:pt x="473" y="1169"/>
                  </a:cubicBezTo>
                  <a:cubicBezTo>
                    <a:pt x="509" y="1259"/>
                    <a:pt x="545" y="1357"/>
                    <a:pt x="580" y="1455"/>
                  </a:cubicBezTo>
                  <a:cubicBezTo>
                    <a:pt x="705" y="1276"/>
                    <a:pt x="830" y="1107"/>
                    <a:pt x="955" y="938"/>
                  </a:cubicBezTo>
                  <a:cubicBezTo>
                    <a:pt x="1142" y="822"/>
                    <a:pt x="1330" y="714"/>
                    <a:pt x="1517" y="607"/>
                  </a:cubicBezTo>
                  <a:cubicBezTo>
                    <a:pt x="1419" y="554"/>
                    <a:pt x="1330" y="509"/>
                    <a:pt x="1232" y="465"/>
                  </a:cubicBezTo>
                  <a:cubicBezTo>
                    <a:pt x="1303" y="313"/>
                    <a:pt x="1374" y="152"/>
                    <a:pt x="1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4"/>
            <p:cNvSpPr/>
            <p:nvPr/>
          </p:nvSpPr>
          <p:spPr>
            <a:xfrm>
              <a:off x="-229463" y="448838"/>
              <a:ext cx="129810" cy="118404"/>
            </a:xfrm>
            <a:custGeom>
              <a:avLst/>
              <a:gdLst/>
              <a:ahLst/>
              <a:cxnLst/>
              <a:rect l="l" t="t" r="r" b="b"/>
              <a:pathLst>
                <a:path w="1821" h="1661" extrusionOk="0">
                  <a:moveTo>
                    <a:pt x="1704" y="1"/>
                  </a:moveTo>
                  <a:cubicBezTo>
                    <a:pt x="1490" y="161"/>
                    <a:pt x="1276" y="313"/>
                    <a:pt x="1071" y="474"/>
                  </a:cubicBezTo>
                  <a:cubicBezTo>
                    <a:pt x="910" y="482"/>
                    <a:pt x="750" y="482"/>
                    <a:pt x="589" y="491"/>
                  </a:cubicBezTo>
                  <a:cubicBezTo>
                    <a:pt x="571" y="643"/>
                    <a:pt x="553" y="795"/>
                    <a:pt x="527" y="946"/>
                  </a:cubicBezTo>
                  <a:cubicBezTo>
                    <a:pt x="357" y="1125"/>
                    <a:pt x="179" y="1303"/>
                    <a:pt x="0" y="1473"/>
                  </a:cubicBezTo>
                  <a:cubicBezTo>
                    <a:pt x="188" y="1419"/>
                    <a:pt x="375" y="1366"/>
                    <a:pt x="571" y="1312"/>
                  </a:cubicBezTo>
                  <a:cubicBezTo>
                    <a:pt x="616" y="1428"/>
                    <a:pt x="669" y="1544"/>
                    <a:pt x="714" y="1660"/>
                  </a:cubicBezTo>
                  <a:cubicBezTo>
                    <a:pt x="866" y="1464"/>
                    <a:pt x="1008" y="1268"/>
                    <a:pt x="1151" y="1080"/>
                  </a:cubicBezTo>
                  <a:cubicBezTo>
                    <a:pt x="1374" y="964"/>
                    <a:pt x="1597" y="839"/>
                    <a:pt x="1820" y="723"/>
                  </a:cubicBezTo>
                  <a:cubicBezTo>
                    <a:pt x="1704" y="661"/>
                    <a:pt x="1588" y="598"/>
                    <a:pt x="1472" y="545"/>
                  </a:cubicBezTo>
                  <a:cubicBezTo>
                    <a:pt x="1553" y="358"/>
                    <a:pt x="1624" y="179"/>
                    <a:pt x="17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4"/>
            <p:cNvSpPr/>
            <p:nvPr/>
          </p:nvSpPr>
          <p:spPr>
            <a:xfrm>
              <a:off x="-78767" y="478778"/>
              <a:ext cx="159678" cy="137366"/>
            </a:xfrm>
            <a:custGeom>
              <a:avLst/>
              <a:gdLst/>
              <a:ahLst/>
              <a:cxnLst/>
              <a:rect l="l" t="t" r="r" b="b"/>
              <a:pathLst>
                <a:path w="2240" h="1927" extrusionOk="0">
                  <a:moveTo>
                    <a:pt x="2053" y="0"/>
                  </a:moveTo>
                  <a:cubicBezTo>
                    <a:pt x="1794" y="178"/>
                    <a:pt x="1535" y="348"/>
                    <a:pt x="1285" y="517"/>
                  </a:cubicBezTo>
                  <a:cubicBezTo>
                    <a:pt x="1080" y="517"/>
                    <a:pt x="875" y="517"/>
                    <a:pt x="679" y="509"/>
                  </a:cubicBezTo>
                  <a:cubicBezTo>
                    <a:pt x="661" y="687"/>
                    <a:pt x="643" y="865"/>
                    <a:pt x="625" y="1044"/>
                  </a:cubicBezTo>
                  <a:cubicBezTo>
                    <a:pt x="420" y="1249"/>
                    <a:pt x="206" y="1445"/>
                    <a:pt x="1" y="1641"/>
                  </a:cubicBezTo>
                  <a:cubicBezTo>
                    <a:pt x="224" y="1597"/>
                    <a:pt x="456" y="1543"/>
                    <a:pt x="697" y="1499"/>
                  </a:cubicBezTo>
                  <a:cubicBezTo>
                    <a:pt x="759" y="1641"/>
                    <a:pt x="821" y="1784"/>
                    <a:pt x="893" y="1927"/>
                  </a:cubicBezTo>
                  <a:cubicBezTo>
                    <a:pt x="1062" y="1704"/>
                    <a:pt x="1241" y="1481"/>
                    <a:pt x="1410" y="1258"/>
                  </a:cubicBezTo>
                  <a:cubicBezTo>
                    <a:pt x="1678" y="1133"/>
                    <a:pt x="1954" y="1008"/>
                    <a:pt x="2240" y="883"/>
                  </a:cubicBezTo>
                  <a:cubicBezTo>
                    <a:pt x="2088" y="803"/>
                    <a:pt x="1937" y="714"/>
                    <a:pt x="1785" y="633"/>
                  </a:cubicBezTo>
                  <a:cubicBezTo>
                    <a:pt x="1874" y="419"/>
                    <a:pt x="1963" y="214"/>
                    <a:pt x="20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4"/>
            <p:cNvSpPr/>
            <p:nvPr/>
          </p:nvSpPr>
          <p:spPr>
            <a:xfrm>
              <a:off x="111992" y="528321"/>
              <a:ext cx="204873" cy="162886"/>
            </a:xfrm>
            <a:custGeom>
              <a:avLst/>
              <a:gdLst/>
              <a:ahLst/>
              <a:cxnLst/>
              <a:rect l="l" t="t" r="r" b="b"/>
              <a:pathLst>
                <a:path w="2874" h="2285" extrusionOk="0">
                  <a:moveTo>
                    <a:pt x="2570" y="1"/>
                  </a:moveTo>
                  <a:cubicBezTo>
                    <a:pt x="2240" y="197"/>
                    <a:pt x="1910" y="393"/>
                    <a:pt x="1589" y="581"/>
                  </a:cubicBezTo>
                  <a:cubicBezTo>
                    <a:pt x="1330" y="563"/>
                    <a:pt x="1071" y="536"/>
                    <a:pt x="813" y="518"/>
                  </a:cubicBezTo>
                  <a:cubicBezTo>
                    <a:pt x="804" y="732"/>
                    <a:pt x="786" y="946"/>
                    <a:pt x="777" y="1170"/>
                  </a:cubicBezTo>
                  <a:cubicBezTo>
                    <a:pt x="518" y="1401"/>
                    <a:pt x="260" y="1624"/>
                    <a:pt x="1" y="1848"/>
                  </a:cubicBezTo>
                  <a:cubicBezTo>
                    <a:pt x="286" y="1812"/>
                    <a:pt x="581" y="1776"/>
                    <a:pt x="884" y="1732"/>
                  </a:cubicBezTo>
                  <a:cubicBezTo>
                    <a:pt x="982" y="1910"/>
                    <a:pt x="1071" y="2097"/>
                    <a:pt x="1170" y="2285"/>
                  </a:cubicBezTo>
                  <a:cubicBezTo>
                    <a:pt x="1384" y="2026"/>
                    <a:pt x="1589" y="1767"/>
                    <a:pt x="1803" y="1500"/>
                  </a:cubicBezTo>
                  <a:cubicBezTo>
                    <a:pt x="2151" y="1375"/>
                    <a:pt x="2508" y="1241"/>
                    <a:pt x="2874" y="1116"/>
                  </a:cubicBezTo>
                  <a:cubicBezTo>
                    <a:pt x="2659" y="991"/>
                    <a:pt x="2454" y="875"/>
                    <a:pt x="2258" y="768"/>
                  </a:cubicBezTo>
                  <a:cubicBezTo>
                    <a:pt x="2365" y="509"/>
                    <a:pt x="2463" y="260"/>
                    <a:pt x="25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4"/>
            <p:cNvSpPr/>
            <p:nvPr/>
          </p:nvSpPr>
          <p:spPr>
            <a:xfrm>
              <a:off x="366408" y="610370"/>
              <a:ext cx="276087" cy="197887"/>
            </a:xfrm>
            <a:custGeom>
              <a:avLst/>
              <a:gdLst/>
              <a:ahLst/>
              <a:cxnLst/>
              <a:rect l="l" t="t" r="r" b="b"/>
              <a:pathLst>
                <a:path w="3873" h="2776" extrusionOk="0">
                  <a:moveTo>
                    <a:pt x="3355" y="1"/>
                  </a:moveTo>
                  <a:lnTo>
                    <a:pt x="3355" y="1"/>
                  </a:lnTo>
                  <a:cubicBezTo>
                    <a:pt x="2918" y="215"/>
                    <a:pt x="2480" y="429"/>
                    <a:pt x="2061" y="643"/>
                  </a:cubicBezTo>
                  <a:cubicBezTo>
                    <a:pt x="1695" y="589"/>
                    <a:pt x="1339" y="536"/>
                    <a:pt x="1000" y="491"/>
                  </a:cubicBezTo>
                  <a:cubicBezTo>
                    <a:pt x="1000" y="759"/>
                    <a:pt x="991" y="1036"/>
                    <a:pt x="991" y="1312"/>
                  </a:cubicBezTo>
                  <a:cubicBezTo>
                    <a:pt x="661" y="1571"/>
                    <a:pt x="330" y="1829"/>
                    <a:pt x="0" y="2088"/>
                  </a:cubicBezTo>
                  <a:cubicBezTo>
                    <a:pt x="384" y="2070"/>
                    <a:pt x="777" y="2053"/>
                    <a:pt x="1187" y="2035"/>
                  </a:cubicBezTo>
                  <a:cubicBezTo>
                    <a:pt x="1330" y="2276"/>
                    <a:pt x="1472" y="2525"/>
                    <a:pt x="1615" y="2775"/>
                  </a:cubicBezTo>
                  <a:cubicBezTo>
                    <a:pt x="1883" y="2463"/>
                    <a:pt x="2159" y="2151"/>
                    <a:pt x="2427" y="1838"/>
                  </a:cubicBezTo>
                  <a:cubicBezTo>
                    <a:pt x="2900" y="1714"/>
                    <a:pt x="3381" y="1580"/>
                    <a:pt x="3872" y="1455"/>
                  </a:cubicBezTo>
                  <a:cubicBezTo>
                    <a:pt x="3569" y="1276"/>
                    <a:pt x="3274" y="1107"/>
                    <a:pt x="2989" y="937"/>
                  </a:cubicBezTo>
                  <a:cubicBezTo>
                    <a:pt x="3114" y="625"/>
                    <a:pt x="3239" y="313"/>
                    <a:pt x="33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4"/>
            <p:cNvSpPr/>
            <p:nvPr/>
          </p:nvSpPr>
          <p:spPr>
            <a:xfrm>
              <a:off x="726968" y="747736"/>
              <a:ext cx="403901" cy="250638"/>
            </a:xfrm>
            <a:custGeom>
              <a:avLst/>
              <a:gdLst/>
              <a:ahLst/>
              <a:cxnLst/>
              <a:rect l="l" t="t" r="r" b="b"/>
              <a:pathLst>
                <a:path w="5666" h="3516" extrusionOk="0">
                  <a:moveTo>
                    <a:pt x="4702" y="1"/>
                  </a:moveTo>
                  <a:lnTo>
                    <a:pt x="4702" y="1"/>
                  </a:lnTo>
                  <a:cubicBezTo>
                    <a:pt x="4069" y="241"/>
                    <a:pt x="3453" y="482"/>
                    <a:pt x="2846" y="714"/>
                  </a:cubicBezTo>
                  <a:cubicBezTo>
                    <a:pt x="2311" y="598"/>
                    <a:pt x="1785" y="491"/>
                    <a:pt x="1276" y="393"/>
                  </a:cubicBezTo>
                  <a:lnTo>
                    <a:pt x="1276" y="393"/>
                  </a:lnTo>
                  <a:cubicBezTo>
                    <a:pt x="1303" y="750"/>
                    <a:pt x="1330" y="1107"/>
                    <a:pt x="1357" y="1473"/>
                  </a:cubicBezTo>
                  <a:cubicBezTo>
                    <a:pt x="902" y="1776"/>
                    <a:pt x="447" y="2079"/>
                    <a:pt x="1" y="2383"/>
                  </a:cubicBezTo>
                  <a:cubicBezTo>
                    <a:pt x="554" y="2409"/>
                    <a:pt x="1125" y="2436"/>
                    <a:pt x="1713" y="2463"/>
                  </a:cubicBezTo>
                  <a:cubicBezTo>
                    <a:pt x="1945" y="2802"/>
                    <a:pt x="2186" y="3159"/>
                    <a:pt x="2427" y="3515"/>
                  </a:cubicBezTo>
                  <a:cubicBezTo>
                    <a:pt x="2793" y="3132"/>
                    <a:pt x="3159" y="2748"/>
                    <a:pt x="3524" y="2365"/>
                  </a:cubicBezTo>
                  <a:cubicBezTo>
                    <a:pt x="4211" y="2249"/>
                    <a:pt x="4925" y="2142"/>
                    <a:pt x="5665" y="2026"/>
                  </a:cubicBezTo>
                  <a:cubicBezTo>
                    <a:pt x="5184" y="1749"/>
                    <a:pt x="4720" y="1481"/>
                    <a:pt x="4265" y="1223"/>
                  </a:cubicBezTo>
                  <a:cubicBezTo>
                    <a:pt x="4408" y="812"/>
                    <a:pt x="4559" y="411"/>
                    <a:pt x="47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4"/>
            <p:cNvSpPr/>
            <p:nvPr/>
          </p:nvSpPr>
          <p:spPr>
            <a:xfrm>
              <a:off x="1289763" y="998945"/>
              <a:ext cx="667156" cy="336465"/>
            </a:xfrm>
            <a:custGeom>
              <a:avLst/>
              <a:gdLst/>
              <a:ahLst/>
              <a:cxnLst/>
              <a:rect l="l" t="t" r="r" b="b"/>
              <a:pathLst>
                <a:path w="9359" h="4720" extrusionOk="0">
                  <a:moveTo>
                    <a:pt x="7316" y="0"/>
                  </a:moveTo>
                  <a:lnTo>
                    <a:pt x="7316" y="0"/>
                  </a:lnTo>
                  <a:cubicBezTo>
                    <a:pt x="6290" y="250"/>
                    <a:pt x="5300" y="491"/>
                    <a:pt x="4336" y="732"/>
                  </a:cubicBezTo>
                  <a:cubicBezTo>
                    <a:pt x="3435" y="491"/>
                    <a:pt x="2570" y="259"/>
                    <a:pt x="1740" y="45"/>
                  </a:cubicBezTo>
                  <a:lnTo>
                    <a:pt x="1740" y="45"/>
                  </a:lnTo>
                  <a:cubicBezTo>
                    <a:pt x="1838" y="545"/>
                    <a:pt x="1937" y="1053"/>
                    <a:pt x="2026" y="1579"/>
                  </a:cubicBezTo>
                  <a:cubicBezTo>
                    <a:pt x="1339" y="1945"/>
                    <a:pt x="661" y="2293"/>
                    <a:pt x="1" y="2650"/>
                  </a:cubicBezTo>
                  <a:cubicBezTo>
                    <a:pt x="884" y="2775"/>
                    <a:pt x="1803" y="2918"/>
                    <a:pt x="2766" y="3060"/>
                  </a:cubicBezTo>
                  <a:cubicBezTo>
                    <a:pt x="3194" y="3596"/>
                    <a:pt x="3649" y="4149"/>
                    <a:pt x="4104" y="4720"/>
                  </a:cubicBezTo>
                  <a:cubicBezTo>
                    <a:pt x="4649" y="4220"/>
                    <a:pt x="5202" y="3729"/>
                    <a:pt x="5746" y="3230"/>
                  </a:cubicBezTo>
                  <a:cubicBezTo>
                    <a:pt x="6897" y="3194"/>
                    <a:pt x="8101" y="3158"/>
                    <a:pt x="9359" y="3123"/>
                  </a:cubicBezTo>
                  <a:cubicBezTo>
                    <a:pt x="8467" y="2623"/>
                    <a:pt x="7619" y="2150"/>
                    <a:pt x="6790" y="1695"/>
                  </a:cubicBezTo>
                  <a:cubicBezTo>
                    <a:pt x="6968" y="1124"/>
                    <a:pt x="7147" y="562"/>
                    <a:pt x="73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0" name="Google Shape;550;p24"/>
          <p:cNvGrpSpPr/>
          <p:nvPr/>
        </p:nvGrpSpPr>
        <p:grpSpPr>
          <a:xfrm>
            <a:off x="125609" y="4730910"/>
            <a:ext cx="9063135" cy="316890"/>
            <a:chOff x="-5957448" y="3515305"/>
            <a:chExt cx="4931781" cy="172438"/>
          </a:xfrm>
        </p:grpSpPr>
        <p:sp>
          <p:nvSpPr>
            <p:cNvPr id="551" name="Google Shape;551;p24"/>
            <p:cNvSpPr/>
            <p:nvPr/>
          </p:nvSpPr>
          <p:spPr>
            <a:xfrm>
              <a:off x="-5957448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4"/>
            <p:cNvSpPr/>
            <p:nvPr/>
          </p:nvSpPr>
          <p:spPr>
            <a:xfrm>
              <a:off x="-586648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-589578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-595744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4"/>
            <p:cNvSpPr/>
            <p:nvPr/>
          </p:nvSpPr>
          <p:spPr>
            <a:xfrm>
              <a:off x="-5922519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4"/>
            <p:cNvSpPr/>
            <p:nvPr/>
          </p:nvSpPr>
          <p:spPr>
            <a:xfrm>
              <a:off x="-586648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4"/>
            <p:cNvSpPr/>
            <p:nvPr/>
          </p:nvSpPr>
          <p:spPr>
            <a:xfrm>
              <a:off x="-564072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4"/>
            <p:cNvSpPr/>
            <p:nvPr/>
          </p:nvSpPr>
          <p:spPr>
            <a:xfrm>
              <a:off x="-554984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-557906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-5640729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-560579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-554984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4"/>
            <p:cNvSpPr/>
            <p:nvPr/>
          </p:nvSpPr>
          <p:spPr>
            <a:xfrm>
              <a:off x="-5324081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4"/>
            <p:cNvSpPr/>
            <p:nvPr/>
          </p:nvSpPr>
          <p:spPr>
            <a:xfrm>
              <a:off x="-523312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4"/>
            <p:cNvSpPr/>
            <p:nvPr/>
          </p:nvSpPr>
          <p:spPr>
            <a:xfrm>
              <a:off x="-526234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4"/>
            <p:cNvSpPr/>
            <p:nvPr/>
          </p:nvSpPr>
          <p:spPr>
            <a:xfrm>
              <a:off x="-5324081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-528908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-523312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4"/>
            <p:cNvSpPr/>
            <p:nvPr/>
          </p:nvSpPr>
          <p:spPr>
            <a:xfrm>
              <a:off x="-500736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4"/>
            <p:cNvSpPr/>
            <p:nvPr/>
          </p:nvSpPr>
          <p:spPr>
            <a:xfrm>
              <a:off x="-4916402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4"/>
            <p:cNvSpPr/>
            <p:nvPr/>
          </p:nvSpPr>
          <p:spPr>
            <a:xfrm>
              <a:off x="-4945700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-500736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-497236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4"/>
            <p:cNvSpPr/>
            <p:nvPr/>
          </p:nvSpPr>
          <p:spPr>
            <a:xfrm>
              <a:off x="-491640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4"/>
            <p:cNvSpPr/>
            <p:nvPr/>
          </p:nvSpPr>
          <p:spPr>
            <a:xfrm>
              <a:off x="-469064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-4599754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-4628981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-4690643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4"/>
            <p:cNvSpPr/>
            <p:nvPr/>
          </p:nvSpPr>
          <p:spPr>
            <a:xfrm>
              <a:off x="-4655713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4"/>
            <p:cNvSpPr/>
            <p:nvPr/>
          </p:nvSpPr>
          <p:spPr>
            <a:xfrm>
              <a:off x="-45997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-437399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-4283035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-4312262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-437399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-433899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-428303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-4057275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-3966316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-3995614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4"/>
            <p:cNvSpPr/>
            <p:nvPr/>
          </p:nvSpPr>
          <p:spPr>
            <a:xfrm>
              <a:off x="-405727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4"/>
            <p:cNvSpPr/>
            <p:nvPr/>
          </p:nvSpPr>
          <p:spPr>
            <a:xfrm>
              <a:off x="-402227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4"/>
            <p:cNvSpPr/>
            <p:nvPr/>
          </p:nvSpPr>
          <p:spPr>
            <a:xfrm>
              <a:off x="-3966316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4"/>
            <p:cNvSpPr/>
            <p:nvPr/>
          </p:nvSpPr>
          <p:spPr>
            <a:xfrm>
              <a:off x="-3740556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4"/>
            <p:cNvSpPr/>
            <p:nvPr/>
          </p:nvSpPr>
          <p:spPr>
            <a:xfrm>
              <a:off x="-3649668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4"/>
            <p:cNvSpPr/>
            <p:nvPr/>
          </p:nvSpPr>
          <p:spPr>
            <a:xfrm>
              <a:off x="-367889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4"/>
            <p:cNvSpPr/>
            <p:nvPr/>
          </p:nvSpPr>
          <p:spPr>
            <a:xfrm>
              <a:off x="-3740556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4"/>
            <p:cNvSpPr/>
            <p:nvPr/>
          </p:nvSpPr>
          <p:spPr>
            <a:xfrm>
              <a:off x="-3705626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4"/>
            <p:cNvSpPr/>
            <p:nvPr/>
          </p:nvSpPr>
          <p:spPr>
            <a:xfrm>
              <a:off x="-3649668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4"/>
            <p:cNvSpPr/>
            <p:nvPr/>
          </p:nvSpPr>
          <p:spPr>
            <a:xfrm>
              <a:off x="-3423908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4"/>
            <p:cNvSpPr/>
            <p:nvPr/>
          </p:nvSpPr>
          <p:spPr>
            <a:xfrm>
              <a:off x="-3332949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4"/>
            <p:cNvSpPr/>
            <p:nvPr/>
          </p:nvSpPr>
          <p:spPr>
            <a:xfrm>
              <a:off x="-336217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4"/>
            <p:cNvSpPr/>
            <p:nvPr/>
          </p:nvSpPr>
          <p:spPr>
            <a:xfrm>
              <a:off x="-342390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4"/>
            <p:cNvSpPr/>
            <p:nvPr/>
          </p:nvSpPr>
          <p:spPr>
            <a:xfrm>
              <a:off x="-338890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4"/>
            <p:cNvSpPr/>
            <p:nvPr/>
          </p:nvSpPr>
          <p:spPr>
            <a:xfrm>
              <a:off x="-333294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4"/>
            <p:cNvSpPr/>
            <p:nvPr/>
          </p:nvSpPr>
          <p:spPr>
            <a:xfrm>
              <a:off x="-310718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4"/>
            <p:cNvSpPr/>
            <p:nvPr/>
          </p:nvSpPr>
          <p:spPr>
            <a:xfrm>
              <a:off x="-301622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4"/>
            <p:cNvSpPr/>
            <p:nvPr/>
          </p:nvSpPr>
          <p:spPr>
            <a:xfrm>
              <a:off x="-304552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4"/>
            <p:cNvSpPr/>
            <p:nvPr/>
          </p:nvSpPr>
          <p:spPr>
            <a:xfrm>
              <a:off x="-3107189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4"/>
            <p:cNvSpPr/>
            <p:nvPr/>
          </p:nvSpPr>
          <p:spPr>
            <a:xfrm>
              <a:off x="-307218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4"/>
            <p:cNvSpPr/>
            <p:nvPr/>
          </p:nvSpPr>
          <p:spPr>
            <a:xfrm>
              <a:off x="-301622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4"/>
            <p:cNvSpPr/>
            <p:nvPr/>
          </p:nvSpPr>
          <p:spPr>
            <a:xfrm>
              <a:off x="-2790470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4"/>
            <p:cNvSpPr/>
            <p:nvPr/>
          </p:nvSpPr>
          <p:spPr>
            <a:xfrm>
              <a:off x="-269958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4"/>
            <p:cNvSpPr/>
            <p:nvPr/>
          </p:nvSpPr>
          <p:spPr>
            <a:xfrm>
              <a:off x="-272880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4"/>
            <p:cNvSpPr/>
            <p:nvPr/>
          </p:nvSpPr>
          <p:spPr>
            <a:xfrm>
              <a:off x="-2790470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4"/>
            <p:cNvSpPr/>
            <p:nvPr/>
          </p:nvSpPr>
          <p:spPr>
            <a:xfrm>
              <a:off x="-275554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4"/>
            <p:cNvSpPr/>
            <p:nvPr/>
          </p:nvSpPr>
          <p:spPr>
            <a:xfrm>
              <a:off x="-269958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4"/>
            <p:cNvSpPr/>
            <p:nvPr/>
          </p:nvSpPr>
          <p:spPr>
            <a:xfrm>
              <a:off x="-2473822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7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4"/>
            <p:cNvSpPr/>
            <p:nvPr/>
          </p:nvSpPr>
          <p:spPr>
            <a:xfrm>
              <a:off x="-2382862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4"/>
            <p:cNvSpPr/>
            <p:nvPr/>
          </p:nvSpPr>
          <p:spPr>
            <a:xfrm>
              <a:off x="-2412089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4"/>
            <p:cNvSpPr/>
            <p:nvPr/>
          </p:nvSpPr>
          <p:spPr>
            <a:xfrm>
              <a:off x="-247382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4"/>
            <p:cNvSpPr/>
            <p:nvPr/>
          </p:nvSpPr>
          <p:spPr>
            <a:xfrm>
              <a:off x="-243882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0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4"/>
            <p:cNvSpPr/>
            <p:nvPr/>
          </p:nvSpPr>
          <p:spPr>
            <a:xfrm>
              <a:off x="-238286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4"/>
            <p:cNvSpPr/>
            <p:nvPr/>
          </p:nvSpPr>
          <p:spPr>
            <a:xfrm>
              <a:off x="-215710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4"/>
            <p:cNvSpPr/>
            <p:nvPr/>
          </p:nvSpPr>
          <p:spPr>
            <a:xfrm>
              <a:off x="-2066143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4"/>
            <p:cNvSpPr/>
            <p:nvPr/>
          </p:nvSpPr>
          <p:spPr>
            <a:xfrm>
              <a:off x="-2095441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4"/>
            <p:cNvSpPr/>
            <p:nvPr/>
          </p:nvSpPr>
          <p:spPr>
            <a:xfrm>
              <a:off x="-215710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4"/>
            <p:cNvSpPr/>
            <p:nvPr/>
          </p:nvSpPr>
          <p:spPr>
            <a:xfrm>
              <a:off x="-212210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4"/>
            <p:cNvSpPr/>
            <p:nvPr/>
          </p:nvSpPr>
          <p:spPr>
            <a:xfrm>
              <a:off x="-2066143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4"/>
            <p:cNvSpPr/>
            <p:nvPr/>
          </p:nvSpPr>
          <p:spPr>
            <a:xfrm>
              <a:off x="-184038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4"/>
            <p:cNvSpPr/>
            <p:nvPr/>
          </p:nvSpPr>
          <p:spPr>
            <a:xfrm>
              <a:off x="-1750136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7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4"/>
            <p:cNvSpPr/>
            <p:nvPr/>
          </p:nvSpPr>
          <p:spPr>
            <a:xfrm>
              <a:off x="-177872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4"/>
            <p:cNvSpPr/>
            <p:nvPr/>
          </p:nvSpPr>
          <p:spPr>
            <a:xfrm>
              <a:off x="-1840383" y="3580816"/>
              <a:ext cx="90318" cy="45266"/>
            </a:xfrm>
            <a:custGeom>
              <a:avLst/>
              <a:gdLst/>
              <a:ahLst/>
              <a:cxnLst/>
              <a:rect l="l" t="t" r="r" b="b"/>
              <a:pathLst>
                <a:path w="126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4"/>
            <p:cNvSpPr/>
            <p:nvPr/>
          </p:nvSpPr>
          <p:spPr>
            <a:xfrm>
              <a:off x="-18054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4"/>
            <p:cNvSpPr/>
            <p:nvPr/>
          </p:nvSpPr>
          <p:spPr>
            <a:xfrm>
              <a:off x="-1750136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4"/>
            <p:cNvSpPr/>
            <p:nvPr/>
          </p:nvSpPr>
          <p:spPr>
            <a:xfrm>
              <a:off x="-152373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8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2" y="2418"/>
                  </a:lnTo>
                  <a:lnTo>
                    <a:pt x="1268" y="2026"/>
                  </a:lnTo>
                  <a:lnTo>
                    <a:pt x="2053" y="2418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4"/>
            <p:cNvSpPr/>
            <p:nvPr/>
          </p:nvSpPr>
          <p:spPr>
            <a:xfrm>
              <a:off x="-1433417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4"/>
            <p:cNvSpPr/>
            <p:nvPr/>
          </p:nvSpPr>
          <p:spPr>
            <a:xfrm>
              <a:off x="-146200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0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4"/>
            <p:cNvSpPr/>
            <p:nvPr/>
          </p:nvSpPr>
          <p:spPr>
            <a:xfrm>
              <a:off x="-1523735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8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4"/>
            <p:cNvSpPr/>
            <p:nvPr/>
          </p:nvSpPr>
          <p:spPr>
            <a:xfrm>
              <a:off x="-148873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4"/>
            <p:cNvSpPr/>
            <p:nvPr/>
          </p:nvSpPr>
          <p:spPr>
            <a:xfrm>
              <a:off x="-143341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4"/>
            <p:cNvSpPr/>
            <p:nvPr/>
          </p:nvSpPr>
          <p:spPr>
            <a:xfrm>
              <a:off x="-1207016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4"/>
            <p:cNvSpPr/>
            <p:nvPr/>
          </p:nvSpPr>
          <p:spPr>
            <a:xfrm>
              <a:off x="-1116698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4"/>
            <p:cNvSpPr/>
            <p:nvPr/>
          </p:nvSpPr>
          <p:spPr>
            <a:xfrm>
              <a:off x="-1145354" y="3515305"/>
              <a:ext cx="28728" cy="95451"/>
            </a:xfrm>
            <a:custGeom>
              <a:avLst/>
              <a:gdLst/>
              <a:ahLst/>
              <a:cxnLst/>
              <a:rect l="l" t="t" r="r" b="b"/>
              <a:pathLst>
                <a:path w="403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4"/>
            <p:cNvSpPr/>
            <p:nvPr/>
          </p:nvSpPr>
          <p:spPr>
            <a:xfrm>
              <a:off x="-1207016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4"/>
            <p:cNvSpPr/>
            <p:nvPr/>
          </p:nvSpPr>
          <p:spPr>
            <a:xfrm>
              <a:off x="-117201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4"/>
            <p:cNvSpPr/>
            <p:nvPr/>
          </p:nvSpPr>
          <p:spPr>
            <a:xfrm>
              <a:off x="-111669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60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Google Shape;355;p20"/>
          <p:cNvGrpSpPr/>
          <p:nvPr/>
        </p:nvGrpSpPr>
        <p:grpSpPr>
          <a:xfrm>
            <a:off x="3859764" y="-381006"/>
            <a:ext cx="6164833" cy="1385856"/>
            <a:chOff x="3859764" y="-381006"/>
            <a:chExt cx="6164833" cy="1385856"/>
          </a:xfrm>
        </p:grpSpPr>
        <p:sp>
          <p:nvSpPr>
            <p:cNvPr id="356" name="Google Shape;356;p20"/>
            <p:cNvSpPr/>
            <p:nvPr/>
          </p:nvSpPr>
          <p:spPr>
            <a:xfrm>
              <a:off x="3859764" y="-381006"/>
              <a:ext cx="6123575" cy="1385856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7" name="Google Shape;357;p20"/>
            <p:cNvSpPr/>
            <p:nvPr/>
          </p:nvSpPr>
          <p:spPr>
            <a:xfrm>
              <a:off x="3859764" y="-381006"/>
              <a:ext cx="6123575" cy="1385856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8" name="Google Shape;358;p20"/>
            <p:cNvSpPr/>
            <p:nvPr/>
          </p:nvSpPr>
          <p:spPr>
            <a:xfrm>
              <a:off x="5635694" y="-381006"/>
              <a:ext cx="4387747" cy="119106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9" name="Google Shape;359;p20"/>
            <p:cNvSpPr/>
            <p:nvPr/>
          </p:nvSpPr>
          <p:spPr>
            <a:xfrm>
              <a:off x="6491584" y="-381006"/>
              <a:ext cx="3533013" cy="1024358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60" name="Google Shape;360;p20"/>
          <p:cNvGrpSpPr/>
          <p:nvPr/>
        </p:nvGrpSpPr>
        <p:grpSpPr>
          <a:xfrm rot="10800000" flipH="1">
            <a:off x="-1068928" y="1625369"/>
            <a:ext cx="4173908" cy="4435784"/>
            <a:chOff x="-701300" y="296400"/>
            <a:chExt cx="3270575" cy="3475775"/>
          </a:xfrm>
        </p:grpSpPr>
        <p:sp>
          <p:nvSpPr>
            <p:cNvPr id="361" name="Google Shape;361;p20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2" name="Google Shape;362;p20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3" name="Google Shape;363;p20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4" name="Google Shape;364;p20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65" name="Google Shape;365;p20"/>
          <p:cNvSpPr txBox="1">
            <a:spLocks noGrp="1"/>
          </p:cNvSpPr>
          <p:nvPr>
            <p:ph type="title" hasCustomPrompt="1"/>
          </p:nvPr>
        </p:nvSpPr>
        <p:spPr>
          <a:xfrm>
            <a:off x="1232625" y="1692200"/>
            <a:ext cx="2677200" cy="12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366" name="Google Shape;366;p20"/>
          <p:cNvSpPr txBox="1">
            <a:spLocks noGrp="1"/>
          </p:cNvSpPr>
          <p:nvPr>
            <p:ph type="subTitle" idx="1"/>
          </p:nvPr>
        </p:nvSpPr>
        <p:spPr>
          <a:xfrm>
            <a:off x="1232625" y="2960475"/>
            <a:ext cx="2677200" cy="72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7" name="Google Shape;367;p20"/>
          <p:cNvSpPr txBox="1">
            <a:spLocks noGrp="1"/>
          </p:cNvSpPr>
          <p:nvPr>
            <p:ph type="title" idx="2" hasCustomPrompt="1"/>
          </p:nvPr>
        </p:nvSpPr>
        <p:spPr>
          <a:xfrm>
            <a:off x="5234175" y="1692075"/>
            <a:ext cx="2677200" cy="12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368" name="Google Shape;368;p20"/>
          <p:cNvSpPr txBox="1">
            <a:spLocks noGrp="1"/>
          </p:cNvSpPr>
          <p:nvPr>
            <p:ph type="subTitle" idx="3"/>
          </p:nvPr>
        </p:nvSpPr>
        <p:spPr>
          <a:xfrm>
            <a:off x="5234175" y="2960475"/>
            <a:ext cx="2677200" cy="72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20"/>
          <p:cNvSpPr txBox="1">
            <a:spLocks noGrp="1"/>
          </p:cNvSpPr>
          <p:nvPr>
            <p:ph type="title" idx="4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4319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Google Shape;371;p21"/>
          <p:cNvGrpSpPr/>
          <p:nvPr/>
        </p:nvGrpSpPr>
        <p:grpSpPr>
          <a:xfrm rot="-899949" flipH="1">
            <a:off x="6256488" y="-1101964"/>
            <a:ext cx="4190443" cy="4453221"/>
            <a:chOff x="-4219997" y="480632"/>
            <a:chExt cx="2433812" cy="2586434"/>
          </a:xfrm>
        </p:grpSpPr>
        <p:sp>
          <p:nvSpPr>
            <p:cNvPr id="372" name="Google Shape;372;p21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3" name="Google Shape;373;p21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4" name="Google Shape;374;p21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75" name="Google Shape;375;p21"/>
          <p:cNvGrpSpPr/>
          <p:nvPr/>
        </p:nvGrpSpPr>
        <p:grpSpPr>
          <a:xfrm>
            <a:off x="-2364328" y="2683360"/>
            <a:ext cx="4335037" cy="2653659"/>
            <a:chOff x="-1602350" y="2951375"/>
            <a:chExt cx="3381200" cy="2069775"/>
          </a:xfrm>
        </p:grpSpPr>
        <p:sp>
          <p:nvSpPr>
            <p:cNvPr id="376" name="Google Shape;376;p21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0708" y="35454"/>
                    <a:pt x="69712" y="61397"/>
                    <a:pt x="112070" y="790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7" name="Google Shape;377;p21"/>
            <p:cNvSpPr/>
            <p:nvPr/>
          </p:nvSpPr>
          <p:spPr>
            <a:xfrm>
              <a:off x="-1359700" y="2951375"/>
              <a:ext cx="2801775" cy="1975225"/>
            </a:xfrm>
            <a:custGeom>
              <a:avLst/>
              <a:gdLst/>
              <a:ahLst/>
              <a:cxnLst/>
              <a:rect l="l" t="t" r="r" b="b"/>
              <a:pathLst>
                <a:path w="112071" h="79009" extrusionOk="0">
                  <a:moveTo>
                    <a:pt x="112070" y="79008"/>
                  </a:moveTo>
                  <a:lnTo>
                    <a:pt x="112070" y="79008"/>
                  </a:lnTo>
                  <a:cubicBezTo>
                    <a:pt x="71318" y="68963"/>
                    <a:pt x="32314" y="51620"/>
                    <a:pt x="1" y="25266"/>
                  </a:cubicBezTo>
                  <a:cubicBezTo>
                    <a:pt x="1892" y="16612"/>
                    <a:pt x="3230" y="8048"/>
                    <a:pt x="1892" y="1"/>
                  </a:cubicBezTo>
                  <a:cubicBezTo>
                    <a:pt x="3230" y="1642"/>
                    <a:pt x="4586" y="3284"/>
                    <a:pt x="5960" y="4890"/>
                  </a:cubicBezTo>
                  <a:cubicBezTo>
                    <a:pt x="5407" y="9707"/>
                    <a:pt x="4283" y="14632"/>
                    <a:pt x="2909" y="19592"/>
                  </a:cubicBezTo>
                  <a:cubicBezTo>
                    <a:pt x="33812" y="47569"/>
                    <a:pt x="71907" y="66875"/>
                    <a:pt x="112070" y="7900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8" name="Google Shape;378;p21"/>
            <p:cNvSpPr/>
            <p:nvPr/>
          </p:nvSpPr>
          <p:spPr>
            <a:xfrm>
              <a:off x="-1602350" y="3573650"/>
              <a:ext cx="3381200" cy="1447500"/>
            </a:xfrm>
            <a:custGeom>
              <a:avLst/>
              <a:gdLst/>
              <a:ahLst/>
              <a:cxnLst/>
              <a:rect l="l" t="t" r="r" b="b"/>
              <a:pathLst>
                <a:path w="135248" h="57900" extrusionOk="0">
                  <a:moveTo>
                    <a:pt x="3908" y="57900"/>
                  </a:moveTo>
                  <a:lnTo>
                    <a:pt x="135248" y="57900"/>
                  </a:lnTo>
                  <a:cubicBezTo>
                    <a:pt x="86127" y="49817"/>
                    <a:pt x="38291" y="31600"/>
                    <a:pt x="0" y="0"/>
                  </a:cubicBezTo>
                  <a:cubicBezTo>
                    <a:pt x="6531" y="17218"/>
                    <a:pt x="339" y="39629"/>
                    <a:pt x="3908" y="57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79" name="Google Shape;379;p21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80" name="Google Shape;380;p21"/>
          <p:cNvSpPr txBox="1">
            <a:spLocks noGrp="1"/>
          </p:cNvSpPr>
          <p:nvPr>
            <p:ph type="subTitle" idx="1"/>
          </p:nvPr>
        </p:nvSpPr>
        <p:spPr>
          <a:xfrm>
            <a:off x="720000" y="1763975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1" name="Google Shape;381;p21"/>
          <p:cNvSpPr txBox="1">
            <a:spLocks noGrp="1"/>
          </p:cNvSpPr>
          <p:nvPr>
            <p:ph type="subTitle" idx="2"/>
          </p:nvPr>
        </p:nvSpPr>
        <p:spPr>
          <a:xfrm>
            <a:off x="720000" y="2132575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21"/>
          <p:cNvSpPr txBox="1">
            <a:spLocks noGrp="1"/>
          </p:cNvSpPr>
          <p:nvPr>
            <p:ph type="subTitle" idx="3"/>
          </p:nvPr>
        </p:nvSpPr>
        <p:spPr>
          <a:xfrm>
            <a:off x="3417300" y="1763975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3" name="Google Shape;383;p21"/>
          <p:cNvSpPr txBox="1">
            <a:spLocks noGrp="1"/>
          </p:cNvSpPr>
          <p:nvPr>
            <p:ph type="subTitle" idx="4"/>
          </p:nvPr>
        </p:nvSpPr>
        <p:spPr>
          <a:xfrm>
            <a:off x="3417300" y="2132575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21"/>
          <p:cNvSpPr txBox="1">
            <a:spLocks noGrp="1"/>
          </p:cNvSpPr>
          <p:nvPr>
            <p:ph type="subTitle" idx="5"/>
          </p:nvPr>
        </p:nvSpPr>
        <p:spPr>
          <a:xfrm>
            <a:off x="6114600" y="1763975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5" name="Google Shape;385;p21"/>
          <p:cNvSpPr txBox="1">
            <a:spLocks noGrp="1"/>
          </p:cNvSpPr>
          <p:nvPr>
            <p:ph type="subTitle" idx="6"/>
          </p:nvPr>
        </p:nvSpPr>
        <p:spPr>
          <a:xfrm>
            <a:off x="6114600" y="2132575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21"/>
          <p:cNvSpPr txBox="1">
            <a:spLocks noGrp="1"/>
          </p:cNvSpPr>
          <p:nvPr>
            <p:ph type="subTitle" idx="7"/>
          </p:nvPr>
        </p:nvSpPr>
        <p:spPr>
          <a:xfrm>
            <a:off x="720000" y="3572800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7" name="Google Shape;387;p21"/>
          <p:cNvSpPr txBox="1">
            <a:spLocks noGrp="1"/>
          </p:cNvSpPr>
          <p:nvPr>
            <p:ph type="subTitle" idx="8"/>
          </p:nvPr>
        </p:nvSpPr>
        <p:spPr>
          <a:xfrm>
            <a:off x="720000" y="3941400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8" name="Google Shape;388;p21"/>
          <p:cNvSpPr txBox="1">
            <a:spLocks noGrp="1"/>
          </p:cNvSpPr>
          <p:nvPr>
            <p:ph type="subTitle" idx="9"/>
          </p:nvPr>
        </p:nvSpPr>
        <p:spPr>
          <a:xfrm>
            <a:off x="3417300" y="3572800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9" name="Google Shape;389;p21"/>
          <p:cNvSpPr txBox="1">
            <a:spLocks noGrp="1"/>
          </p:cNvSpPr>
          <p:nvPr>
            <p:ph type="subTitle" idx="13"/>
          </p:nvPr>
        </p:nvSpPr>
        <p:spPr>
          <a:xfrm>
            <a:off x="3417300" y="3941400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21"/>
          <p:cNvSpPr txBox="1">
            <a:spLocks noGrp="1"/>
          </p:cNvSpPr>
          <p:nvPr>
            <p:ph type="subTitle" idx="14"/>
          </p:nvPr>
        </p:nvSpPr>
        <p:spPr>
          <a:xfrm>
            <a:off x="6114600" y="3572800"/>
            <a:ext cx="23094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91" name="Google Shape;391;p21"/>
          <p:cNvSpPr txBox="1">
            <a:spLocks noGrp="1"/>
          </p:cNvSpPr>
          <p:nvPr>
            <p:ph type="subTitle" idx="15"/>
          </p:nvPr>
        </p:nvSpPr>
        <p:spPr>
          <a:xfrm>
            <a:off x="6114600" y="3941400"/>
            <a:ext cx="2309400" cy="66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2879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22"/>
          <p:cNvGrpSpPr/>
          <p:nvPr/>
        </p:nvGrpSpPr>
        <p:grpSpPr>
          <a:xfrm>
            <a:off x="-874307" y="-3096782"/>
            <a:ext cx="10943120" cy="7654833"/>
            <a:chOff x="-4219997" y="-1378766"/>
            <a:chExt cx="6355628" cy="4445832"/>
          </a:xfrm>
        </p:grpSpPr>
        <p:sp>
          <p:nvSpPr>
            <p:cNvPr id="394" name="Google Shape;394;p22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5" name="Google Shape;395;p22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-575409" y="336279"/>
              <a:ext cx="2711040" cy="646840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8" name="Google Shape;398;p22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0" name="Google Shape;400;p22"/>
            <p:cNvSpPr/>
            <p:nvPr/>
          </p:nvSpPr>
          <p:spPr>
            <a:xfrm>
              <a:off x="-4057824" y="-738057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0"/>
                  </a:cubicBezTo>
                  <a:cubicBezTo>
                    <a:pt x="1" y="18658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69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1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3"/>
                    <a:pt x="70200" y="5598"/>
                  </a:cubicBezTo>
                  <a:cubicBezTo>
                    <a:pt x="61404" y="5517"/>
                    <a:pt x="52617" y="4661"/>
                    <a:pt x="43981" y="3028"/>
                  </a:cubicBezTo>
                  <a:cubicBezTo>
                    <a:pt x="38647" y="2011"/>
                    <a:pt x="33348" y="709"/>
                    <a:pt x="27941" y="209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1" name="Google Shape;401;p22"/>
            <p:cNvSpPr/>
            <p:nvPr/>
          </p:nvSpPr>
          <p:spPr>
            <a:xfrm>
              <a:off x="-4057824" y="-836644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49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70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2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4"/>
                    <a:pt x="70200" y="5598"/>
                  </a:cubicBezTo>
                  <a:cubicBezTo>
                    <a:pt x="61404" y="5518"/>
                    <a:pt x="52617" y="4661"/>
                    <a:pt x="43981" y="3020"/>
                  </a:cubicBezTo>
                  <a:cubicBezTo>
                    <a:pt x="38647" y="2012"/>
                    <a:pt x="33348" y="709"/>
                    <a:pt x="27941" y="210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2" name="Google Shape;402;p22"/>
            <p:cNvSpPr/>
            <p:nvPr/>
          </p:nvSpPr>
          <p:spPr>
            <a:xfrm>
              <a:off x="-4057824" y="-951769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0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59"/>
                    <a:pt x="1883" y="24876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09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0"/>
                  </a:cubicBezTo>
                  <a:cubicBezTo>
                    <a:pt x="77507" y="5571"/>
                    <a:pt x="73778" y="5634"/>
                    <a:pt x="70200" y="5607"/>
                  </a:cubicBezTo>
                  <a:cubicBezTo>
                    <a:pt x="61404" y="5527"/>
                    <a:pt x="52617" y="4661"/>
                    <a:pt x="43981" y="3029"/>
                  </a:cubicBezTo>
                  <a:cubicBezTo>
                    <a:pt x="38647" y="2021"/>
                    <a:pt x="33348" y="718"/>
                    <a:pt x="27941" y="210"/>
                  </a:cubicBezTo>
                  <a:cubicBezTo>
                    <a:pt x="26522" y="76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3" name="Google Shape;403;p22"/>
            <p:cNvSpPr/>
            <p:nvPr/>
          </p:nvSpPr>
          <p:spPr>
            <a:xfrm>
              <a:off x="-4057824" y="-1050356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1"/>
                  </a:cubicBezTo>
                  <a:cubicBezTo>
                    <a:pt x="6950" y="4341"/>
                    <a:pt x="2659" y="8507"/>
                    <a:pt x="1276" y="13761"/>
                  </a:cubicBezTo>
                  <a:cubicBezTo>
                    <a:pt x="1" y="18659"/>
                    <a:pt x="1883" y="24877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10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1"/>
                  </a:cubicBezTo>
                  <a:cubicBezTo>
                    <a:pt x="77507" y="5572"/>
                    <a:pt x="73778" y="5634"/>
                    <a:pt x="70200" y="5607"/>
                  </a:cubicBezTo>
                  <a:cubicBezTo>
                    <a:pt x="61404" y="5527"/>
                    <a:pt x="52617" y="4662"/>
                    <a:pt x="43981" y="3029"/>
                  </a:cubicBezTo>
                  <a:cubicBezTo>
                    <a:pt x="38647" y="2021"/>
                    <a:pt x="33348" y="710"/>
                    <a:pt x="27941" y="210"/>
                  </a:cubicBezTo>
                  <a:cubicBezTo>
                    <a:pt x="26522" y="77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4" name="Google Shape;404;p22"/>
            <p:cNvSpPr/>
            <p:nvPr/>
          </p:nvSpPr>
          <p:spPr>
            <a:xfrm>
              <a:off x="-4057824" y="-1165339"/>
              <a:ext cx="6135571" cy="2110963"/>
            </a:xfrm>
            <a:custGeom>
              <a:avLst/>
              <a:gdLst/>
              <a:ahLst/>
              <a:cxnLst/>
              <a:rect l="l" t="t" r="r" b="b"/>
              <a:pathLst>
                <a:path w="86071" h="29613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8"/>
                  </a:cubicBezTo>
                  <a:cubicBezTo>
                    <a:pt x="1" y="18657"/>
                    <a:pt x="1883" y="24884"/>
                    <a:pt x="90" y="29612"/>
                  </a:cubicBezTo>
                  <a:cubicBezTo>
                    <a:pt x="11464" y="20227"/>
                    <a:pt x="26059" y="15356"/>
                    <a:pt x="40716" y="13768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8"/>
                    <a:pt x="83921" y="8719"/>
                    <a:pt x="80718" y="7149"/>
                  </a:cubicBezTo>
                  <a:cubicBezTo>
                    <a:pt x="77507" y="5570"/>
                    <a:pt x="73778" y="5632"/>
                    <a:pt x="70200" y="5606"/>
                  </a:cubicBezTo>
                  <a:cubicBezTo>
                    <a:pt x="61404" y="5525"/>
                    <a:pt x="52617" y="4660"/>
                    <a:pt x="43981" y="3027"/>
                  </a:cubicBezTo>
                  <a:cubicBezTo>
                    <a:pt x="38647" y="2019"/>
                    <a:pt x="33348" y="717"/>
                    <a:pt x="27941" y="208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-4057824" y="-1263926"/>
              <a:ext cx="6135571" cy="2110321"/>
            </a:xfrm>
            <a:custGeom>
              <a:avLst/>
              <a:gdLst/>
              <a:ahLst/>
              <a:cxnLst/>
              <a:rect l="l" t="t" r="r" b="b"/>
              <a:pathLst>
                <a:path w="86071" h="29604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0"/>
                  </a:cubicBezTo>
                  <a:cubicBezTo>
                    <a:pt x="1" y="18657"/>
                    <a:pt x="1883" y="24884"/>
                    <a:pt x="90" y="29603"/>
                  </a:cubicBezTo>
                  <a:cubicBezTo>
                    <a:pt x="11464" y="20218"/>
                    <a:pt x="26059" y="15357"/>
                    <a:pt x="40716" y="13769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9"/>
                    <a:pt x="83921" y="8719"/>
                    <a:pt x="80718" y="7149"/>
                  </a:cubicBezTo>
                  <a:cubicBezTo>
                    <a:pt x="77507" y="5570"/>
                    <a:pt x="73778" y="5633"/>
                    <a:pt x="70200" y="5606"/>
                  </a:cubicBezTo>
                  <a:cubicBezTo>
                    <a:pt x="61404" y="5526"/>
                    <a:pt x="52617" y="4660"/>
                    <a:pt x="43981" y="3028"/>
                  </a:cubicBezTo>
                  <a:cubicBezTo>
                    <a:pt x="38647" y="2020"/>
                    <a:pt x="33348" y="717"/>
                    <a:pt x="27941" y="209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6" name="Google Shape;406;p22"/>
            <p:cNvSpPr/>
            <p:nvPr/>
          </p:nvSpPr>
          <p:spPr>
            <a:xfrm>
              <a:off x="-4057824" y="-1378766"/>
              <a:ext cx="6135571" cy="2110678"/>
            </a:xfrm>
            <a:custGeom>
              <a:avLst/>
              <a:gdLst/>
              <a:ahLst/>
              <a:cxnLst/>
              <a:rect l="l" t="t" r="r" b="b"/>
              <a:pathLst>
                <a:path w="86071" h="29609" extrusionOk="0">
                  <a:moveTo>
                    <a:pt x="23688" y="1"/>
                  </a:moveTo>
                  <a:cubicBezTo>
                    <a:pt x="19653" y="1"/>
                    <a:pt x="15625" y="596"/>
                    <a:pt x="11937" y="2185"/>
                  </a:cubicBezTo>
                  <a:cubicBezTo>
                    <a:pt x="6950" y="4335"/>
                    <a:pt x="2659" y="8510"/>
                    <a:pt x="1276" y="13765"/>
                  </a:cubicBezTo>
                  <a:cubicBezTo>
                    <a:pt x="1" y="18654"/>
                    <a:pt x="1883" y="24880"/>
                    <a:pt x="90" y="29609"/>
                  </a:cubicBezTo>
                  <a:cubicBezTo>
                    <a:pt x="11464" y="20224"/>
                    <a:pt x="26059" y="15353"/>
                    <a:pt x="40716" y="13765"/>
                  </a:cubicBezTo>
                  <a:cubicBezTo>
                    <a:pt x="44965" y="13305"/>
                    <a:pt x="49229" y="13104"/>
                    <a:pt x="53496" y="13104"/>
                  </a:cubicBezTo>
                  <a:cubicBezTo>
                    <a:pt x="63949" y="13104"/>
                    <a:pt x="74426" y="14309"/>
                    <a:pt x="84777" y="15861"/>
                  </a:cubicBezTo>
                  <a:cubicBezTo>
                    <a:pt x="86071" y="12525"/>
                    <a:pt x="83921" y="8716"/>
                    <a:pt x="80718" y="7146"/>
                  </a:cubicBezTo>
                  <a:cubicBezTo>
                    <a:pt x="77507" y="5566"/>
                    <a:pt x="73778" y="5638"/>
                    <a:pt x="70200" y="5602"/>
                  </a:cubicBezTo>
                  <a:cubicBezTo>
                    <a:pt x="61404" y="5522"/>
                    <a:pt x="52617" y="4657"/>
                    <a:pt x="43981" y="3024"/>
                  </a:cubicBezTo>
                  <a:cubicBezTo>
                    <a:pt x="38647" y="2016"/>
                    <a:pt x="33348" y="713"/>
                    <a:pt x="27941" y="205"/>
                  </a:cubicBezTo>
                  <a:cubicBezTo>
                    <a:pt x="26533" y="75"/>
                    <a:pt x="25110" y="1"/>
                    <a:pt x="236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7" name="Google Shape;407;p22"/>
            <p:cNvSpPr/>
            <p:nvPr/>
          </p:nvSpPr>
          <p:spPr>
            <a:xfrm>
              <a:off x="-351574" y="432300"/>
              <a:ext cx="108211" cy="103720"/>
            </a:xfrm>
            <a:custGeom>
              <a:avLst/>
              <a:gdLst/>
              <a:ahLst/>
              <a:cxnLst/>
              <a:rect l="l" t="t" r="r" b="b"/>
              <a:pathLst>
                <a:path w="1518" h="1455" extrusionOk="0">
                  <a:moveTo>
                    <a:pt x="1437" y="1"/>
                  </a:moveTo>
                  <a:lnTo>
                    <a:pt x="1437" y="1"/>
                  </a:lnTo>
                  <a:cubicBezTo>
                    <a:pt x="1258" y="144"/>
                    <a:pt x="1080" y="286"/>
                    <a:pt x="902" y="429"/>
                  </a:cubicBezTo>
                  <a:cubicBezTo>
                    <a:pt x="768" y="438"/>
                    <a:pt x="634" y="456"/>
                    <a:pt x="500" y="474"/>
                  </a:cubicBezTo>
                  <a:cubicBezTo>
                    <a:pt x="482" y="599"/>
                    <a:pt x="464" y="723"/>
                    <a:pt x="447" y="857"/>
                  </a:cubicBezTo>
                  <a:cubicBezTo>
                    <a:pt x="295" y="1018"/>
                    <a:pt x="143" y="1178"/>
                    <a:pt x="1" y="1339"/>
                  </a:cubicBezTo>
                  <a:cubicBezTo>
                    <a:pt x="152" y="1276"/>
                    <a:pt x="313" y="1223"/>
                    <a:pt x="473" y="1169"/>
                  </a:cubicBezTo>
                  <a:cubicBezTo>
                    <a:pt x="509" y="1259"/>
                    <a:pt x="545" y="1357"/>
                    <a:pt x="580" y="1455"/>
                  </a:cubicBezTo>
                  <a:cubicBezTo>
                    <a:pt x="705" y="1276"/>
                    <a:pt x="830" y="1107"/>
                    <a:pt x="955" y="938"/>
                  </a:cubicBezTo>
                  <a:cubicBezTo>
                    <a:pt x="1142" y="822"/>
                    <a:pt x="1330" y="714"/>
                    <a:pt x="1517" y="607"/>
                  </a:cubicBezTo>
                  <a:cubicBezTo>
                    <a:pt x="1419" y="554"/>
                    <a:pt x="1330" y="509"/>
                    <a:pt x="1232" y="465"/>
                  </a:cubicBezTo>
                  <a:cubicBezTo>
                    <a:pt x="1303" y="313"/>
                    <a:pt x="1374" y="152"/>
                    <a:pt x="1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8" name="Google Shape;408;p22"/>
            <p:cNvSpPr/>
            <p:nvPr/>
          </p:nvSpPr>
          <p:spPr>
            <a:xfrm>
              <a:off x="-229463" y="448838"/>
              <a:ext cx="129810" cy="118404"/>
            </a:xfrm>
            <a:custGeom>
              <a:avLst/>
              <a:gdLst/>
              <a:ahLst/>
              <a:cxnLst/>
              <a:rect l="l" t="t" r="r" b="b"/>
              <a:pathLst>
                <a:path w="1821" h="1661" extrusionOk="0">
                  <a:moveTo>
                    <a:pt x="1704" y="1"/>
                  </a:moveTo>
                  <a:cubicBezTo>
                    <a:pt x="1490" y="161"/>
                    <a:pt x="1276" y="313"/>
                    <a:pt x="1071" y="474"/>
                  </a:cubicBezTo>
                  <a:cubicBezTo>
                    <a:pt x="910" y="482"/>
                    <a:pt x="750" y="482"/>
                    <a:pt x="589" y="491"/>
                  </a:cubicBezTo>
                  <a:cubicBezTo>
                    <a:pt x="571" y="643"/>
                    <a:pt x="553" y="795"/>
                    <a:pt x="527" y="946"/>
                  </a:cubicBezTo>
                  <a:cubicBezTo>
                    <a:pt x="357" y="1125"/>
                    <a:pt x="179" y="1303"/>
                    <a:pt x="0" y="1473"/>
                  </a:cubicBezTo>
                  <a:cubicBezTo>
                    <a:pt x="188" y="1419"/>
                    <a:pt x="375" y="1366"/>
                    <a:pt x="571" y="1312"/>
                  </a:cubicBezTo>
                  <a:cubicBezTo>
                    <a:pt x="616" y="1428"/>
                    <a:pt x="669" y="1544"/>
                    <a:pt x="714" y="1660"/>
                  </a:cubicBezTo>
                  <a:cubicBezTo>
                    <a:pt x="866" y="1464"/>
                    <a:pt x="1008" y="1268"/>
                    <a:pt x="1151" y="1080"/>
                  </a:cubicBezTo>
                  <a:cubicBezTo>
                    <a:pt x="1374" y="964"/>
                    <a:pt x="1597" y="839"/>
                    <a:pt x="1820" y="723"/>
                  </a:cubicBezTo>
                  <a:cubicBezTo>
                    <a:pt x="1704" y="661"/>
                    <a:pt x="1588" y="598"/>
                    <a:pt x="1472" y="545"/>
                  </a:cubicBezTo>
                  <a:cubicBezTo>
                    <a:pt x="1553" y="358"/>
                    <a:pt x="1624" y="179"/>
                    <a:pt x="17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9" name="Google Shape;409;p22"/>
            <p:cNvSpPr/>
            <p:nvPr/>
          </p:nvSpPr>
          <p:spPr>
            <a:xfrm>
              <a:off x="-78767" y="478778"/>
              <a:ext cx="159678" cy="137366"/>
            </a:xfrm>
            <a:custGeom>
              <a:avLst/>
              <a:gdLst/>
              <a:ahLst/>
              <a:cxnLst/>
              <a:rect l="l" t="t" r="r" b="b"/>
              <a:pathLst>
                <a:path w="2240" h="1927" extrusionOk="0">
                  <a:moveTo>
                    <a:pt x="2053" y="0"/>
                  </a:moveTo>
                  <a:cubicBezTo>
                    <a:pt x="1794" y="178"/>
                    <a:pt x="1535" y="348"/>
                    <a:pt x="1285" y="517"/>
                  </a:cubicBezTo>
                  <a:cubicBezTo>
                    <a:pt x="1080" y="517"/>
                    <a:pt x="875" y="517"/>
                    <a:pt x="679" y="509"/>
                  </a:cubicBezTo>
                  <a:cubicBezTo>
                    <a:pt x="661" y="687"/>
                    <a:pt x="643" y="865"/>
                    <a:pt x="625" y="1044"/>
                  </a:cubicBezTo>
                  <a:cubicBezTo>
                    <a:pt x="420" y="1249"/>
                    <a:pt x="206" y="1445"/>
                    <a:pt x="1" y="1641"/>
                  </a:cubicBezTo>
                  <a:cubicBezTo>
                    <a:pt x="224" y="1597"/>
                    <a:pt x="456" y="1543"/>
                    <a:pt x="697" y="1499"/>
                  </a:cubicBezTo>
                  <a:cubicBezTo>
                    <a:pt x="759" y="1641"/>
                    <a:pt x="821" y="1784"/>
                    <a:pt x="893" y="1927"/>
                  </a:cubicBezTo>
                  <a:cubicBezTo>
                    <a:pt x="1062" y="1704"/>
                    <a:pt x="1241" y="1481"/>
                    <a:pt x="1410" y="1258"/>
                  </a:cubicBezTo>
                  <a:cubicBezTo>
                    <a:pt x="1678" y="1133"/>
                    <a:pt x="1954" y="1008"/>
                    <a:pt x="2240" y="883"/>
                  </a:cubicBezTo>
                  <a:cubicBezTo>
                    <a:pt x="2088" y="803"/>
                    <a:pt x="1937" y="714"/>
                    <a:pt x="1785" y="633"/>
                  </a:cubicBezTo>
                  <a:cubicBezTo>
                    <a:pt x="1874" y="419"/>
                    <a:pt x="1963" y="214"/>
                    <a:pt x="20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0" name="Google Shape;410;p22"/>
            <p:cNvSpPr/>
            <p:nvPr/>
          </p:nvSpPr>
          <p:spPr>
            <a:xfrm>
              <a:off x="111992" y="528321"/>
              <a:ext cx="204873" cy="162886"/>
            </a:xfrm>
            <a:custGeom>
              <a:avLst/>
              <a:gdLst/>
              <a:ahLst/>
              <a:cxnLst/>
              <a:rect l="l" t="t" r="r" b="b"/>
              <a:pathLst>
                <a:path w="2874" h="2285" extrusionOk="0">
                  <a:moveTo>
                    <a:pt x="2570" y="1"/>
                  </a:moveTo>
                  <a:cubicBezTo>
                    <a:pt x="2240" y="197"/>
                    <a:pt x="1910" y="393"/>
                    <a:pt x="1589" y="581"/>
                  </a:cubicBezTo>
                  <a:cubicBezTo>
                    <a:pt x="1330" y="563"/>
                    <a:pt x="1071" y="536"/>
                    <a:pt x="813" y="518"/>
                  </a:cubicBezTo>
                  <a:cubicBezTo>
                    <a:pt x="804" y="732"/>
                    <a:pt x="786" y="946"/>
                    <a:pt x="777" y="1170"/>
                  </a:cubicBezTo>
                  <a:cubicBezTo>
                    <a:pt x="518" y="1401"/>
                    <a:pt x="260" y="1624"/>
                    <a:pt x="1" y="1848"/>
                  </a:cubicBezTo>
                  <a:cubicBezTo>
                    <a:pt x="286" y="1812"/>
                    <a:pt x="581" y="1776"/>
                    <a:pt x="884" y="1732"/>
                  </a:cubicBezTo>
                  <a:cubicBezTo>
                    <a:pt x="982" y="1910"/>
                    <a:pt x="1071" y="2097"/>
                    <a:pt x="1170" y="2285"/>
                  </a:cubicBezTo>
                  <a:cubicBezTo>
                    <a:pt x="1384" y="2026"/>
                    <a:pt x="1589" y="1767"/>
                    <a:pt x="1803" y="1500"/>
                  </a:cubicBezTo>
                  <a:cubicBezTo>
                    <a:pt x="2151" y="1375"/>
                    <a:pt x="2508" y="1241"/>
                    <a:pt x="2874" y="1116"/>
                  </a:cubicBezTo>
                  <a:cubicBezTo>
                    <a:pt x="2659" y="991"/>
                    <a:pt x="2454" y="875"/>
                    <a:pt x="2258" y="768"/>
                  </a:cubicBezTo>
                  <a:cubicBezTo>
                    <a:pt x="2365" y="509"/>
                    <a:pt x="2463" y="260"/>
                    <a:pt x="25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1" name="Google Shape;411;p22"/>
            <p:cNvSpPr/>
            <p:nvPr/>
          </p:nvSpPr>
          <p:spPr>
            <a:xfrm>
              <a:off x="366408" y="610370"/>
              <a:ext cx="276087" cy="197887"/>
            </a:xfrm>
            <a:custGeom>
              <a:avLst/>
              <a:gdLst/>
              <a:ahLst/>
              <a:cxnLst/>
              <a:rect l="l" t="t" r="r" b="b"/>
              <a:pathLst>
                <a:path w="3873" h="2776" extrusionOk="0">
                  <a:moveTo>
                    <a:pt x="3355" y="1"/>
                  </a:moveTo>
                  <a:lnTo>
                    <a:pt x="3355" y="1"/>
                  </a:lnTo>
                  <a:cubicBezTo>
                    <a:pt x="2918" y="215"/>
                    <a:pt x="2480" y="429"/>
                    <a:pt x="2061" y="643"/>
                  </a:cubicBezTo>
                  <a:cubicBezTo>
                    <a:pt x="1695" y="589"/>
                    <a:pt x="1339" y="536"/>
                    <a:pt x="1000" y="491"/>
                  </a:cubicBezTo>
                  <a:cubicBezTo>
                    <a:pt x="1000" y="759"/>
                    <a:pt x="991" y="1036"/>
                    <a:pt x="991" y="1312"/>
                  </a:cubicBezTo>
                  <a:cubicBezTo>
                    <a:pt x="661" y="1571"/>
                    <a:pt x="330" y="1829"/>
                    <a:pt x="0" y="2088"/>
                  </a:cubicBezTo>
                  <a:cubicBezTo>
                    <a:pt x="384" y="2070"/>
                    <a:pt x="777" y="2053"/>
                    <a:pt x="1187" y="2035"/>
                  </a:cubicBezTo>
                  <a:cubicBezTo>
                    <a:pt x="1330" y="2276"/>
                    <a:pt x="1472" y="2525"/>
                    <a:pt x="1615" y="2775"/>
                  </a:cubicBezTo>
                  <a:cubicBezTo>
                    <a:pt x="1883" y="2463"/>
                    <a:pt x="2159" y="2151"/>
                    <a:pt x="2427" y="1838"/>
                  </a:cubicBezTo>
                  <a:cubicBezTo>
                    <a:pt x="2900" y="1714"/>
                    <a:pt x="3381" y="1580"/>
                    <a:pt x="3872" y="1455"/>
                  </a:cubicBezTo>
                  <a:cubicBezTo>
                    <a:pt x="3569" y="1276"/>
                    <a:pt x="3274" y="1107"/>
                    <a:pt x="2989" y="937"/>
                  </a:cubicBezTo>
                  <a:cubicBezTo>
                    <a:pt x="3114" y="625"/>
                    <a:pt x="3239" y="313"/>
                    <a:pt x="33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2" name="Google Shape;412;p22"/>
            <p:cNvSpPr/>
            <p:nvPr/>
          </p:nvSpPr>
          <p:spPr>
            <a:xfrm>
              <a:off x="726968" y="747736"/>
              <a:ext cx="403901" cy="250638"/>
            </a:xfrm>
            <a:custGeom>
              <a:avLst/>
              <a:gdLst/>
              <a:ahLst/>
              <a:cxnLst/>
              <a:rect l="l" t="t" r="r" b="b"/>
              <a:pathLst>
                <a:path w="5666" h="3516" extrusionOk="0">
                  <a:moveTo>
                    <a:pt x="4702" y="1"/>
                  </a:moveTo>
                  <a:lnTo>
                    <a:pt x="4702" y="1"/>
                  </a:lnTo>
                  <a:cubicBezTo>
                    <a:pt x="4069" y="241"/>
                    <a:pt x="3453" y="482"/>
                    <a:pt x="2846" y="714"/>
                  </a:cubicBezTo>
                  <a:cubicBezTo>
                    <a:pt x="2311" y="598"/>
                    <a:pt x="1785" y="491"/>
                    <a:pt x="1276" y="393"/>
                  </a:cubicBezTo>
                  <a:lnTo>
                    <a:pt x="1276" y="393"/>
                  </a:lnTo>
                  <a:cubicBezTo>
                    <a:pt x="1303" y="750"/>
                    <a:pt x="1330" y="1107"/>
                    <a:pt x="1357" y="1473"/>
                  </a:cubicBezTo>
                  <a:cubicBezTo>
                    <a:pt x="902" y="1776"/>
                    <a:pt x="447" y="2079"/>
                    <a:pt x="1" y="2383"/>
                  </a:cubicBezTo>
                  <a:cubicBezTo>
                    <a:pt x="554" y="2409"/>
                    <a:pt x="1125" y="2436"/>
                    <a:pt x="1713" y="2463"/>
                  </a:cubicBezTo>
                  <a:cubicBezTo>
                    <a:pt x="1945" y="2802"/>
                    <a:pt x="2186" y="3159"/>
                    <a:pt x="2427" y="3515"/>
                  </a:cubicBezTo>
                  <a:cubicBezTo>
                    <a:pt x="2793" y="3132"/>
                    <a:pt x="3159" y="2748"/>
                    <a:pt x="3524" y="2365"/>
                  </a:cubicBezTo>
                  <a:cubicBezTo>
                    <a:pt x="4211" y="2249"/>
                    <a:pt x="4925" y="2142"/>
                    <a:pt x="5665" y="2026"/>
                  </a:cubicBezTo>
                  <a:cubicBezTo>
                    <a:pt x="5184" y="1749"/>
                    <a:pt x="4720" y="1481"/>
                    <a:pt x="4265" y="1223"/>
                  </a:cubicBezTo>
                  <a:cubicBezTo>
                    <a:pt x="4408" y="812"/>
                    <a:pt x="4559" y="411"/>
                    <a:pt x="47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3" name="Google Shape;413;p22"/>
            <p:cNvSpPr/>
            <p:nvPr/>
          </p:nvSpPr>
          <p:spPr>
            <a:xfrm>
              <a:off x="1289763" y="998945"/>
              <a:ext cx="667156" cy="336465"/>
            </a:xfrm>
            <a:custGeom>
              <a:avLst/>
              <a:gdLst/>
              <a:ahLst/>
              <a:cxnLst/>
              <a:rect l="l" t="t" r="r" b="b"/>
              <a:pathLst>
                <a:path w="9359" h="4720" extrusionOk="0">
                  <a:moveTo>
                    <a:pt x="7316" y="0"/>
                  </a:moveTo>
                  <a:lnTo>
                    <a:pt x="7316" y="0"/>
                  </a:lnTo>
                  <a:cubicBezTo>
                    <a:pt x="6290" y="250"/>
                    <a:pt x="5300" y="491"/>
                    <a:pt x="4336" y="732"/>
                  </a:cubicBezTo>
                  <a:cubicBezTo>
                    <a:pt x="3435" y="491"/>
                    <a:pt x="2570" y="259"/>
                    <a:pt x="1740" y="45"/>
                  </a:cubicBezTo>
                  <a:lnTo>
                    <a:pt x="1740" y="45"/>
                  </a:lnTo>
                  <a:cubicBezTo>
                    <a:pt x="1838" y="545"/>
                    <a:pt x="1937" y="1053"/>
                    <a:pt x="2026" y="1579"/>
                  </a:cubicBezTo>
                  <a:cubicBezTo>
                    <a:pt x="1339" y="1945"/>
                    <a:pt x="661" y="2293"/>
                    <a:pt x="1" y="2650"/>
                  </a:cubicBezTo>
                  <a:cubicBezTo>
                    <a:pt x="884" y="2775"/>
                    <a:pt x="1803" y="2918"/>
                    <a:pt x="2766" y="3060"/>
                  </a:cubicBezTo>
                  <a:cubicBezTo>
                    <a:pt x="3194" y="3596"/>
                    <a:pt x="3649" y="4149"/>
                    <a:pt x="4104" y="4720"/>
                  </a:cubicBezTo>
                  <a:cubicBezTo>
                    <a:pt x="4649" y="4220"/>
                    <a:pt x="5202" y="3729"/>
                    <a:pt x="5746" y="3230"/>
                  </a:cubicBezTo>
                  <a:cubicBezTo>
                    <a:pt x="6897" y="3194"/>
                    <a:pt x="8101" y="3158"/>
                    <a:pt x="9359" y="3123"/>
                  </a:cubicBezTo>
                  <a:cubicBezTo>
                    <a:pt x="8467" y="2623"/>
                    <a:pt x="7619" y="2150"/>
                    <a:pt x="6790" y="1695"/>
                  </a:cubicBezTo>
                  <a:cubicBezTo>
                    <a:pt x="6968" y="1124"/>
                    <a:pt x="7147" y="562"/>
                    <a:pt x="73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14" name="Google Shape;414;p22"/>
          <p:cNvGrpSpPr/>
          <p:nvPr/>
        </p:nvGrpSpPr>
        <p:grpSpPr>
          <a:xfrm>
            <a:off x="125609" y="4730910"/>
            <a:ext cx="9063135" cy="316890"/>
            <a:chOff x="-5957448" y="3515305"/>
            <a:chExt cx="4931781" cy="172438"/>
          </a:xfrm>
        </p:grpSpPr>
        <p:sp>
          <p:nvSpPr>
            <p:cNvPr id="415" name="Google Shape;415;p22"/>
            <p:cNvSpPr/>
            <p:nvPr/>
          </p:nvSpPr>
          <p:spPr>
            <a:xfrm>
              <a:off x="-5957448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6" name="Google Shape;416;p22"/>
            <p:cNvSpPr/>
            <p:nvPr/>
          </p:nvSpPr>
          <p:spPr>
            <a:xfrm>
              <a:off x="-586648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7" name="Google Shape;417;p22"/>
            <p:cNvSpPr/>
            <p:nvPr/>
          </p:nvSpPr>
          <p:spPr>
            <a:xfrm>
              <a:off x="-589578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8" name="Google Shape;418;p22"/>
            <p:cNvSpPr/>
            <p:nvPr/>
          </p:nvSpPr>
          <p:spPr>
            <a:xfrm>
              <a:off x="-595744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9" name="Google Shape;419;p22"/>
            <p:cNvSpPr/>
            <p:nvPr/>
          </p:nvSpPr>
          <p:spPr>
            <a:xfrm>
              <a:off x="-5922519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0" name="Google Shape;420;p22"/>
            <p:cNvSpPr/>
            <p:nvPr/>
          </p:nvSpPr>
          <p:spPr>
            <a:xfrm>
              <a:off x="-586648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1" name="Google Shape;421;p22"/>
            <p:cNvSpPr/>
            <p:nvPr/>
          </p:nvSpPr>
          <p:spPr>
            <a:xfrm>
              <a:off x="-564072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-554984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-557906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-5640729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-560579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-554984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-5324081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-523312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-526234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-5324081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-528908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-523312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-500736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-4916402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-4945700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-500736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-497236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-491640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-469064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0" name="Google Shape;440;p22"/>
            <p:cNvSpPr/>
            <p:nvPr/>
          </p:nvSpPr>
          <p:spPr>
            <a:xfrm>
              <a:off x="-4599754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1" name="Google Shape;441;p22"/>
            <p:cNvSpPr/>
            <p:nvPr/>
          </p:nvSpPr>
          <p:spPr>
            <a:xfrm>
              <a:off x="-4628981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2" name="Google Shape;442;p22"/>
            <p:cNvSpPr/>
            <p:nvPr/>
          </p:nvSpPr>
          <p:spPr>
            <a:xfrm>
              <a:off x="-4690643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3" name="Google Shape;443;p22"/>
            <p:cNvSpPr/>
            <p:nvPr/>
          </p:nvSpPr>
          <p:spPr>
            <a:xfrm>
              <a:off x="-4655713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4" name="Google Shape;444;p22"/>
            <p:cNvSpPr/>
            <p:nvPr/>
          </p:nvSpPr>
          <p:spPr>
            <a:xfrm>
              <a:off x="-45997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-437399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-4283035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-4312262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-437399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-433899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-428303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-4057275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2" name="Google Shape;452;p22"/>
            <p:cNvSpPr/>
            <p:nvPr/>
          </p:nvSpPr>
          <p:spPr>
            <a:xfrm>
              <a:off x="-3966316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3" name="Google Shape;453;p22"/>
            <p:cNvSpPr/>
            <p:nvPr/>
          </p:nvSpPr>
          <p:spPr>
            <a:xfrm>
              <a:off x="-3995614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-405727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-402227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-3966316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-3740556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8" name="Google Shape;458;p22"/>
            <p:cNvSpPr/>
            <p:nvPr/>
          </p:nvSpPr>
          <p:spPr>
            <a:xfrm>
              <a:off x="-3649668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9" name="Google Shape;459;p22"/>
            <p:cNvSpPr/>
            <p:nvPr/>
          </p:nvSpPr>
          <p:spPr>
            <a:xfrm>
              <a:off x="-367889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0" name="Google Shape;460;p22"/>
            <p:cNvSpPr/>
            <p:nvPr/>
          </p:nvSpPr>
          <p:spPr>
            <a:xfrm>
              <a:off x="-3740556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1" name="Google Shape;461;p22"/>
            <p:cNvSpPr/>
            <p:nvPr/>
          </p:nvSpPr>
          <p:spPr>
            <a:xfrm>
              <a:off x="-3705626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2" name="Google Shape;462;p22"/>
            <p:cNvSpPr/>
            <p:nvPr/>
          </p:nvSpPr>
          <p:spPr>
            <a:xfrm>
              <a:off x="-3649668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3" name="Google Shape;463;p22"/>
            <p:cNvSpPr/>
            <p:nvPr/>
          </p:nvSpPr>
          <p:spPr>
            <a:xfrm>
              <a:off x="-3423908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4" name="Google Shape;464;p22"/>
            <p:cNvSpPr/>
            <p:nvPr/>
          </p:nvSpPr>
          <p:spPr>
            <a:xfrm>
              <a:off x="-3332949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5" name="Google Shape;465;p22"/>
            <p:cNvSpPr/>
            <p:nvPr/>
          </p:nvSpPr>
          <p:spPr>
            <a:xfrm>
              <a:off x="-336217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6" name="Google Shape;466;p22"/>
            <p:cNvSpPr/>
            <p:nvPr/>
          </p:nvSpPr>
          <p:spPr>
            <a:xfrm>
              <a:off x="-342390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7" name="Google Shape;467;p22"/>
            <p:cNvSpPr/>
            <p:nvPr/>
          </p:nvSpPr>
          <p:spPr>
            <a:xfrm>
              <a:off x="-338890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8" name="Google Shape;468;p22"/>
            <p:cNvSpPr/>
            <p:nvPr/>
          </p:nvSpPr>
          <p:spPr>
            <a:xfrm>
              <a:off x="-333294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9" name="Google Shape;469;p22"/>
            <p:cNvSpPr/>
            <p:nvPr/>
          </p:nvSpPr>
          <p:spPr>
            <a:xfrm>
              <a:off x="-310718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0" name="Google Shape;470;p22"/>
            <p:cNvSpPr/>
            <p:nvPr/>
          </p:nvSpPr>
          <p:spPr>
            <a:xfrm>
              <a:off x="-301622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1" name="Google Shape;471;p22"/>
            <p:cNvSpPr/>
            <p:nvPr/>
          </p:nvSpPr>
          <p:spPr>
            <a:xfrm>
              <a:off x="-304552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2" name="Google Shape;472;p22"/>
            <p:cNvSpPr/>
            <p:nvPr/>
          </p:nvSpPr>
          <p:spPr>
            <a:xfrm>
              <a:off x="-3107189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3" name="Google Shape;473;p22"/>
            <p:cNvSpPr/>
            <p:nvPr/>
          </p:nvSpPr>
          <p:spPr>
            <a:xfrm>
              <a:off x="-307218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4" name="Google Shape;474;p22"/>
            <p:cNvSpPr/>
            <p:nvPr/>
          </p:nvSpPr>
          <p:spPr>
            <a:xfrm>
              <a:off x="-301622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5" name="Google Shape;475;p22"/>
            <p:cNvSpPr/>
            <p:nvPr/>
          </p:nvSpPr>
          <p:spPr>
            <a:xfrm>
              <a:off x="-2790470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6" name="Google Shape;476;p22"/>
            <p:cNvSpPr/>
            <p:nvPr/>
          </p:nvSpPr>
          <p:spPr>
            <a:xfrm>
              <a:off x="-269958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7" name="Google Shape;477;p22"/>
            <p:cNvSpPr/>
            <p:nvPr/>
          </p:nvSpPr>
          <p:spPr>
            <a:xfrm>
              <a:off x="-272880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8" name="Google Shape;478;p22"/>
            <p:cNvSpPr/>
            <p:nvPr/>
          </p:nvSpPr>
          <p:spPr>
            <a:xfrm>
              <a:off x="-2790470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9" name="Google Shape;479;p22"/>
            <p:cNvSpPr/>
            <p:nvPr/>
          </p:nvSpPr>
          <p:spPr>
            <a:xfrm>
              <a:off x="-275554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0" name="Google Shape;480;p22"/>
            <p:cNvSpPr/>
            <p:nvPr/>
          </p:nvSpPr>
          <p:spPr>
            <a:xfrm>
              <a:off x="-269958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1" name="Google Shape;481;p22"/>
            <p:cNvSpPr/>
            <p:nvPr/>
          </p:nvSpPr>
          <p:spPr>
            <a:xfrm>
              <a:off x="-2473822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7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2" name="Google Shape;482;p22"/>
            <p:cNvSpPr/>
            <p:nvPr/>
          </p:nvSpPr>
          <p:spPr>
            <a:xfrm>
              <a:off x="-2382862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3" name="Google Shape;483;p22"/>
            <p:cNvSpPr/>
            <p:nvPr/>
          </p:nvSpPr>
          <p:spPr>
            <a:xfrm>
              <a:off x="-2412089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4" name="Google Shape;484;p22"/>
            <p:cNvSpPr/>
            <p:nvPr/>
          </p:nvSpPr>
          <p:spPr>
            <a:xfrm>
              <a:off x="-247382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5" name="Google Shape;485;p22"/>
            <p:cNvSpPr/>
            <p:nvPr/>
          </p:nvSpPr>
          <p:spPr>
            <a:xfrm>
              <a:off x="-243882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0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6" name="Google Shape;486;p22"/>
            <p:cNvSpPr/>
            <p:nvPr/>
          </p:nvSpPr>
          <p:spPr>
            <a:xfrm>
              <a:off x="-238286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7" name="Google Shape;487;p22"/>
            <p:cNvSpPr/>
            <p:nvPr/>
          </p:nvSpPr>
          <p:spPr>
            <a:xfrm>
              <a:off x="-215710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8" name="Google Shape;488;p22"/>
            <p:cNvSpPr/>
            <p:nvPr/>
          </p:nvSpPr>
          <p:spPr>
            <a:xfrm>
              <a:off x="-2066143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9" name="Google Shape;489;p22"/>
            <p:cNvSpPr/>
            <p:nvPr/>
          </p:nvSpPr>
          <p:spPr>
            <a:xfrm>
              <a:off x="-2095441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0" name="Google Shape;490;p22"/>
            <p:cNvSpPr/>
            <p:nvPr/>
          </p:nvSpPr>
          <p:spPr>
            <a:xfrm>
              <a:off x="-215710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1" name="Google Shape;491;p22"/>
            <p:cNvSpPr/>
            <p:nvPr/>
          </p:nvSpPr>
          <p:spPr>
            <a:xfrm>
              <a:off x="-212210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2" name="Google Shape;492;p22"/>
            <p:cNvSpPr/>
            <p:nvPr/>
          </p:nvSpPr>
          <p:spPr>
            <a:xfrm>
              <a:off x="-2066143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3" name="Google Shape;493;p22"/>
            <p:cNvSpPr/>
            <p:nvPr/>
          </p:nvSpPr>
          <p:spPr>
            <a:xfrm>
              <a:off x="-184038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4" name="Google Shape;494;p22"/>
            <p:cNvSpPr/>
            <p:nvPr/>
          </p:nvSpPr>
          <p:spPr>
            <a:xfrm>
              <a:off x="-1750136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7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5" name="Google Shape;495;p22"/>
            <p:cNvSpPr/>
            <p:nvPr/>
          </p:nvSpPr>
          <p:spPr>
            <a:xfrm>
              <a:off x="-177872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6" name="Google Shape;496;p22"/>
            <p:cNvSpPr/>
            <p:nvPr/>
          </p:nvSpPr>
          <p:spPr>
            <a:xfrm>
              <a:off x="-1840383" y="3580816"/>
              <a:ext cx="90318" cy="45266"/>
            </a:xfrm>
            <a:custGeom>
              <a:avLst/>
              <a:gdLst/>
              <a:ahLst/>
              <a:cxnLst/>
              <a:rect l="l" t="t" r="r" b="b"/>
              <a:pathLst>
                <a:path w="126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7" name="Google Shape;497;p22"/>
            <p:cNvSpPr/>
            <p:nvPr/>
          </p:nvSpPr>
          <p:spPr>
            <a:xfrm>
              <a:off x="-18054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8" name="Google Shape;498;p22"/>
            <p:cNvSpPr/>
            <p:nvPr/>
          </p:nvSpPr>
          <p:spPr>
            <a:xfrm>
              <a:off x="-1750136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9" name="Google Shape;499;p22"/>
            <p:cNvSpPr/>
            <p:nvPr/>
          </p:nvSpPr>
          <p:spPr>
            <a:xfrm>
              <a:off x="-152373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8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2" y="2418"/>
                  </a:lnTo>
                  <a:lnTo>
                    <a:pt x="1268" y="2026"/>
                  </a:lnTo>
                  <a:lnTo>
                    <a:pt x="2053" y="2418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0" name="Google Shape;500;p22"/>
            <p:cNvSpPr/>
            <p:nvPr/>
          </p:nvSpPr>
          <p:spPr>
            <a:xfrm>
              <a:off x="-1433417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1" name="Google Shape;501;p22"/>
            <p:cNvSpPr/>
            <p:nvPr/>
          </p:nvSpPr>
          <p:spPr>
            <a:xfrm>
              <a:off x="-146200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0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2" name="Google Shape;502;p22"/>
            <p:cNvSpPr/>
            <p:nvPr/>
          </p:nvSpPr>
          <p:spPr>
            <a:xfrm>
              <a:off x="-1523735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8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-148873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4" name="Google Shape;504;p22"/>
            <p:cNvSpPr/>
            <p:nvPr/>
          </p:nvSpPr>
          <p:spPr>
            <a:xfrm>
              <a:off x="-143341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5" name="Google Shape;505;p22"/>
            <p:cNvSpPr/>
            <p:nvPr/>
          </p:nvSpPr>
          <p:spPr>
            <a:xfrm>
              <a:off x="-1207016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6" name="Google Shape;506;p22"/>
            <p:cNvSpPr/>
            <p:nvPr/>
          </p:nvSpPr>
          <p:spPr>
            <a:xfrm>
              <a:off x="-1116698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7" name="Google Shape;507;p22"/>
            <p:cNvSpPr/>
            <p:nvPr/>
          </p:nvSpPr>
          <p:spPr>
            <a:xfrm>
              <a:off x="-1145354" y="3515305"/>
              <a:ext cx="28728" cy="95451"/>
            </a:xfrm>
            <a:custGeom>
              <a:avLst/>
              <a:gdLst/>
              <a:ahLst/>
              <a:cxnLst/>
              <a:rect l="l" t="t" r="r" b="b"/>
              <a:pathLst>
                <a:path w="403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8" name="Google Shape;508;p22"/>
            <p:cNvSpPr/>
            <p:nvPr/>
          </p:nvSpPr>
          <p:spPr>
            <a:xfrm>
              <a:off x="-1207016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9" name="Google Shape;509;p22"/>
            <p:cNvSpPr/>
            <p:nvPr/>
          </p:nvSpPr>
          <p:spPr>
            <a:xfrm>
              <a:off x="-117201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0" name="Google Shape;510;p22"/>
            <p:cNvSpPr/>
            <p:nvPr/>
          </p:nvSpPr>
          <p:spPr>
            <a:xfrm>
              <a:off x="-111669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60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11" name="Google Shape;511;p22"/>
          <p:cNvSpPr txBox="1">
            <a:spLocks noGrp="1"/>
          </p:cNvSpPr>
          <p:nvPr>
            <p:ph type="title"/>
          </p:nvPr>
        </p:nvSpPr>
        <p:spPr>
          <a:xfrm>
            <a:off x="2573100" y="600825"/>
            <a:ext cx="3997800" cy="1002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2" name="Google Shape;512;p22"/>
          <p:cNvSpPr txBox="1">
            <a:spLocks noGrp="1"/>
          </p:cNvSpPr>
          <p:nvPr>
            <p:ph type="subTitle" idx="1"/>
          </p:nvPr>
        </p:nvSpPr>
        <p:spPr>
          <a:xfrm>
            <a:off x="3077100" y="2268075"/>
            <a:ext cx="2989800" cy="43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13" name="Google Shape;513;p22"/>
          <p:cNvSpPr txBox="1">
            <a:spLocks noGrp="1"/>
          </p:cNvSpPr>
          <p:nvPr>
            <p:ph type="subTitle" idx="2"/>
          </p:nvPr>
        </p:nvSpPr>
        <p:spPr>
          <a:xfrm>
            <a:off x="3360750" y="2707250"/>
            <a:ext cx="2422500" cy="89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14" name="Google Shape;514;p22"/>
          <p:cNvSpPr txBox="1"/>
          <p:nvPr/>
        </p:nvSpPr>
        <p:spPr>
          <a:xfrm>
            <a:off x="2150550" y="3814175"/>
            <a:ext cx="48429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1200">
                <a:solidFill>
                  <a:srgbClr val="233868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CREDITS: This presentation template was created by </a:t>
            </a:r>
            <a:r>
              <a:rPr lang="en" sz="1200" b="1">
                <a:solidFill>
                  <a:srgbClr val="F65047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rgbClr val="233868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, including icons by </a:t>
            </a:r>
            <a:r>
              <a:rPr lang="en" sz="1200" b="1">
                <a:solidFill>
                  <a:srgbClr val="F65047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rgbClr val="233868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, infographics &amp; images by </a:t>
            </a:r>
            <a:r>
              <a:rPr lang="en" sz="1200" b="1">
                <a:solidFill>
                  <a:srgbClr val="F65047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b="1">
              <a:solidFill>
                <a:srgbClr val="F6504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  <p:extLst>
      <p:ext uri="{BB962C8B-B14F-4D97-AF65-F5344CB8AC3E}">
        <p14:creationId xmlns:p14="http://schemas.microsoft.com/office/powerpoint/2010/main" val="3682819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oogle Shape;516;p23"/>
          <p:cNvGrpSpPr/>
          <p:nvPr/>
        </p:nvGrpSpPr>
        <p:grpSpPr>
          <a:xfrm>
            <a:off x="-698967" y="-342306"/>
            <a:ext cx="10825814" cy="1385856"/>
            <a:chOff x="-305650" y="585000"/>
            <a:chExt cx="8429350" cy="1079075"/>
          </a:xfrm>
        </p:grpSpPr>
        <p:sp>
          <p:nvSpPr>
            <p:cNvPr id="517" name="Google Shape;517;p23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8" name="Google Shape;518;p23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9" name="Google Shape;519;p23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0" name="Google Shape;520;p23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1" name="Google Shape;521;p23"/>
            <p:cNvSpPr/>
            <p:nvPr/>
          </p:nvSpPr>
          <p:spPr>
            <a:xfrm>
              <a:off x="-274425" y="585000"/>
              <a:ext cx="1645125" cy="584375"/>
            </a:xfrm>
            <a:custGeom>
              <a:avLst/>
              <a:gdLst/>
              <a:ahLst/>
              <a:cxnLst/>
              <a:rect l="l" t="t" r="r" b="b"/>
              <a:pathLst>
                <a:path w="65805" h="23375" extrusionOk="0">
                  <a:moveTo>
                    <a:pt x="8030" y="1"/>
                  </a:moveTo>
                  <a:cubicBezTo>
                    <a:pt x="6406" y="8476"/>
                    <a:pt x="4265" y="16648"/>
                    <a:pt x="1" y="23375"/>
                  </a:cubicBezTo>
                  <a:cubicBezTo>
                    <a:pt x="20716" y="12401"/>
                    <a:pt x="42912" y="4783"/>
                    <a:pt x="65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2" name="Google Shape;522;p23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3" name="Google Shape;523;p23"/>
            <p:cNvSpPr/>
            <p:nvPr/>
          </p:nvSpPr>
          <p:spPr>
            <a:xfrm>
              <a:off x="-247650" y="585000"/>
              <a:ext cx="1126350" cy="454575"/>
            </a:xfrm>
            <a:custGeom>
              <a:avLst/>
              <a:gdLst/>
              <a:ahLst/>
              <a:cxnLst/>
              <a:rect l="l" t="t" r="r" b="b"/>
              <a:pathLst>
                <a:path w="45054" h="18183" extrusionOk="0">
                  <a:moveTo>
                    <a:pt x="6941" y="1"/>
                  </a:moveTo>
                  <a:cubicBezTo>
                    <a:pt x="5425" y="6585"/>
                    <a:pt x="3390" y="12847"/>
                    <a:pt x="0" y="18182"/>
                  </a:cubicBezTo>
                  <a:cubicBezTo>
                    <a:pt x="14382" y="10564"/>
                    <a:pt x="29494" y="4551"/>
                    <a:pt x="450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4" name="Google Shape;524;p23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25" name="Google Shape;525;p23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6" name="Google Shape;526;p23"/>
          <p:cNvSpPr txBox="1">
            <a:spLocks noGrp="1"/>
          </p:cNvSpPr>
          <p:nvPr>
            <p:ph type="subTitle" idx="1"/>
          </p:nvPr>
        </p:nvSpPr>
        <p:spPr>
          <a:xfrm>
            <a:off x="720000" y="1381450"/>
            <a:ext cx="3852000" cy="32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27" name="Google Shape;527;p23"/>
          <p:cNvSpPr txBox="1">
            <a:spLocks noGrp="1"/>
          </p:cNvSpPr>
          <p:nvPr>
            <p:ph type="subTitle" idx="2"/>
          </p:nvPr>
        </p:nvSpPr>
        <p:spPr>
          <a:xfrm>
            <a:off x="4572000" y="1381450"/>
            <a:ext cx="3852000" cy="32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7816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Google Shape;529;p24"/>
          <p:cNvGrpSpPr/>
          <p:nvPr/>
        </p:nvGrpSpPr>
        <p:grpSpPr>
          <a:xfrm>
            <a:off x="-874307" y="-3096782"/>
            <a:ext cx="10943120" cy="7654833"/>
            <a:chOff x="-4219997" y="-1378766"/>
            <a:chExt cx="6355628" cy="4445832"/>
          </a:xfrm>
        </p:grpSpPr>
        <p:sp>
          <p:nvSpPr>
            <p:cNvPr id="530" name="Google Shape;530;p2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1" name="Google Shape;531;p24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2" name="Google Shape;532;p24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3" name="Google Shape;533;p24"/>
            <p:cNvSpPr/>
            <p:nvPr/>
          </p:nvSpPr>
          <p:spPr>
            <a:xfrm>
              <a:off x="-575409" y="336279"/>
              <a:ext cx="2711040" cy="646840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4" name="Google Shape;534;p24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5" name="Google Shape;535;p24"/>
            <p:cNvSpPr/>
            <p:nvPr/>
          </p:nvSpPr>
          <p:spPr>
            <a:xfrm>
              <a:off x="-4057824" y="-623217"/>
              <a:ext cx="6135571" cy="2110606"/>
            </a:xfrm>
            <a:custGeom>
              <a:avLst/>
              <a:gdLst/>
              <a:ahLst/>
              <a:cxnLst/>
              <a:rect l="l" t="t" r="r" b="b"/>
              <a:pathLst>
                <a:path w="86071" h="29608" extrusionOk="0">
                  <a:moveTo>
                    <a:pt x="23688" y="0"/>
                  </a:moveTo>
                  <a:cubicBezTo>
                    <a:pt x="19653" y="0"/>
                    <a:pt x="15625" y="595"/>
                    <a:pt x="11937" y="2185"/>
                  </a:cubicBezTo>
                  <a:cubicBezTo>
                    <a:pt x="6950" y="4335"/>
                    <a:pt x="2659" y="8510"/>
                    <a:pt x="1276" y="13764"/>
                  </a:cubicBezTo>
                  <a:cubicBezTo>
                    <a:pt x="1" y="18653"/>
                    <a:pt x="1883" y="24880"/>
                    <a:pt x="90" y="29608"/>
                  </a:cubicBezTo>
                  <a:cubicBezTo>
                    <a:pt x="11464" y="20223"/>
                    <a:pt x="26059" y="15361"/>
                    <a:pt x="40716" y="13773"/>
                  </a:cubicBezTo>
                  <a:cubicBezTo>
                    <a:pt x="44968" y="13312"/>
                    <a:pt x="49233" y="13111"/>
                    <a:pt x="53503" y="13111"/>
                  </a:cubicBezTo>
                  <a:cubicBezTo>
                    <a:pt x="63954" y="13111"/>
                    <a:pt x="74428" y="14315"/>
                    <a:pt x="84777" y="15860"/>
                  </a:cubicBezTo>
                  <a:cubicBezTo>
                    <a:pt x="86071" y="12533"/>
                    <a:pt x="83921" y="8724"/>
                    <a:pt x="80718" y="7145"/>
                  </a:cubicBezTo>
                  <a:cubicBezTo>
                    <a:pt x="77507" y="5575"/>
                    <a:pt x="73778" y="5637"/>
                    <a:pt x="70200" y="5601"/>
                  </a:cubicBezTo>
                  <a:cubicBezTo>
                    <a:pt x="61404" y="5521"/>
                    <a:pt x="52617" y="4656"/>
                    <a:pt x="43981" y="3023"/>
                  </a:cubicBezTo>
                  <a:cubicBezTo>
                    <a:pt x="38647" y="2015"/>
                    <a:pt x="33348" y="713"/>
                    <a:pt x="27941" y="204"/>
                  </a:cubicBezTo>
                  <a:cubicBezTo>
                    <a:pt x="26533" y="74"/>
                    <a:pt x="25110" y="0"/>
                    <a:pt x="236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6" name="Google Shape;536;p24"/>
            <p:cNvSpPr/>
            <p:nvPr/>
          </p:nvSpPr>
          <p:spPr>
            <a:xfrm>
              <a:off x="-4057824" y="-738057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0"/>
                  </a:cubicBezTo>
                  <a:cubicBezTo>
                    <a:pt x="1" y="18658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69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1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3"/>
                    <a:pt x="70200" y="5598"/>
                  </a:cubicBezTo>
                  <a:cubicBezTo>
                    <a:pt x="61404" y="5517"/>
                    <a:pt x="52617" y="4661"/>
                    <a:pt x="43981" y="3028"/>
                  </a:cubicBezTo>
                  <a:cubicBezTo>
                    <a:pt x="38647" y="2011"/>
                    <a:pt x="33348" y="709"/>
                    <a:pt x="27941" y="209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7" name="Google Shape;537;p24"/>
            <p:cNvSpPr/>
            <p:nvPr/>
          </p:nvSpPr>
          <p:spPr>
            <a:xfrm>
              <a:off x="-4057824" y="-836644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2" y="0"/>
                  </a:moveTo>
                  <a:cubicBezTo>
                    <a:pt x="19629" y="0"/>
                    <a:pt x="15613" y="596"/>
                    <a:pt x="11937" y="2181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49"/>
                    <a:pt x="1883" y="24876"/>
                    <a:pt x="90" y="29604"/>
                  </a:cubicBezTo>
                  <a:cubicBezTo>
                    <a:pt x="11464" y="20219"/>
                    <a:pt x="26059" y="15357"/>
                    <a:pt x="40716" y="13770"/>
                  </a:cubicBezTo>
                  <a:cubicBezTo>
                    <a:pt x="44968" y="13309"/>
                    <a:pt x="49233" y="13108"/>
                    <a:pt x="53503" y="13108"/>
                  </a:cubicBezTo>
                  <a:cubicBezTo>
                    <a:pt x="63954" y="13108"/>
                    <a:pt x="74428" y="14312"/>
                    <a:pt x="84777" y="15857"/>
                  </a:cubicBezTo>
                  <a:cubicBezTo>
                    <a:pt x="86071" y="12529"/>
                    <a:pt x="83921" y="8720"/>
                    <a:pt x="80718" y="7141"/>
                  </a:cubicBezTo>
                  <a:cubicBezTo>
                    <a:pt x="77507" y="5571"/>
                    <a:pt x="73778" y="5634"/>
                    <a:pt x="70200" y="5598"/>
                  </a:cubicBezTo>
                  <a:cubicBezTo>
                    <a:pt x="61404" y="5518"/>
                    <a:pt x="52617" y="4661"/>
                    <a:pt x="43981" y="3020"/>
                  </a:cubicBezTo>
                  <a:cubicBezTo>
                    <a:pt x="38647" y="2012"/>
                    <a:pt x="33348" y="709"/>
                    <a:pt x="27941" y="210"/>
                  </a:cubicBezTo>
                  <a:cubicBezTo>
                    <a:pt x="26521" y="76"/>
                    <a:pt x="25086" y="0"/>
                    <a:pt x="236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8" name="Google Shape;538;p24"/>
            <p:cNvSpPr/>
            <p:nvPr/>
          </p:nvSpPr>
          <p:spPr>
            <a:xfrm>
              <a:off x="-4057824" y="-951769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0"/>
                  </a:cubicBezTo>
                  <a:cubicBezTo>
                    <a:pt x="6950" y="4340"/>
                    <a:pt x="2659" y="8506"/>
                    <a:pt x="1276" y="13761"/>
                  </a:cubicBezTo>
                  <a:cubicBezTo>
                    <a:pt x="1" y="18659"/>
                    <a:pt x="1883" y="24876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09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0"/>
                  </a:cubicBezTo>
                  <a:cubicBezTo>
                    <a:pt x="77507" y="5571"/>
                    <a:pt x="73778" y="5634"/>
                    <a:pt x="70200" y="5607"/>
                  </a:cubicBezTo>
                  <a:cubicBezTo>
                    <a:pt x="61404" y="5527"/>
                    <a:pt x="52617" y="4661"/>
                    <a:pt x="43981" y="3029"/>
                  </a:cubicBezTo>
                  <a:cubicBezTo>
                    <a:pt x="38647" y="2021"/>
                    <a:pt x="33348" y="718"/>
                    <a:pt x="27941" y="210"/>
                  </a:cubicBezTo>
                  <a:cubicBezTo>
                    <a:pt x="26522" y="76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9" name="Google Shape;539;p24"/>
            <p:cNvSpPr/>
            <p:nvPr/>
          </p:nvSpPr>
          <p:spPr>
            <a:xfrm>
              <a:off x="-4057824" y="-1050356"/>
              <a:ext cx="6135571" cy="2110392"/>
            </a:xfrm>
            <a:custGeom>
              <a:avLst/>
              <a:gdLst/>
              <a:ahLst/>
              <a:cxnLst/>
              <a:rect l="l" t="t" r="r" b="b"/>
              <a:pathLst>
                <a:path w="86071" h="29605" extrusionOk="0">
                  <a:moveTo>
                    <a:pt x="23657" y="1"/>
                  </a:moveTo>
                  <a:cubicBezTo>
                    <a:pt x="19632" y="1"/>
                    <a:pt x="15615" y="598"/>
                    <a:pt x="11937" y="2191"/>
                  </a:cubicBezTo>
                  <a:cubicBezTo>
                    <a:pt x="6950" y="4341"/>
                    <a:pt x="2659" y="8507"/>
                    <a:pt x="1276" y="13761"/>
                  </a:cubicBezTo>
                  <a:cubicBezTo>
                    <a:pt x="1" y="18659"/>
                    <a:pt x="1883" y="24877"/>
                    <a:pt x="90" y="29605"/>
                  </a:cubicBezTo>
                  <a:cubicBezTo>
                    <a:pt x="11464" y="20220"/>
                    <a:pt x="26059" y="15358"/>
                    <a:pt x="40716" y="13770"/>
                  </a:cubicBezTo>
                  <a:cubicBezTo>
                    <a:pt x="44965" y="13310"/>
                    <a:pt x="49229" y="13109"/>
                    <a:pt x="53496" y="13109"/>
                  </a:cubicBezTo>
                  <a:cubicBezTo>
                    <a:pt x="63949" y="13109"/>
                    <a:pt x="74426" y="14314"/>
                    <a:pt x="84777" y="15866"/>
                  </a:cubicBezTo>
                  <a:cubicBezTo>
                    <a:pt x="86071" y="12530"/>
                    <a:pt x="83921" y="8721"/>
                    <a:pt x="80718" y="7151"/>
                  </a:cubicBezTo>
                  <a:cubicBezTo>
                    <a:pt x="77507" y="5572"/>
                    <a:pt x="73778" y="5634"/>
                    <a:pt x="70200" y="5607"/>
                  </a:cubicBezTo>
                  <a:cubicBezTo>
                    <a:pt x="61404" y="5527"/>
                    <a:pt x="52617" y="4662"/>
                    <a:pt x="43981" y="3029"/>
                  </a:cubicBezTo>
                  <a:cubicBezTo>
                    <a:pt x="38647" y="2021"/>
                    <a:pt x="33348" y="710"/>
                    <a:pt x="27941" y="210"/>
                  </a:cubicBezTo>
                  <a:cubicBezTo>
                    <a:pt x="26522" y="77"/>
                    <a:pt x="25089" y="1"/>
                    <a:pt x="236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0" name="Google Shape;540;p24"/>
            <p:cNvSpPr/>
            <p:nvPr/>
          </p:nvSpPr>
          <p:spPr>
            <a:xfrm>
              <a:off x="-4057824" y="-1165339"/>
              <a:ext cx="6135571" cy="2110963"/>
            </a:xfrm>
            <a:custGeom>
              <a:avLst/>
              <a:gdLst/>
              <a:ahLst/>
              <a:cxnLst/>
              <a:rect l="l" t="t" r="r" b="b"/>
              <a:pathLst>
                <a:path w="86071" h="29613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8"/>
                  </a:cubicBezTo>
                  <a:cubicBezTo>
                    <a:pt x="1" y="18657"/>
                    <a:pt x="1883" y="24884"/>
                    <a:pt x="90" y="29612"/>
                  </a:cubicBezTo>
                  <a:cubicBezTo>
                    <a:pt x="11464" y="20227"/>
                    <a:pt x="26059" y="15356"/>
                    <a:pt x="40716" y="13768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8"/>
                    <a:pt x="83921" y="8719"/>
                    <a:pt x="80718" y="7149"/>
                  </a:cubicBezTo>
                  <a:cubicBezTo>
                    <a:pt x="77507" y="5570"/>
                    <a:pt x="73778" y="5632"/>
                    <a:pt x="70200" y="5606"/>
                  </a:cubicBezTo>
                  <a:cubicBezTo>
                    <a:pt x="61404" y="5525"/>
                    <a:pt x="52617" y="4660"/>
                    <a:pt x="43981" y="3027"/>
                  </a:cubicBezTo>
                  <a:cubicBezTo>
                    <a:pt x="38647" y="2019"/>
                    <a:pt x="33348" y="717"/>
                    <a:pt x="27941" y="208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1" name="Google Shape;541;p24"/>
            <p:cNvSpPr/>
            <p:nvPr/>
          </p:nvSpPr>
          <p:spPr>
            <a:xfrm>
              <a:off x="-4057824" y="-1263926"/>
              <a:ext cx="6135571" cy="2110321"/>
            </a:xfrm>
            <a:custGeom>
              <a:avLst/>
              <a:gdLst/>
              <a:ahLst/>
              <a:cxnLst/>
              <a:rect l="l" t="t" r="r" b="b"/>
              <a:pathLst>
                <a:path w="86071" h="29604" extrusionOk="0">
                  <a:moveTo>
                    <a:pt x="23678" y="1"/>
                  </a:moveTo>
                  <a:cubicBezTo>
                    <a:pt x="19646" y="1"/>
                    <a:pt x="15621" y="601"/>
                    <a:pt x="11937" y="2189"/>
                  </a:cubicBezTo>
                  <a:cubicBezTo>
                    <a:pt x="6950" y="4339"/>
                    <a:pt x="2659" y="8514"/>
                    <a:pt x="1276" y="13760"/>
                  </a:cubicBezTo>
                  <a:cubicBezTo>
                    <a:pt x="1" y="18657"/>
                    <a:pt x="1883" y="24884"/>
                    <a:pt x="90" y="29603"/>
                  </a:cubicBezTo>
                  <a:cubicBezTo>
                    <a:pt x="11464" y="20218"/>
                    <a:pt x="26059" y="15357"/>
                    <a:pt x="40716" y="13769"/>
                  </a:cubicBezTo>
                  <a:cubicBezTo>
                    <a:pt x="44965" y="13308"/>
                    <a:pt x="49229" y="13107"/>
                    <a:pt x="53496" y="13107"/>
                  </a:cubicBezTo>
                  <a:cubicBezTo>
                    <a:pt x="63949" y="13107"/>
                    <a:pt x="74426" y="14313"/>
                    <a:pt x="84777" y="15865"/>
                  </a:cubicBezTo>
                  <a:cubicBezTo>
                    <a:pt x="86071" y="12529"/>
                    <a:pt x="83921" y="8719"/>
                    <a:pt x="80718" y="7149"/>
                  </a:cubicBezTo>
                  <a:cubicBezTo>
                    <a:pt x="77507" y="5570"/>
                    <a:pt x="73778" y="5633"/>
                    <a:pt x="70200" y="5606"/>
                  </a:cubicBezTo>
                  <a:cubicBezTo>
                    <a:pt x="61404" y="5526"/>
                    <a:pt x="52617" y="4660"/>
                    <a:pt x="43981" y="3028"/>
                  </a:cubicBezTo>
                  <a:cubicBezTo>
                    <a:pt x="38647" y="2020"/>
                    <a:pt x="33348" y="717"/>
                    <a:pt x="27941" y="209"/>
                  </a:cubicBezTo>
                  <a:cubicBezTo>
                    <a:pt x="26529" y="76"/>
                    <a:pt x="25103" y="1"/>
                    <a:pt x="236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2" name="Google Shape;542;p24"/>
            <p:cNvSpPr/>
            <p:nvPr/>
          </p:nvSpPr>
          <p:spPr>
            <a:xfrm>
              <a:off x="-4057824" y="-1378766"/>
              <a:ext cx="6135571" cy="2110678"/>
            </a:xfrm>
            <a:custGeom>
              <a:avLst/>
              <a:gdLst/>
              <a:ahLst/>
              <a:cxnLst/>
              <a:rect l="l" t="t" r="r" b="b"/>
              <a:pathLst>
                <a:path w="86071" h="29609" extrusionOk="0">
                  <a:moveTo>
                    <a:pt x="23688" y="1"/>
                  </a:moveTo>
                  <a:cubicBezTo>
                    <a:pt x="19653" y="1"/>
                    <a:pt x="15625" y="596"/>
                    <a:pt x="11937" y="2185"/>
                  </a:cubicBezTo>
                  <a:cubicBezTo>
                    <a:pt x="6950" y="4335"/>
                    <a:pt x="2659" y="8510"/>
                    <a:pt x="1276" y="13765"/>
                  </a:cubicBezTo>
                  <a:cubicBezTo>
                    <a:pt x="1" y="18654"/>
                    <a:pt x="1883" y="24880"/>
                    <a:pt x="90" y="29609"/>
                  </a:cubicBezTo>
                  <a:cubicBezTo>
                    <a:pt x="11464" y="20224"/>
                    <a:pt x="26059" y="15353"/>
                    <a:pt x="40716" y="13765"/>
                  </a:cubicBezTo>
                  <a:cubicBezTo>
                    <a:pt x="44965" y="13305"/>
                    <a:pt x="49229" y="13104"/>
                    <a:pt x="53496" y="13104"/>
                  </a:cubicBezTo>
                  <a:cubicBezTo>
                    <a:pt x="63949" y="13104"/>
                    <a:pt x="74426" y="14309"/>
                    <a:pt x="84777" y="15861"/>
                  </a:cubicBezTo>
                  <a:cubicBezTo>
                    <a:pt x="86071" y="12525"/>
                    <a:pt x="83921" y="8716"/>
                    <a:pt x="80718" y="7146"/>
                  </a:cubicBezTo>
                  <a:cubicBezTo>
                    <a:pt x="77507" y="5566"/>
                    <a:pt x="73778" y="5638"/>
                    <a:pt x="70200" y="5602"/>
                  </a:cubicBezTo>
                  <a:cubicBezTo>
                    <a:pt x="61404" y="5522"/>
                    <a:pt x="52617" y="4657"/>
                    <a:pt x="43981" y="3024"/>
                  </a:cubicBezTo>
                  <a:cubicBezTo>
                    <a:pt x="38647" y="2016"/>
                    <a:pt x="33348" y="713"/>
                    <a:pt x="27941" y="205"/>
                  </a:cubicBezTo>
                  <a:cubicBezTo>
                    <a:pt x="26533" y="75"/>
                    <a:pt x="25110" y="1"/>
                    <a:pt x="236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3" name="Google Shape;543;p24"/>
            <p:cNvSpPr/>
            <p:nvPr/>
          </p:nvSpPr>
          <p:spPr>
            <a:xfrm>
              <a:off x="-351574" y="432300"/>
              <a:ext cx="108211" cy="103720"/>
            </a:xfrm>
            <a:custGeom>
              <a:avLst/>
              <a:gdLst/>
              <a:ahLst/>
              <a:cxnLst/>
              <a:rect l="l" t="t" r="r" b="b"/>
              <a:pathLst>
                <a:path w="1518" h="1455" extrusionOk="0">
                  <a:moveTo>
                    <a:pt x="1437" y="1"/>
                  </a:moveTo>
                  <a:lnTo>
                    <a:pt x="1437" y="1"/>
                  </a:lnTo>
                  <a:cubicBezTo>
                    <a:pt x="1258" y="144"/>
                    <a:pt x="1080" y="286"/>
                    <a:pt x="902" y="429"/>
                  </a:cubicBezTo>
                  <a:cubicBezTo>
                    <a:pt x="768" y="438"/>
                    <a:pt x="634" y="456"/>
                    <a:pt x="500" y="474"/>
                  </a:cubicBezTo>
                  <a:cubicBezTo>
                    <a:pt x="482" y="599"/>
                    <a:pt x="464" y="723"/>
                    <a:pt x="447" y="857"/>
                  </a:cubicBezTo>
                  <a:cubicBezTo>
                    <a:pt x="295" y="1018"/>
                    <a:pt x="143" y="1178"/>
                    <a:pt x="1" y="1339"/>
                  </a:cubicBezTo>
                  <a:cubicBezTo>
                    <a:pt x="152" y="1276"/>
                    <a:pt x="313" y="1223"/>
                    <a:pt x="473" y="1169"/>
                  </a:cubicBezTo>
                  <a:cubicBezTo>
                    <a:pt x="509" y="1259"/>
                    <a:pt x="545" y="1357"/>
                    <a:pt x="580" y="1455"/>
                  </a:cubicBezTo>
                  <a:cubicBezTo>
                    <a:pt x="705" y="1276"/>
                    <a:pt x="830" y="1107"/>
                    <a:pt x="955" y="938"/>
                  </a:cubicBezTo>
                  <a:cubicBezTo>
                    <a:pt x="1142" y="822"/>
                    <a:pt x="1330" y="714"/>
                    <a:pt x="1517" y="607"/>
                  </a:cubicBezTo>
                  <a:cubicBezTo>
                    <a:pt x="1419" y="554"/>
                    <a:pt x="1330" y="509"/>
                    <a:pt x="1232" y="465"/>
                  </a:cubicBezTo>
                  <a:cubicBezTo>
                    <a:pt x="1303" y="313"/>
                    <a:pt x="1374" y="152"/>
                    <a:pt x="1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4" name="Google Shape;544;p24"/>
            <p:cNvSpPr/>
            <p:nvPr/>
          </p:nvSpPr>
          <p:spPr>
            <a:xfrm>
              <a:off x="-229463" y="448838"/>
              <a:ext cx="129810" cy="118404"/>
            </a:xfrm>
            <a:custGeom>
              <a:avLst/>
              <a:gdLst/>
              <a:ahLst/>
              <a:cxnLst/>
              <a:rect l="l" t="t" r="r" b="b"/>
              <a:pathLst>
                <a:path w="1821" h="1661" extrusionOk="0">
                  <a:moveTo>
                    <a:pt x="1704" y="1"/>
                  </a:moveTo>
                  <a:cubicBezTo>
                    <a:pt x="1490" y="161"/>
                    <a:pt x="1276" y="313"/>
                    <a:pt x="1071" y="474"/>
                  </a:cubicBezTo>
                  <a:cubicBezTo>
                    <a:pt x="910" y="482"/>
                    <a:pt x="750" y="482"/>
                    <a:pt x="589" y="491"/>
                  </a:cubicBezTo>
                  <a:cubicBezTo>
                    <a:pt x="571" y="643"/>
                    <a:pt x="553" y="795"/>
                    <a:pt x="527" y="946"/>
                  </a:cubicBezTo>
                  <a:cubicBezTo>
                    <a:pt x="357" y="1125"/>
                    <a:pt x="179" y="1303"/>
                    <a:pt x="0" y="1473"/>
                  </a:cubicBezTo>
                  <a:cubicBezTo>
                    <a:pt x="188" y="1419"/>
                    <a:pt x="375" y="1366"/>
                    <a:pt x="571" y="1312"/>
                  </a:cubicBezTo>
                  <a:cubicBezTo>
                    <a:pt x="616" y="1428"/>
                    <a:pt x="669" y="1544"/>
                    <a:pt x="714" y="1660"/>
                  </a:cubicBezTo>
                  <a:cubicBezTo>
                    <a:pt x="866" y="1464"/>
                    <a:pt x="1008" y="1268"/>
                    <a:pt x="1151" y="1080"/>
                  </a:cubicBezTo>
                  <a:cubicBezTo>
                    <a:pt x="1374" y="964"/>
                    <a:pt x="1597" y="839"/>
                    <a:pt x="1820" y="723"/>
                  </a:cubicBezTo>
                  <a:cubicBezTo>
                    <a:pt x="1704" y="661"/>
                    <a:pt x="1588" y="598"/>
                    <a:pt x="1472" y="545"/>
                  </a:cubicBezTo>
                  <a:cubicBezTo>
                    <a:pt x="1553" y="358"/>
                    <a:pt x="1624" y="179"/>
                    <a:pt x="17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5" name="Google Shape;545;p24"/>
            <p:cNvSpPr/>
            <p:nvPr/>
          </p:nvSpPr>
          <p:spPr>
            <a:xfrm>
              <a:off x="-78767" y="478778"/>
              <a:ext cx="159678" cy="137366"/>
            </a:xfrm>
            <a:custGeom>
              <a:avLst/>
              <a:gdLst/>
              <a:ahLst/>
              <a:cxnLst/>
              <a:rect l="l" t="t" r="r" b="b"/>
              <a:pathLst>
                <a:path w="2240" h="1927" extrusionOk="0">
                  <a:moveTo>
                    <a:pt x="2053" y="0"/>
                  </a:moveTo>
                  <a:cubicBezTo>
                    <a:pt x="1794" y="178"/>
                    <a:pt x="1535" y="348"/>
                    <a:pt x="1285" y="517"/>
                  </a:cubicBezTo>
                  <a:cubicBezTo>
                    <a:pt x="1080" y="517"/>
                    <a:pt x="875" y="517"/>
                    <a:pt x="679" y="509"/>
                  </a:cubicBezTo>
                  <a:cubicBezTo>
                    <a:pt x="661" y="687"/>
                    <a:pt x="643" y="865"/>
                    <a:pt x="625" y="1044"/>
                  </a:cubicBezTo>
                  <a:cubicBezTo>
                    <a:pt x="420" y="1249"/>
                    <a:pt x="206" y="1445"/>
                    <a:pt x="1" y="1641"/>
                  </a:cubicBezTo>
                  <a:cubicBezTo>
                    <a:pt x="224" y="1597"/>
                    <a:pt x="456" y="1543"/>
                    <a:pt x="697" y="1499"/>
                  </a:cubicBezTo>
                  <a:cubicBezTo>
                    <a:pt x="759" y="1641"/>
                    <a:pt x="821" y="1784"/>
                    <a:pt x="893" y="1927"/>
                  </a:cubicBezTo>
                  <a:cubicBezTo>
                    <a:pt x="1062" y="1704"/>
                    <a:pt x="1241" y="1481"/>
                    <a:pt x="1410" y="1258"/>
                  </a:cubicBezTo>
                  <a:cubicBezTo>
                    <a:pt x="1678" y="1133"/>
                    <a:pt x="1954" y="1008"/>
                    <a:pt x="2240" y="883"/>
                  </a:cubicBezTo>
                  <a:cubicBezTo>
                    <a:pt x="2088" y="803"/>
                    <a:pt x="1937" y="714"/>
                    <a:pt x="1785" y="633"/>
                  </a:cubicBezTo>
                  <a:cubicBezTo>
                    <a:pt x="1874" y="419"/>
                    <a:pt x="1963" y="214"/>
                    <a:pt x="20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6" name="Google Shape;546;p24"/>
            <p:cNvSpPr/>
            <p:nvPr/>
          </p:nvSpPr>
          <p:spPr>
            <a:xfrm>
              <a:off x="111992" y="528321"/>
              <a:ext cx="204873" cy="162886"/>
            </a:xfrm>
            <a:custGeom>
              <a:avLst/>
              <a:gdLst/>
              <a:ahLst/>
              <a:cxnLst/>
              <a:rect l="l" t="t" r="r" b="b"/>
              <a:pathLst>
                <a:path w="2874" h="2285" extrusionOk="0">
                  <a:moveTo>
                    <a:pt x="2570" y="1"/>
                  </a:moveTo>
                  <a:cubicBezTo>
                    <a:pt x="2240" y="197"/>
                    <a:pt x="1910" y="393"/>
                    <a:pt x="1589" y="581"/>
                  </a:cubicBezTo>
                  <a:cubicBezTo>
                    <a:pt x="1330" y="563"/>
                    <a:pt x="1071" y="536"/>
                    <a:pt x="813" y="518"/>
                  </a:cubicBezTo>
                  <a:cubicBezTo>
                    <a:pt x="804" y="732"/>
                    <a:pt x="786" y="946"/>
                    <a:pt x="777" y="1170"/>
                  </a:cubicBezTo>
                  <a:cubicBezTo>
                    <a:pt x="518" y="1401"/>
                    <a:pt x="260" y="1624"/>
                    <a:pt x="1" y="1848"/>
                  </a:cubicBezTo>
                  <a:cubicBezTo>
                    <a:pt x="286" y="1812"/>
                    <a:pt x="581" y="1776"/>
                    <a:pt x="884" y="1732"/>
                  </a:cubicBezTo>
                  <a:cubicBezTo>
                    <a:pt x="982" y="1910"/>
                    <a:pt x="1071" y="2097"/>
                    <a:pt x="1170" y="2285"/>
                  </a:cubicBezTo>
                  <a:cubicBezTo>
                    <a:pt x="1384" y="2026"/>
                    <a:pt x="1589" y="1767"/>
                    <a:pt x="1803" y="1500"/>
                  </a:cubicBezTo>
                  <a:cubicBezTo>
                    <a:pt x="2151" y="1375"/>
                    <a:pt x="2508" y="1241"/>
                    <a:pt x="2874" y="1116"/>
                  </a:cubicBezTo>
                  <a:cubicBezTo>
                    <a:pt x="2659" y="991"/>
                    <a:pt x="2454" y="875"/>
                    <a:pt x="2258" y="768"/>
                  </a:cubicBezTo>
                  <a:cubicBezTo>
                    <a:pt x="2365" y="509"/>
                    <a:pt x="2463" y="260"/>
                    <a:pt x="25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7" name="Google Shape;547;p24"/>
            <p:cNvSpPr/>
            <p:nvPr/>
          </p:nvSpPr>
          <p:spPr>
            <a:xfrm>
              <a:off x="366408" y="610370"/>
              <a:ext cx="276087" cy="197887"/>
            </a:xfrm>
            <a:custGeom>
              <a:avLst/>
              <a:gdLst/>
              <a:ahLst/>
              <a:cxnLst/>
              <a:rect l="l" t="t" r="r" b="b"/>
              <a:pathLst>
                <a:path w="3873" h="2776" extrusionOk="0">
                  <a:moveTo>
                    <a:pt x="3355" y="1"/>
                  </a:moveTo>
                  <a:lnTo>
                    <a:pt x="3355" y="1"/>
                  </a:lnTo>
                  <a:cubicBezTo>
                    <a:pt x="2918" y="215"/>
                    <a:pt x="2480" y="429"/>
                    <a:pt x="2061" y="643"/>
                  </a:cubicBezTo>
                  <a:cubicBezTo>
                    <a:pt x="1695" y="589"/>
                    <a:pt x="1339" y="536"/>
                    <a:pt x="1000" y="491"/>
                  </a:cubicBezTo>
                  <a:cubicBezTo>
                    <a:pt x="1000" y="759"/>
                    <a:pt x="991" y="1036"/>
                    <a:pt x="991" y="1312"/>
                  </a:cubicBezTo>
                  <a:cubicBezTo>
                    <a:pt x="661" y="1571"/>
                    <a:pt x="330" y="1829"/>
                    <a:pt x="0" y="2088"/>
                  </a:cubicBezTo>
                  <a:cubicBezTo>
                    <a:pt x="384" y="2070"/>
                    <a:pt x="777" y="2053"/>
                    <a:pt x="1187" y="2035"/>
                  </a:cubicBezTo>
                  <a:cubicBezTo>
                    <a:pt x="1330" y="2276"/>
                    <a:pt x="1472" y="2525"/>
                    <a:pt x="1615" y="2775"/>
                  </a:cubicBezTo>
                  <a:cubicBezTo>
                    <a:pt x="1883" y="2463"/>
                    <a:pt x="2159" y="2151"/>
                    <a:pt x="2427" y="1838"/>
                  </a:cubicBezTo>
                  <a:cubicBezTo>
                    <a:pt x="2900" y="1714"/>
                    <a:pt x="3381" y="1580"/>
                    <a:pt x="3872" y="1455"/>
                  </a:cubicBezTo>
                  <a:cubicBezTo>
                    <a:pt x="3569" y="1276"/>
                    <a:pt x="3274" y="1107"/>
                    <a:pt x="2989" y="937"/>
                  </a:cubicBezTo>
                  <a:cubicBezTo>
                    <a:pt x="3114" y="625"/>
                    <a:pt x="3239" y="313"/>
                    <a:pt x="33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8" name="Google Shape;548;p24"/>
            <p:cNvSpPr/>
            <p:nvPr/>
          </p:nvSpPr>
          <p:spPr>
            <a:xfrm>
              <a:off x="726968" y="747736"/>
              <a:ext cx="403901" cy="250638"/>
            </a:xfrm>
            <a:custGeom>
              <a:avLst/>
              <a:gdLst/>
              <a:ahLst/>
              <a:cxnLst/>
              <a:rect l="l" t="t" r="r" b="b"/>
              <a:pathLst>
                <a:path w="5666" h="3516" extrusionOk="0">
                  <a:moveTo>
                    <a:pt x="4702" y="1"/>
                  </a:moveTo>
                  <a:lnTo>
                    <a:pt x="4702" y="1"/>
                  </a:lnTo>
                  <a:cubicBezTo>
                    <a:pt x="4069" y="241"/>
                    <a:pt x="3453" y="482"/>
                    <a:pt x="2846" y="714"/>
                  </a:cubicBezTo>
                  <a:cubicBezTo>
                    <a:pt x="2311" y="598"/>
                    <a:pt x="1785" y="491"/>
                    <a:pt x="1276" y="393"/>
                  </a:cubicBezTo>
                  <a:lnTo>
                    <a:pt x="1276" y="393"/>
                  </a:lnTo>
                  <a:cubicBezTo>
                    <a:pt x="1303" y="750"/>
                    <a:pt x="1330" y="1107"/>
                    <a:pt x="1357" y="1473"/>
                  </a:cubicBezTo>
                  <a:cubicBezTo>
                    <a:pt x="902" y="1776"/>
                    <a:pt x="447" y="2079"/>
                    <a:pt x="1" y="2383"/>
                  </a:cubicBezTo>
                  <a:cubicBezTo>
                    <a:pt x="554" y="2409"/>
                    <a:pt x="1125" y="2436"/>
                    <a:pt x="1713" y="2463"/>
                  </a:cubicBezTo>
                  <a:cubicBezTo>
                    <a:pt x="1945" y="2802"/>
                    <a:pt x="2186" y="3159"/>
                    <a:pt x="2427" y="3515"/>
                  </a:cubicBezTo>
                  <a:cubicBezTo>
                    <a:pt x="2793" y="3132"/>
                    <a:pt x="3159" y="2748"/>
                    <a:pt x="3524" y="2365"/>
                  </a:cubicBezTo>
                  <a:cubicBezTo>
                    <a:pt x="4211" y="2249"/>
                    <a:pt x="4925" y="2142"/>
                    <a:pt x="5665" y="2026"/>
                  </a:cubicBezTo>
                  <a:cubicBezTo>
                    <a:pt x="5184" y="1749"/>
                    <a:pt x="4720" y="1481"/>
                    <a:pt x="4265" y="1223"/>
                  </a:cubicBezTo>
                  <a:cubicBezTo>
                    <a:pt x="4408" y="812"/>
                    <a:pt x="4559" y="411"/>
                    <a:pt x="47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9" name="Google Shape;549;p24"/>
            <p:cNvSpPr/>
            <p:nvPr/>
          </p:nvSpPr>
          <p:spPr>
            <a:xfrm>
              <a:off x="1289763" y="998945"/>
              <a:ext cx="667156" cy="336465"/>
            </a:xfrm>
            <a:custGeom>
              <a:avLst/>
              <a:gdLst/>
              <a:ahLst/>
              <a:cxnLst/>
              <a:rect l="l" t="t" r="r" b="b"/>
              <a:pathLst>
                <a:path w="9359" h="4720" extrusionOk="0">
                  <a:moveTo>
                    <a:pt x="7316" y="0"/>
                  </a:moveTo>
                  <a:lnTo>
                    <a:pt x="7316" y="0"/>
                  </a:lnTo>
                  <a:cubicBezTo>
                    <a:pt x="6290" y="250"/>
                    <a:pt x="5300" y="491"/>
                    <a:pt x="4336" y="732"/>
                  </a:cubicBezTo>
                  <a:cubicBezTo>
                    <a:pt x="3435" y="491"/>
                    <a:pt x="2570" y="259"/>
                    <a:pt x="1740" y="45"/>
                  </a:cubicBezTo>
                  <a:lnTo>
                    <a:pt x="1740" y="45"/>
                  </a:lnTo>
                  <a:cubicBezTo>
                    <a:pt x="1838" y="545"/>
                    <a:pt x="1937" y="1053"/>
                    <a:pt x="2026" y="1579"/>
                  </a:cubicBezTo>
                  <a:cubicBezTo>
                    <a:pt x="1339" y="1945"/>
                    <a:pt x="661" y="2293"/>
                    <a:pt x="1" y="2650"/>
                  </a:cubicBezTo>
                  <a:cubicBezTo>
                    <a:pt x="884" y="2775"/>
                    <a:pt x="1803" y="2918"/>
                    <a:pt x="2766" y="3060"/>
                  </a:cubicBezTo>
                  <a:cubicBezTo>
                    <a:pt x="3194" y="3596"/>
                    <a:pt x="3649" y="4149"/>
                    <a:pt x="4104" y="4720"/>
                  </a:cubicBezTo>
                  <a:cubicBezTo>
                    <a:pt x="4649" y="4220"/>
                    <a:pt x="5202" y="3729"/>
                    <a:pt x="5746" y="3230"/>
                  </a:cubicBezTo>
                  <a:cubicBezTo>
                    <a:pt x="6897" y="3194"/>
                    <a:pt x="8101" y="3158"/>
                    <a:pt x="9359" y="3123"/>
                  </a:cubicBezTo>
                  <a:cubicBezTo>
                    <a:pt x="8467" y="2623"/>
                    <a:pt x="7619" y="2150"/>
                    <a:pt x="6790" y="1695"/>
                  </a:cubicBezTo>
                  <a:cubicBezTo>
                    <a:pt x="6968" y="1124"/>
                    <a:pt x="7147" y="562"/>
                    <a:pt x="73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50" name="Google Shape;550;p24"/>
          <p:cNvGrpSpPr/>
          <p:nvPr/>
        </p:nvGrpSpPr>
        <p:grpSpPr>
          <a:xfrm>
            <a:off x="125609" y="4730910"/>
            <a:ext cx="9063135" cy="316890"/>
            <a:chOff x="-5957448" y="3515305"/>
            <a:chExt cx="4931781" cy="172438"/>
          </a:xfrm>
        </p:grpSpPr>
        <p:sp>
          <p:nvSpPr>
            <p:cNvPr id="551" name="Google Shape;551;p24"/>
            <p:cNvSpPr/>
            <p:nvPr/>
          </p:nvSpPr>
          <p:spPr>
            <a:xfrm>
              <a:off x="-5957448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2" name="Google Shape;552;p24"/>
            <p:cNvSpPr/>
            <p:nvPr/>
          </p:nvSpPr>
          <p:spPr>
            <a:xfrm>
              <a:off x="-586648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-589578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-595744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5" name="Google Shape;555;p24"/>
            <p:cNvSpPr/>
            <p:nvPr/>
          </p:nvSpPr>
          <p:spPr>
            <a:xfrm>
              <a:off x="-5922519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6" name="Google Shape;556;p24"/>
            <p:cNvSpPr/>
            <p:nvPr/>
          </p:nvSpPr>
          <p:spPr>
            <a:xfrm>
              <a:off x="-586648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7" name="Google Shape;557;p24"/>
            <p:cNvSpPr/>
            <p:nvPr/>
          </p:nvSpPr>
          <p:spPr>
            <a:xfrm>
              <a:off x="-564072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61" y="2418"/>
                  </a:lnTo>
                  <a:lnTo>
                    <a:pt x="2061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8" name="Google Shape;558;p24"/>
            <p:cNvSpPr/>
            <p:nvPr/>
          </p:nvSpPr>
          <p:spPr>
            <a:xfrm>
              <a:off x="-554984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-557906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-5640729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-5605799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-554984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3" name="Google Shape;563;p24"/>
            <p:cNvSpPr/>
            <p:nvPr/>
          </p:nvSpPr>
          <p:spPr>
            <a:xfrm>
              <a:off x="-5324081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4" name="Google Shape;564;p24"/>
            <p:cNvSpPr/>
            <p:nvPr/>
          </p:nvSpPr>
          <p:spPr>
            <a:xfrm>
              <a:off x="-523312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5" name="Google Shape;565;p24"/>
            <p:cNvSpPr/>
            <p:nvPr/>
          </p:nvSpPr>
          <p:spPr>
            <a:xfrm>
              <a:off x="-526234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6" name="Google Shape;566;p24"/>
            <p:cNvSpPr/>
            <p:nvPr/>
          </p:nvSpPr>
          <p:spPr>
            <a:xfrm>
              <a:off x="-5324081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-528908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-523312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9" name="Google Shape;569;p24"/>
            <p:cNvSpPr/>
            <p:nvPr/>
          </p:nvSpPr>
          <p:spPr>
            <a:xfrm>
              <a:off x="-500736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0" name="Google Shape;570;p24"/>
            <p:cNvSpPr/>
            <p:nvPr/>
          </p:nvSpPr>
          <p:spPr>
            <a:xfrm>
              <a:off x="-4916402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1" name="Google Shape;571;p24"/>
            <p:cNvSpPr/>
            <p:nvPr/>
          </p:nvSpPr>
          <p:spPr>
            <a:xfrm>
              <a:off x="-4945700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-500736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-497236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4" name="Google Shape;574;p24"/>
            <p:cNvSpPr/>
            <p:nvPr/>
          </p:nvSpPr>
          <p:spPr>
            <a:xfrm>
              <a:off x="-491640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5" name="Google Shape;575;p24"/>
            <p:cNvSpPr/>
            <p:nvPr/>
          </p:nvSpPr>
          <p:spPr>
            <a:xfrm>
              <a:off x="-469064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-4599754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-4628981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-4690643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9" name="Google Shape;579;p24"/>
            <p:cNvSpPr/>
            <p:nvPr/>
          </p:nvSpPr>
          <p:spPr>
            <a:xfrm>
              <a:off x="-4655713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0" name="Google Shape;580;p24"/>
            <p:cNvSpPr/>
            <p:nvPr/>
          </p:nvSpPr>
          <p:spPr>
            <a:xfrm>
              <a:off x="-45997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-437399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-4283035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-4312262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-437399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-433899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-428303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-4057275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-3966316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-3995614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0" name="Google Shape;590;p24"/>
            <p:cNvSpPr/>
            <p:nvPr/>
          </p:nvSpPr>
          <p:spPr>
            <a:xfrm>
              <a:off x="-4057275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1" name="Google Shape;591;p24"/>
            <p:cNvSpPr/>
            <p:nvPr/>
          </p:nvSpPr>
          <p:spPr>
            <a:xfrm>
              <a:off x="-4022274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2" name="Google Shape;592;p24"/>
            <p:cNvSpPr/>
            <p:nvPr/>
          </p:nvSpPr>
          <p:spPr>
            <a:xfrm>
              <a:off x="-3966316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3" name="Google Shape;593;p24"/>
            <p:cNvSpPr/>
            <p:nvPr/>
          </p:nvSpPr>
          <p:spPr>
            <a:xfrm>
              <a:off x="-3740556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4" name="Google Shape;594;p24"/>
            <p:cNvSpPr/>
            <p:nvPr/>
          </p:nvSpPr>
          <p:spPr>
            <a:xfrm>
              <a:off x="-3649668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5" name="Google Shape;595;p24"/>
            <p:cNvSpPr/>
            <p:nvPr/>
          </p:nvSpPr>
          <p:spPr>
            <a:xfrm>
              <a:off x="-367889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6" name="Google Shape;596;p24"/>
            <p:cNvSpPr/>
            <p:nvPr/>
          </p:nvSpPr>
          <p:spPr>
            <a:xfrm>
              <a:off x="-3740556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7" name="Google Shape;597;p24"/>
            <p:cNvSpPr/>
            <p:nvPr/>
          </p:nvSpPr>
          <p:spPr>
            <a:xfrm>
              <a:off x="-3705626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8" name="Google Shape;598;p24"/>
            <p:cNvSpPr/>
            <p:nvPr/>
          </p:nvSpPr>
          <p:spPr>
            <a:xfrm>
              <a:off x="-3649668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9" name="Google Shape;599;p24"/>
            <p:cNvSpPr/>
            <p:nvPr/>
          </p:nvSpPr>
          <p:spPr>
            <a:xfrm>
              <a:off x="-3423908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0" name="Google Shape;600;p24"/>
            <p:cNvSpPr/>
            <p:nvPr/>
          </p:nvSpPr>
          <p:spPr>
            <a:xfrm>
              <a:off x="-3332949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1" name="Google Shape;601;p24"/>
            <p:cNvSpPr/>
            <p:nvPr/>
          </p:nvSpPr>
          <p:spPr>
            <a:xfrm>
              <a:off x="-3362175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0" y="1"/>
                  </a:moveTo>
                  <a:lnTo>
                    <a:pt x="0" y="777"/>
                  </a:lnTo>
                  <a:lnTo>
                    <a:pt x="410" y="1339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2" name="Google Shape;602;p24"/>
            <p:cNvSpPr/>
            <p:nvPr/>
          </p:nvSpPr>
          <p:spPr>
            <a:xfrm>
              <a:off x="-3423908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3" name="Google Shape;603;p24"/>
            <p:cNvSpPr/>
            <p:nvPr/>
          </p:nvSpPr>
          <p:spPr>
            <a:xfrm>
              <a:off x="-338890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4" name="Google Shape;604;p24"/>
            <p:cNvSpPr/>
            <p:nvPr/>
          </p:nvSpPr>
          <p:spPr>
            <a:xfrm>
              <a:off x="-333294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7" y="1080"/>
                  </a:lnTo>
                  <a:lnTo>
                    <a:pt x="777" y="1080"/>
                  </a:lnTo>
                  <a:lnTo>
                    <a:pt x="652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5" name="Google Shape;605;p24"/>
            <p:cNvSpPr/>
            <p:nvPr/>
          </p:nvSpPr>
          <p:spPr>
            <a:xfrm>
              <a:off x="-3107189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6" name="Google Shape;606;p24"/>
            <p:cNvSpPr/>
            <p:nvPr/>
          </p:nvSpPr>
          <p:spPr>
            <a:xfrm>
              <a:off x="-3016229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7" name="Google Shape;607;p24"/>
            <p:cNvSpPr/>
            <p:nvPr/>
          </p:nvSpPr>
          <p:spPr>
            <a:xfrm>
              <a:off x="-3045527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8" name="Google Shape;608;p24"/>
            <p:cNvSpPr/>
            <p:nvPr/>
          </p:nvSpPr>
          <p:spPr>
            <a:xfrm>
              <a:off x="-3107189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9" name="Google Shape;609;p24"/>
            <p:cNvSpPr/>
            <p:nvPr/>
          </p:nvSpPr>
          <p:spPr>
            <a:xfrm>
              <a:off x="-307218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5" y="1"/>
                  </a:moveTo>
                  <a:lnTo>
                    <a:pt x="0" y="1080"/>
                  </a:lnTo>
                  <a:lnTo>
                    <a:pt x="785" y="688"/>
                  </a:lnTo>
                  <a:lnTo>
                    <a:pt x="7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0" name="Google Shape;610;p24"/>
            <p:cNvSpPr/>
            <p:nvPr/>
          </p:nvSpPr>
          <p:spPr>
            <a:xfrm>
              <a:off x="-3016229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1" name="Google Shape;611;p24"/>
            <p:cNvSpPr/>
            <p:nvPr/>
          </p:nvSpPr>
          <p:spPr>
            <a:xfrm>
              <a:off x="-2790470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5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2" name="Google Shape;612;p24"/>
            <p:cNvSpPr/>
            <p:nvPr/>
          </p:nvSpPr>
          <p:spPr>
            <a:xfrm>
              <a:off x="-2699581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268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3" name="Google Shape;613;p24"/>
            <p:cNvSpPr/>
            <p:nvPr/>
          </p:nvSpPr>
          <p:spPr>
            <a:xfrm>
              <a:off x="-2728808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4" name="Google Shape;614;p24"/>
            <p:cNvSpPr/>
            <p:nvPr/>
          </p:nvSpPr>
          <p:spPr>
            <a:xfrm>
              <a:off x="-2790470" y="3580816"/>
              <a:ext cx="90960" cy="45266"/>
            </a:xfrm>
            <a:custGeom>
              <a:avLst/>
              <a:gdLst/>
              <a:ahLst/>
              <a:cxnLst/>
              <a:rect l="l" t="t" r="r" b="b"/>
              <a:pathLst>
                <a:path w="1276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5" name="Google Shape;615;p24"/>
            <p:cNvSpPr/>
            <p:nvPr/>
          </p:nvSpPr>
          <p:spPr>
            <a:xfrm>
              <a:off x="-2755540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1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6" name="Google Shape;616;p24"/>
            <p:cNvSpPr/>
            <p:nvPr/>
          </p:nvSpPr>
          <p:spPr>
            <a:xfrm>
              <a:off x="-269958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7" name="Google Shape;617;p24"/>
            <p:cNvSpPr/>
            <p:nvPr/>
          </p:nvSpPr>
          <p:spPr>
            <a:xfrm>
              <a:off x="-2473822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7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7" y="2026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8" name="Google Shape;618;p24"/>
            <p:cNvSpPr/>
            <p:nvPr/>
          </p:nvSpPr>
          <p:spPr>
            <a:xfrm>
              <a:off x="-2382862" y="3570622"/>
              <a:ext cx="90389" cy="40133"/>
            </a:xfrm>
            <a:custGeom>
              <a:avLst/>
              <a:gdLst/>
              <a:ahLst/>
              <a:cxnLst/>
              <a:rect l="l" t="t" r="r" b="b"/>
              <a:pathLst>
                <a:path w="1268" h="563" extrusionOk="0">
                  <a:moveTo>
                    <a:pt x="402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9" name="Google Shape;619;p24"/>
            <p:cNvSpPr/>
            <p:nvPr/>
          </p:nvSpPr>
          <p:spPr>
            <a:xfrm>
              <a:off x="-2412089" y="3515305"/>
              <a:ext cx="29298" cy="95451"/>
            </a:xfrm>
            <a:custGeom>
              <a:avLst/>
              <a:gdLst/>
              <a:ahLst/>
              <a:cxnLst/>
              <a:rect l="l" t="t" r="r" b="b"/>
              <a:pathLst>
                <a:path w="411" h="1339" extrusionOk="0">
                  <a:moveTo>
                    <a:pt x="411" y="1"/>
                  </a:moveTo>
                  <a:lnTo>
                    <a:pt x="0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0" name="Google Shape;620;p24"/>
            <p:cNvSpPr/>
            <p:nvPr/>
          </p:nvSpPr>
          <p:spPr>
            <a:xfrm>
              <a:off x="-247382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7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1" name="Google Shape;621;p24"/>
            <p:cNvSpPr/>
            <p:nvPr/>
          </p:nvSpPr>
          <p:spPr>
            <a:xfrm>
              <a:off x="-2438821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786" y="1"/>
                  </a:moveTo>
                  <a:lnTo>
                    <a:pt x="0" y="1080"/>
                  </a:lnTo>
                  <a:lnTo>
                    <a:pt x="786" y="688"/>
                  </a:lnTo>
                  <a:lnTo>
                    <a:pt x="7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2" name="Google Shape;622;p24"/>
            <p:cNvSpPr/>
            <p:nvPr/>
          </p:nvSpPr>
          <p:spPr>
            <a:xfrm>
              <a:off x="-2382862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1" y="1"/>
                  </a:moveTo>
                  <a:lnTo>
                    <a:pt x="777" y="1080"/>
                  </a:lnTo>
                  <a:lnTo>
                    <a:pt x="652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3" name="Google Shape;623;p24"/>
            <p:cNvSpPr/>
            <p:nvPr/>
          </p:nvSpPr>
          <p:spPr>
            <a:xfrm>
              <a:off x="-2157102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76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491" y="2418"/>
                  </a:lnTo>
                  <a:lnTo>
                    <a:pt x="1276" y="2026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4" name="Google Shape;624;p24"/>
            <p:cNvSpPr/>
            <p:nvPr/>
          </p:nvSpPr>
          <p:spPr>
            <a:xfrm>
              <a:off x="-2066143" y="3570622"/>
              <a:ext cx="90318" cy="40133"/>
            </a:xfrm>
            <a:custGeom>
              <a:avLst/>
              <a:gdLst/>
              <a:ahLst/>
              <a:cxnLst/>
              <a:rect l="l" t="t" r="r" b="b"/>
              <a:pathLst>
                <a:path w="1267" h="563" extrusionOk="0">
                  <a:moveTo>
                    <a:pt x="402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67" y="144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5" name="Google Shape;625;p24"/>
            <p:cNvSpPr/>
            <p:nvPr/>
          </p:nvSpPr>
          <p:spPr>
            <a:xfrm>
              <a:off x="-2095441" y="3515305"/>
              <a:ext cx="29369" cy="95451"/>
            </a:xfrm>
            <a:custGeom>
              <a:avLst/>
              <a:gdLst/>
              <a:ahLst/>
              <a:cxnLst/>
              <a:rect l="l" t="t" r="r" b="b"/>
              <a:pathLst>
                <a:path w="412" h="1339" extrusionOk="0">
                  <a:moveTo>
                    <a:pt x="411" y="1"/>
                  </a:moveTo>
                  <a:lnTo>
                    <a:pt x="1" y="777"/>
                  </a:lnTo>
                  <a:lnTo>
                    <a:pt x="411" y="133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6" name="Google Shape;626;p24"/>
            <p:cNvSpPr/>
            <p:nvPr/>
          </p:nvSpPr>
          <p:spPr>
            <a:xfrm>
              <a:off x="-2157102" y="3580816"/>
              <a:ext cx="91031" cy="45266"/>
            </a:xfrm>
            <a:custGeom>
              <a:avLst/>
              <a:gdLst/>
              <a:ahLst/>
              <a:cxnLst/>
              <a:rect l="l" t="t" r="r" b="b"/>
              <a:pathLst>
                <a:path w="127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76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7" name="Google Shape;627;p24"/>
            <p:cNvSpPr/>
            <p:nvPr/>
          </p:nvSpPr>
          <p:spPr>
            <a:xfrm>
              <a:off x="-2122101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8" name="Google Shape;628;p24"/>
            <p:cNvSpPr/>
            <p:nvPr/>
          </p:nvSpPr>
          <p:spPr>
            <a:xfrm>
              <a:off x="-2066143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0" y="1"/>
                  </a:moveTo>
                  <a:lnTo>
                    <a:pt x="776" y="1080"/>
                  </a:lnTo>
                  <a:lnTo>
                    <a:pt x="651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9" name="Google Shape;629;p24"/>
            <p:cNvSpPr/>
            <p:nvPr/>
          </p:nvSpPr>
          <p:spPr>
            <a:xfrm>
              <a:off x="-1840383" y="3515305"/>
              <a:ext cx="181278" cy="172438"/>
            </a:xfrm>
            <a:custGeom>
              <a:avLst/>
              <a:gdLst/>
              <a:ahLst/>
              <a:cxnLst/>
              <a:rect l="l" t="t" r="r" b="b"/>
              <a:pathLst>
                <a:path w="2543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0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7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0" name="Google Shape;630;p24"/>
            <p:cNvSpPr/>
            <p:nvPr/>
          </p:nvSpPr>
          <p:spPr>
            <a:xfrm>
              <a:off x="-1750136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7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1" name="Google Shape;631;p24"/>
            <p:cNvSpPr/>
            <p:nvPr/>
          </p:nvSpPr>
          <p:spPr>
            <a:xfrm>
              <a:off x="-177872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2" name="Google Shape;632;p24"/>
            <p:cNvSpPr/>
            <p:nvPr/>
          </p:nvSpPr>
          <p:spPr>
            <a:xfrm>
              <a:off x="-1840383" y="3580816"/>
              <a:ext cx="90318" cy="45266"/>
            </a:xfrm>
            <a:custGeom>
              <a:avLst/>
              <a:gdLst/>
              <a:ahLst/>
              <a:cxnLst/>
              <a:rect l="l" t="t" r="r" b="b"/>
              <a:pathLst>
                <a:path w="1267" h="635" extrusionOk="0">
                  <a:moveTo>
                    <a:pt x="0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3" name="Google Shape;633;p24"/>
            <p:cNvSpPr/>
            <p:nvPr/>
          </p:nvSpPr>
          <p:spPr>
            <a:xfrm>
              <a:off x="-180545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4" name="Google Shape;634;p24"/>
            <p:cNvSpPr/>
            <p:nvPr/>
          </p:nvSpPr>
          <p:spPr>
            <a:xfrm>
              <a:off x="-1750136" y="3610685"/>
              <a:ext cx="56101" cy="77059"/>
            </a:xfrm>
            <a:custGeom>
              <a:avLst/>
              <a:gdLst/>
              <a:ahLst/>
              <a:cxnLst/>
              <a:rect l="l" t="t" r="r" b="b"/>
              <a:pathLst>
                <a:path w="787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5" name="Google Shape;635;p24"/>
            <p:cNvSpPr/>
            <p:nvPr/>
          </p:nvSpPr>
          <p:spPr>
            <a:xfrm>
              <a:off x="-1523735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8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2" y="2418"/>
                  </a:lnTo>
                  <a:lnTo>
                    <a:pt x="1268" y="2026"/>
                  </a:lnTo>
                  <a:lnTo>
                    <a:pt x="2053" y="2418"/>
                  </a:lnTo>
                  <a:lnTo>
                    <a:pt x="2053" y="2418"/>
                  </a:lnTo>
                  <a:lnTo>
                    <a:pt x="1928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6" name="Google Shape;636;p24"/>
            <p:cNvSpPr/>
            <p:nvPr/>
          </p:nvSpPr>
          <p:spPr>
            <a:xfrm>
              <a:off x="-1433417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7" name="Google Shape;637;p24"/>
            <p:cNvSpPr/>
            <p:nvPr/>
          </p:nvSpPr>
          <p:spPr>
            <a:xfrm>
              <a:off x="-1462002" y="3515305"/>
              <a:ext cx="28657" cy="95451"/>
            </a:xfrm>
            <a:custGeom>
              <a:avLst/>
              <a:gdLst/>
              <a:ahLst/>
              <a:cxnLst/>
              <a:rect l="l" t="t" r="r" b="b"/>
              <a:pathLst>
                <a:path w="402" h="1339" extrusionOk="0">
                  <a:moveTo>
                    <a:pt x="402" y="1"/>
                  </a:moveTo>
                  <a:lnTo>
                    <a:pt x="0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8" name="Google Shape;638;p24"/>
            <p:cNvSpPr/>
            <p:nvPr/>
          </p:nvSpPr>
          <p:spPr>
            <a:xfrm>
              <a:off x="-1523735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8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9" name="Google Shape;639;p24"/>
            <p:cNvSpPr/>
            <p:nvPr/>
          </p:nvSpPr>
          <p:spPr>
            <a:xfrm>
              <a:off x="-1488734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7" y="1"/>
                  </a:moveTo>
                  <a:lnTo>
                    <a:pt x="1" y="1080"/>
                  </a:lnTo>
                  <a:lnTo>
                    <a:pt x="777" y="68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0" name="Google Shape;640;p24"/>
            <p:cNvSpPr/>
            <p:nvPr/>
          </p:nvSpPr>
          <p:spPr>
            <a:xfrm>
              <a:off x="-1433417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1" y="1"/>
                  </a:moveTo>
                  <a:lnTo>
                    <a:pt x="786" y="1080"/>
                  </a:lnTo>
                  <a:lnTo>
                    <a:pt x="786" y="1080"/>
                  </a:lnTo>
                  <a:lnTo>
                    <a:pt x="661" y="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1" name="Google Shape;641;p24"/>
            <p:cNvSpPr/>
            <p:nvPr/>
          </p:nvSpPr>
          <p:spPr>
            <a:xfrm>
              <a:off x="-1207016" y="3515305"/>
              <a:ext cx="181349" cy="172438"/>
            </a:xfrm>
            <a:custGeom>
              <a:avLst/>
              <a:gdLst/>
              <a:ahLst/>
              <a:cxnLst/>
              <a:rect l="l" t="t" r="r" b="b"/>
              <a:pathLst>
                <a:path w="2544" h="2419" extrusionOk="0">
                  <a:moveTo>
                    <a:pt x="1267" y="1"/>
                  </a:moveTo>
                  <a:lnTo>
                    <a:pt x="866" y="777"/>
                  </a:lnTo>
                  <a:lnTo>
                    <a:pt x="1" y="920"/>
                  </a:lnTo>
                  <a:lnTo>
                    <a:pt x="616" y="1553"/>
                  </a:lnTo>
                  <a:lnTo>
                    <a:pt x="491" y="2418"/>
                  </a:lnTo>
                  <a:lnTo>
                    <a:pt x="1267" y="2026"/>
                  </a:lnTo>
                  <a:lnTo>
                    <a:pt x="2052" y="2418"/>
                  </a:lnTo>
                  <a:lnTo>
                    <a:pt x="2052" y="2418"/>
                  </a:lnTo>
                  <a:lnTo>
                    <a:pt x="1927" y="1553"/>
                  </a:lnTo>
                  <a:lnTo>
                    <a:pt x="2543" y="920"/>
                  </a:lnTo>
                  <a:lnTo>
                    <a:pt x="1678" y="777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2" name="Google Shape;642;p24"/>
            <p:cNvSpPr/>
            <p:nvPr/>
          </p:nvSpPr>
          <p:spPr>
            <a:xfrm>
              <a:off x="-1116698" y="3570622"/>
              <a:ext cx="91031" cy="40133"/>
            </a:xfrm>
            <a:custGeom>
              <a:avLst/>
              <a:gdLst/>
              <a:ahLst/>
              <a:cxnLst/>
              <a:rect l="l" t="t" r="r" b="b"/>
              <a:pathLst>
                <a:path w="1277" h="563" extrusionOk="0">
                  <a:moveTo>
                    <a:pt x="411" y="1"/>
                  </a:moveTo>
                  <a:lnTo>
                    <a:pt x="0" y="563"/>
                  </a:lnTo>
                  <a:lnTo>
                    <a:pt x="0" y="563"/>
                  </a:lnTo>
                  <a:lnTo>
                    <a:pt x="1276" y="144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3" name="Google Shape;643;p24"/>
            <p:cNvSpPr/>
            <p:nvPr/>
          </p:nvSpPr>
          <p:spPr>
            <a:xfrm>
              <a:off x="-1145354" y="3515305"/>
              <a:ext cx="28728" cy="95451"/>
            </a:xfrm>
            <a:custGeom>
              <a:avLst/>
              <a:gdLst/>
              <a:ahLst/>
              <a:cxnLst/>
              <a:rect l="l" t="t" r="r" b="b"/>
              <a:pathLst>
                <a:path w="403" h="1339" extrusionOk="0">
                  <a:moveTo>
                    <a:pt x="402" y="1"/>
                  </a:moveTo>
                  <a:lnTo>
                    <a:pt x="1" y="777"/>
                  </a:lnTo>
                  <a:lnTo>
                    <a:pt x="402" y="1339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4" name="Google Shape;644;p24"/>
            <p:cNvSpPr/>
            <p:nvPr/>
          </p:nvSpPr>
          <p:spPr>
            <a:xfrm>
              <a:off x="-1207016" y="3580816"/>
              <a:ext cx="90389" cy="45266"/>
            </a:xfrm>
            <a:custGeom>
              <a:avLst/>
              <a:gdLst/>
              <a:ahLst/>
              <a:cxnLst/>
              <a:rect l="l" t="t" r="r" b="b"/>
              <a:pathLst>
                <a:path w="1268" h="635" extrusionOk="0">
                  <a:moveTo>
                    <a:pt x="1" y="1"/>
                  </a:moveTo>
                  <a:lnTo>
                    <a:pt x="616" y="634"/>
                  </a:lnTo>
                  <a:lnTo>
                    <a:pt x="1267" y="4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5" name="Google Shape;645;p24"/>
            <p:cNvSpPr/>
            <p:nvPr/>
          </p:nvSpPr>
          <p:spPr>
            <a:xfrm>
              <a:off x="-1172015" y="3610685"/>
              <a:ext cx="55388" cy="77059"/>
            </a:xfrm>
            <a:custGeom>
              <a:avLst/>
              <a:gdLst/>
              <a:ahLst/>
              <a:cxnLst/>
              <a:rect l="l" t="t" r="r" b="b"/>
              <a:pathLst>
                <a:path w="777" h="1081" extrusionOk="0">
                  <a:moveTo>
                    <a:pt x="776" y="1"/>
                  </a:moveTo>
                  <a:lnTo>
                    <a:pt x="0" y="1080"/>
                  </a:lnTo>
                  <a:lnTo>
                    <a:pt x="776" y="688"/>
                  </a:lnTo>
                  <a:lnTo>
                    <a:pt x="7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6" name="Google Shape;646;p24"/>
            <p:cNvSpPr/>
            <p:nvPr/>
          </p:nvSpPr>
          <p:spPr>
            <a:xfrm>
              <a:off x="-1116698" y="3610685"/>
              <a:ext cx="56030" cy="77059"/>
            </a:xfrm>
            <a:custGeom>
              <a:avLst/>
              <a:gdLst/>
              <a:ahLst/>
              <a:cxnLst/>
              <a:rect l="l" t="t" r="r" b="b"/>
              <a:pathLst>
                <a:path w="786" h="1081" extrusionOk="0">
                  <a:moveTo>
                    <a:pt x="0" y="1"/>
                  </a:moveTo>
                  <a:lnTo>
                    <a:pt x="785" y="1080"/>
                  </a:lnTo>
                  <a:lnTo>
                    <a:pt x="785" y="1080"/>
                  </a:lnTo>
                  <a:lnTo>
                    <a:pt x="660" y="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3827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3"/>
          <p:cNvGrpSpPr/>
          <p:nvPr/>
        </p:nvGrpSpPr>
        <p:grpSpPr>
          <a:xfrm rot="10800000">
            <a:off x="5952939" y="1625369"/>
            <a:ext cx="4173908" cy="4435784"/>
            <a:chOff x="-701300" y="296400"/>
            <a:chExt cx="3270575" cy="3475775"/>
          </a:xfrm>
        </p:grpSpPr>
        <p:sp>
          <p:nvSpPr>
            <p:cNvPr id="131" name="Google Shape;131;p3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35" name="Google Shape;135;p3"/>
          <p:cNvGrpSpPr/>
          <p:nvPr/>
        </p:nvGrpSpPr>
        <p:grpSpPr>
          <a:xfrm flipH="1">
            <a:off x="-1068928" y="-37506"/>
            <a:ext cx="6164833" cy="1385856"/>
            <a:chOff x="3323550" y="585000"/>
            <a:chExt cx="4800150" cy="1079075"/>
          </a:xfrm>
        </p:grpSpPr>
        <p:sp>
          <p:nvSpPr>
            <p:cNvPr id="136" name="Google Shape;136;p3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40" name="Google Shape;140;p3"/>
          <p:cNvSpPr txBox="1">
            <a:spLocks noGrp="1"/>
          </p:cNvSpPr>
          <p:nvPr>
            <p:ph type="title"/>
          </p:nvPr>
        </p:nvSpPr>
        <p:spPr>
          <a:xfrm>
            <a:off x="1736250" y="2263467"/>
            <a:ext cx="5671500" cy="120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41" name="Google Shape;141;p3"/>
          <p:cNvSpPr txBox="1">
            <a:spLocks noGrp="1"/>
          </p:cNvSpPr>
          <p:nvPr>
            <p:ph type="subTitle" idx="1"/>
          </p:nvPr>
        </p:nvSpPr>
        <p:spPr>
          <a:xfrm>
            <a:off x="1736250" y="3466473"/>
            <a:ext cx="5671500" cy="41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2" name="Google Shape;142;p3"/>
          <p:cNvSpPr txBox="1">
            <a:spLocks noGrp="1"/>
          </p:cNvSpPr>
          <p:nvPr>
            <p:ph type="title" idx="2" hasCustomPrompt="1"/>
          </p:nvPr>
        </p:nvSpPr>
        <p:spPr>
          <a:xfrm>
            <a:off x="1736250" y="1259750"/>
            <a:ext cx="5671500" cy="1003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16639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4"/>
          <p:cNvGrpSpPr/>
          <p:nvPr/>
        </p:nvGrpSpPr>
        <p:grpSpPr>
          <a:xfrm>
            <a:off x="-698967" y="-342306"/>
            <a:ext cx="10825814" cy="1385856"/>
            <a:chOff x="-305650" y="585000"/>
            <a:chExt cx="8429350" cy="1079075"/>
          </a:xfrm>
        </p:grpSpPr>
        <p:sp>
          <p:nvSpPr>
            <p:cNvPr id="145" name="Google Shape;145;p4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-305650" y="585000"/>
              <a:ext cx="2876275" cy="736050"/>
            </a:xfrm>
            <a:custGeom>
              <a:avLst/>
              <a:gdLst/>
              <a:ahLst/>
              <a:cxnLst/>
              <a:rect l="l" t="t" r="r" b="b"/>
              <a:pathLst>
                <a:path w="115051" h="29442" extrusionOk="0">
                  <a:moveTo>
                    <a:pt x="9118" y="1"/>
                  </a:moveTo>
                  <a:cubicBezTo>
                    <a:pt x="7298" y="10599"/>
                    <a:pt x="5282" y="21109"/>
                    <a:pt x="1" y="29441"/>
                  </a:cubicBezTo>
                  <a:cubicBezTo>
                    <a:pt x="35329" y="10724"/>
                    <a:pt x="74976" y="1749"/>
                    <a:pt x="1150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3323550" y="585000"/>
              <a:ext cx="4768025" cy="1079075"/>
            </a:xfrm>
            <a:custGeom>
              <a:avLst/>
              <a:gdLst/>
              <a:ahLst/>
              <a:cxnLst/>
              <a:rect l="l" t="t" r="r" b="b"/>
              <a:pathLst>
                <a:path w="190721" h="43163" extrusionOk="0">
                  <a:moveTo>
                    <a:pt x="174787" y="7316"/>
                  </a:moveTo>
                  <a:cubicBezTo>
                    <a:pt x="170719" y="4176"/>
                    <a:pt x="166205" y="1839"/>
                    <a:pt x="161423" y="1"/>
                  </a:cubicBezTo>
                  <a:lnTo>
                    <a:pt x="1" y="1"/>
                  </a:lnTo>
                  <a:cubicBezTo>
                    <a:pt x="6531" y="268"/>
                    <a:pt x="13044" y="714"/>
                    <a:pt x="19538" y="1339"/>
                  </a:cubicBezTo>
                  <a:cubicBezTo>
                    <a:pt x="35846" y="2891"/>
                    <a:pt x="52012" y="5425"/>
                    <a:pt x="68035" y="8726"/>
                  </a:cubicBezTo>
                  <a:cubicBezTo>
                    <a:pt x="107271" y="16773"/>
                    <a:pt x="145650" y="29370"/>
                    <a:pt x="183298" y="43162"/>
                  </a:cubicBezTo>
                  <a:cubicBezTo>
                    <a:pt x="190721" y="31671"/>
                    <a:pt x="185600" y="15720"/>
                    <a:pt x="174787" y="7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-274425" y="585000"/>
              <a:ext cx="1645125" cy="584375"/>
            </a:xfrm>
            <a:custGeom>
              <a:avLst/>
              <a:gdLst/>
              <a:ahLst/>
              <a:cxnLst/>
              <a:rect l="l" t="t" r="r" b="b"/>
              <a:pathLst>
                <a:path w="65805" h="23375" extrusionOk="0">
                  <a:moveTo>
                    <a:pt x="8030" y="1"/>
                  </a:moveTo>
                  <a:cubicBezTo>
                    <a:pt x="6406" y="8476"/>
                    <a:pt x="4265" y="16648"/>
                    <a:pt x="1" y="23375"/>
                  </a:cubicBezTo>
                  <a:cubicBezTo>
                    <a:pt x="20716" y="12401"/>
                    <a:pt x="42912" y="4783"/>
                    <a:pt x="65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4706350" y="585000"/>
              <a:ext cx="3416450" cy="927400"/>
            </a:xfrm>
            <a:custGeom>
              <a:avLst/>
              <a:gdLst/>
              <a:ahLst/>
              <a:cxnLst/>
              <a:rect l="l" t="t" r="r" b="b"/>
              <a:pathLst>
                <a:path w="136658" h="37096" extrusionOk="0">
                  <a:moveTo>
                    <a:pt x="120724" y="1250"/>
                  </a:moveTo>
                  <a:cubicBezTo>
                    <a:pt x="120153" y="822"/>
                    <a:pt x="119582" y="393"/>
                    <a:pt x="118993" y="1"/>
                  </a:cubicBezTo>
                  <a:lnTo>
                    <a:pt x="1" y="1"/>
                  </a:lnTo>
                  <a:cubicBezTo>
                    <a:pt x="4676" y="822"/>
                    <a:pt x="9333" y="1714"/>
                    <a:pt x="13972" y="2659"/>
                  </a:cubicBezTo>
                  <a:cubicBezTo>
                    <a:pt x="53208" y="10724"/>
                    <a:pt x="91587" y="23321"/>
                    <a:pt x="129235" y="37096"/>
                  </a:cubicBezTo>
                  <a:cubicBezTo>
                    <a:pt x="136658" y="25605"/>
                    <a:pt x="131537" y="9654"/>
                    <a:pt x="120724" y="1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-247650" y="585000"/>
              <a:ext cx="1126350" cy="454575"/>
            </a:xfrm>
            <a:custGeom>
              <a:avLst/>
              <a:gdLst/>
              <a:ahLst/>
              <a:cxnLst/>
              <a:rect l="l" t="t" r="r" b="b"/>
              <a:pathLst>
                <a:path w="45054" h="18183" extrusionOk="0">
                  <a:moveTo>
                    <a:pt x="6941" y="1"/>
                  </a:moveTo>
                  <a:cubicBezTo>
                    <a:pt x="5425" y="6585"/>
                    <a:pt x="3390" y="12847"/>
                    <a:pt x="0" y="18182"/>
                  </a:cubicBezTo>
                  <a:cubicBezTo>
                    <a:pt x="14382" y="10564"/>
                    <a:pt x="29494" y="4551"/>
                    <a:pt x="450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5372775" y="585000"/>
              <a:ext cx="2750925" cy="797600"/>
            </a:xfrm>
            <a:custGeom>
              <a:avLst/>
              <a:gdLst/>
              <a:ahLst/>
              <a:cxnLst/>
              <a:rect l="l" t="t" r="r" b="b"/>
              <a:pathLst>
                <a:path w="110037" h="31904" extrusionOk="0">
                  <a:moveTo>
                    <a:pt x="1" y="1"/>
                  </a:moveTo>
                  <a:cubicBezTo>
                    <a:pt x="35204" y="8030"/>
                    <a:pt x="69730" y="19485"/>
                    <a:pt x="103649" y="31903"/>
                  </a:cubicBezTo>
                  <a:cubicBezTo>
                    <a:pt x="110036" y="22019"/>
                    <a:pt x="107128" y="8833"/>
                    <a:pt x="99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4"/>
          <p:cNvSpPr txBox="1">
            <a:spLocks noGrp="1"/>
          </p:cNvSpPr>
          <p:nvPr>
            <p:ph type="body" idx="1"/>
          </p:nvPr>
        </p:nvSpPr>
        <p:spPr>
          <a:xfrm>
            <a:off x="720000" y="1263000"/>
            <a:ext cx="7704000" cy="3340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Libre Franklin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380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oogle Shape;156;p5"/>
          <p:cNvGrpSpPr/>
          <p:nvPr/>
        </p:nvGrpSpPr>
        <p:grpSpPr>
          <a:xfrm>
            <a:off x="-1203687" y="-685731"/>
            <a:ext cx="11810082" cy="4435784"/>
            <a:chOff x="-701300" y="296400"/>
            <a:chExt cx="9254100" cy="3475775"/>
          </a:xfrm>
        </p:grpSpPr>
        <p:sp>
          <p:nvSpPr>
            <p:cNvPr id="157" name="Google Shape;157;p5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5533375" y="647900"/>
              <a:ext cx="3019425" cy="1380150"/>
            </a:xfrm>
            <a:custGeom>
              <a:avLst/>
              <a:gdLst/>
              <a:ahLst/>
              <a:cxnLst/>
              <a:rect l="l" t="t" r="r" b="b"/>
              <a:pathLst>
                <a:path w="120777" h="55206" extrusionOk="0">
                  <a:moveTo>
                    <a:pt x="117333" y="1"/>
                  </a:moveTo>
                  <a:lnTo>
                    <a:pt x="0" y="1"/>
                  </a:lnTo>
                  <a:cubicBezTo>
                    <a:pt x="44000" y="9118"/>
                    <a:pt x="86251" y="26729"/>
                    <a:pt x="120777" y="55206"/>
                  </a:cubicBezTo>
                  <a:cubicBezTo>
                    <a:pt x="114568" y="38826"/>
                    <a:pt x="119867" y="17736"/>
                    <a:pt x="117333" y="1"/>
                  </a:cubicBezTo>
                  <a:close/>
                </a:path>
              </a:pathLst>
            </a:custGeom>
            <a:solidFill>
              <a:srgbClr val="F650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533375" y="647900"/>
              <a:ext cx="3019425" cy="1380150"/>
            </a:xfrm>
            <a:custGeom>
              <a:avLst/>
              <a:gdLst/>
              <a:ahLst/>
              <a:cxnLst/>
              <a:rect l="l" t="t" r="r" b="b"/>
              <a:pathLst>
                <a:path w="120777" h="55206" extrusionOk="0">
                  <a:moveTo>
                    <a:pt x="117333" y="1"/>
                  </a:moveTo>
                  <a:lnTo>
                    <a:pt x="0" y="1"/>
                  </a:lnTo>
                  <a:cubicBezTo>
                    <a:pt x="44000" y="9118"/>
                    <a:pt x="86251" y="26729"/>
                    <a:pt x="120777" y="55206"/>
                  </a:cubicBezTo>
                  <a:cubicBezTo>
                    <a:pt x="114568" y="38826"/>
                    <a:pt x="119867" y="17736"/>
                    <a:pt x="1173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63" name="Google Shape;163;p5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5"/>
          <p:cNvSpPr txBox="1">
            <a:spLocks noGrp="1"/>
          </p:cNvSpPr>
          <p:nvPr>
            <p:ph type="subTitle" idx="1"/>
          </p:nvPr>
        </p:nvSpPr>
        <p:spPr>
          <a:xfrm>
            <a:off x="1303939" y="2812550"/>
            <a:ext cx="27204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5" name="Google Shape;165;p5"/>
          <p:cNvSpPr txBox="1">
            <a:spLocks noGrp="1"/>
          </p:cNvSpPr>
          <p:nvPr>
            <p:ph type="subTitle" idx="2"/>
          </p:nvPr>
        </p:nvSpPr>
        <p:spPr>
          <a:xfrm>
            <a:off x="1303938" y="3282350"/>
            <a:ext cx="2720400" cy="805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"/>
          <p:cNvSpPr txBox="1">
            <a:spLocks noGrp="1"/>
          </p:cNvSpPr>
          <p:nvPr>
            <p:ph type="subTitle" idx="3"/>
          </p:nvPr>
        </p:nvSpPr>
        <p:spPr>
          <a:xfrm>
            <a:off x="5119638" y="2812550"/>
            <a:ext cx="27204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2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Bebas Neue"/>
              <a:buNone/>
              <a:defRPr sz="20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7" name="Google Shape;167;p5"/>
          <p:cNvSpPr txBox="1">
            <a:spLocks noGrp="1"/>
          </p:cNvSpPr>
          <p:nvPr>
            <p:ph type="subTitle" idx="4"/>
          </p:nvPr>
        </p:nvSpPr>
        <p:spPr>
          <a:xfrm>
            <a:off x="5119652" y="3282350"/>
            <a:ext cx="2720400" cy="805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29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6"/>
          <p:cNvGrpSpPr/>
          <p:nvPr/>
        </p:nvGrpSpPr>
        <p:grpSpPr>
          <a:xfrm rot="899949">
            <a:off x="-1375227" y="-1120514"/>
            <a:ext cx="4190443" cy="4453221"/>
            <a:chOff x="-4219997" y="480632"/>
            <a:chExt cx="2433812" cy="2586434"/>
          </a:xfrm>
        </p:grpSpPr>
        <p:sp>
          <p:nvSpPr>
            <p:cNvPr id="170" name="Google Shape;170;p6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4" name="Google Shape;174;p6"/>
          <p:cNvGrpSpPr/>
          <p:nvPr/>
        </p:nvGrpSpPr>
        <p:grpSpPr>
          <a:xfrm>
            <a:off x="5947550" y="3487006"/>
            <a:ext cx="4853649" cy="2253390"/>
            <a:chOff x="4841950" y="3595950"/>
            <a:chExt cx="3795175" cy="1761975"/>
          </a:xfrm>
        </p:grpSpPr>
        <p:sp>
          <p:nvSpPr>
            <p:cNvPr id="175" name="Google Shape;175;p6"/>
            <p:cNvSpPr/>
            <p:nvPr/>
          </p:nvSpPr>
          <p:spPr>
            <a:xfrm>
              <a:off x="5150200" y="3595950"/>
              <a:ext cx="3408400" cy="1677675"/>
            </a:xfrm>
            <a:custGeom>
              <a:avLst/>
              <a:gdLst/>
              <a:ahLst/>
              <a:cxnLst/>
              <a:rect l="l" t="t" r="r" b="b"/>
              <a:pathLst>
                <a:path w="136336" h="67107" extrusionOk="0">
                  <a:moveTo>
                    <a:pt x="0" y="67107"/>
                  </a:moveTo>
                  <a:cubicBezTo>
                    <a:pt x="45713" y="50138"/>
                    <a:pt x="88553" y="25854"/>
                    <a:pt x="130002" y="0"/>
                  </a:cubicBezTo>
                  <a:cubicBezTo>
                    <a:pt x="133802" y="3819"/>
                    <a:pt x="135836" y="8726"/>
                    <a:pt x="136336" y="13900"/>
                  </a:cubicBezTo>
                  <a:cubicBezTo>
                    <a:pt x="136318" y="13829"/>
                    <a:pt x="136282" y="13811"/>
                    <a:pt x="136247" y="13793"/>
                  </a:cubicBezTo>
                  <a:cubicBezTo>
                    <a:pt x="92354" y="35204"/>
                    <a:pt x="47230" y="54974"/>
                    <a:pt x="0" y="67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4841950" y="4243200"/>
              <a:ext cx="3795175" cy="1114725"/>
            </a:xfrm>
            <a:custGeom>
              <a:avLst/>
              <a:gdLst/>
              <a:ahLst/>
              <a:cxnLst/>
              <a:rect l="l" t="t" r="r" b="b"/>
              <a:pathLst>
                <a:path w="151807" h="44589" extrusionOk="0">
                  <a:moveTo>
                    <a:pt x="144009" y="0"/>
                  </a:moveTo>
                  <a:cubicBezTo>
                    <a:pt x="106843" y="15059"/>
                    <a:pt x="68909" y="28959"/>
                    <a:pt x="29977" y="38344"/>
                  </a:cubicBezTo>
                  <a:cubicBezTo>
                    <a:pt x="20056" y="40735"/>
                    <a:pt x="10064" y="42840"/>
                    <a:pt x="1" y="44589"/>
                  </a:cubicBezTo>
                  <a:lnTo>
                    <a:pt x="121920" y="44589"/>
                  </a:lnTo>
                  <a:cubicBezTo>
                    <a:pt x="127237" y="42466"/>
                    <a:pt x="132286" y="39789"/>
                    <a:pt x="136711" y="36114"/>
                  </a:cubicBezTo>
                  <a:cubicBezTo>
                    <a:pt x="147221" y="27353"/>
                    <a:pt x="151806" y="11241"/>
                    <a:pt x="144009" y="0"/>
                  </a:cubicBezTo>
                  <a:close/>
                </a:path>
              </a:pathLst>
            </a:custGeom>
            <a:solidFill>
              <a:srgbClr val="FF4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4841950" y="4243200"/>
              <a:ext cx="3795175" cy="1114725"/>
            </a:xfrm>
            <a:custGeom>
              <a:avLst/>
              <a:gdLst/>
              <a:ahLst/>
              <a:cxnLst/>
              <a:rect l="l" t="t" r="r" b="b"/>
              <a:pathLst>
                <a:path w="151807" h="44589" extrusionOk="0">
                  <a:moveTo>
                    <a:pt x="144009" y="0"/>
                  </a:moveTo>
                  <a:cubicBezTo>
                    <a:pt x="106843" y="15059"/>
                    <a:pt x="68909" y="28959"/>
                    <a:pt x="29977" y="38344"/>
                  </a:cubicBezTo>
                  <a:cubicBezTo>
                    <a:pt x="20056" y="40735"/>
                    <a:pt x="10064" y="42840"/>
                    <a:pt x="1" y="44589"/>
                  </a:cubicBezTo>
                  <a:lnTo>
                    <a:pt x="121920" y="44589"/>
                  </a:lnTo>
                  <a:cubicBezTo>
                    <a:pt x="127237" y="42466"/>
                    <a:pt x="132286" y="39789"/>
                    <a:pt x="136711" y="36114"/>
                  </a:cubicBezTo>
                  <a:cubicBezTo>
                    <a:pt x="147221" y="27353"/>
                    <a:pt x="151806" y="11241"/>
                    <a:pt x="1440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6919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 txBox="1">
            <a:spLocks noGrp="1"/>
          </p:cNvSpPr>
          <p:nvPr>
            <p:ph type="title"/>
          </p:nvPr>
        </p:nvSpPr>
        <p:spPr>
          <a:xfrm>
            <a:off x="4270200" y="1552050"/>
            <a:ext cx="4153800" cy="7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80" name="Google Shape;180;p7"/>
          <p:cNvSpPr txBox="1">
            <a:spLocks noGrp="1"/>
          </p:cNvSpPr>
          <p:nvPr>
            <p:ph type="subTitle" idx="1"/>
          </p:nvPr>
        </p:nvSpPr>
        <p:spPr>
          <a:xfrm>
            <a:off x="4270200" y="2307750"/>
            <a:ext cx="4153800" cy="128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81" name="Google Shape;181;p7"/>
          <p:cNvGrpSpPr/>
          <p:nvPr/>
        </p:nvGrpSpPr>
        <p:grpSpPr>
          <a:xfrm>
            <a:off x="5337950" y="-657276"/>
            <a:ext cx="5100785" cy="2130857"/>
            <a:chOff x="5337950" y="-657276"/>
            <a:chExt cx="5100785" cy="2130857"/>
          </a:xfrm>
        </p:grpSpPr>
        <p:sp>
          <p:nvSpPr>
            <p:cNvPr id="182" name="Google Shape;182;p7"/>
            <p:cNvSpPr/>
            <p:nvPr/>
          </p:nvSpPr>
          <p:spPr>
            <a:xfrm rot="324555">
              <a:off x="5729129" y="142417"/>
              <a:ext cx="4667508" cy="1113643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83" name="Google Shape;183;p7"/>
            <p:cNvGrpSpPr/>
            <p:nvPr/>
          </p:nvGrpSpPr>
          <p:grpSpPr>
            <a:xfrm rot="10800000" flipH="1">
              <a:off x="5337950" y="-657276"/>
              <a:ext cx="4853649" cy="1425622"/>
              <a:chOff x="4841950" y="4243200"/>
              <a:chExt cx="3795175" cy="1114725"/>
            </a:xfrm>
          </p:grpSpPr>
          <p:sp>
            <p:nvSpPr>
              <p:cNvPr id="184" name="Google Shape;184;p7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944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8"/>
          <p:cNvGrpSpPr/>
          <p:nvPr/>
        </p:nvGrpSpPr>
        <p:grpSpPr>
          <a:xfrm rot="10800000">
            <a:off x="-1719287" y="3706051"/>
            <a:ext cx="5100785" cy="2130874"/>
            <a:chOff x="5337950" y="-657276"/>
            <a:chExt cx="5100785" cy="2130874"/>
          </a:xfrm>
        </p:grpSpPr>
        <p:sp>
          <p:nvSpPr>
            <p:cNvPr id="188" name="Google Shape;188;p8"/>
            <p:cNvSpPr/>
            <p:nvPr/>
          </p:nvSpPr>
          <p:spPr>
            <a:xfrm rot="324568">
              <a:off x="5729126" y="142425"/>
              <a:ext cx="4667510" cy="1113644"/>
            </a:xfrm>
            <a:custGeom>
              <a:avLst/>
              <a:gdLst/>
              <a:ahLst/>
              <a:cxnLst/>
              <a:rect l="l" t="t" r="r" b="b"/>
              <a:pathLst>
                <a:path w="38031" h="9074" extrusionOk="0">
                  <a:moveTo>
                    <a:pt x="0" y="1"/>
                  </a:moveTo>
                  <a:cubicBezTo>
                    <a:pt x="12633" y="1508"/>
                    <a:pt x="24988" y="5050"/>
                    <a:pt x="37085" y="9073"/>
                  </a:cubicBezTo>
                  <a:cubicBezTo>
                    <a:pt x="37817" y="7869"/>
                    <a:pt x="38031" y="6504"/>
                    <a:pt x="37843" y="5157"/>
                  </a:cubicBezTo>
                  <a:lnTo>
                    <a:pt x="37843" y="5157"/>
                  </a:lnTo>
                  <a:cubicBezTo>
                    <a:pt x="37843" y="5175"/>
                    <a:pt x="37834" y="5184"/>
                    <a:pt x="37826" y="5193"/>
                  </a:cubicBezTo>
                  <a:cubicBezTo>
                    <a:pt x="25381" y="2445"/>
                    <a:pt x="12722" y="188"/>
                    <a:pt x="0" y="1"/>
                  </a:cubicBezTo>
                  <a:close/>
                </a:path>
              </a:pathLst>
            </a:custGeom>
            <a:solidFill>
              <a:srgbClr val="1D4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89" name="Google Shape;189;p8"/>
            <p:cNvGrpSpPr/>
            <p:nvPr/>
          </p:nvGrpSpPr>
          <p:grpSpPr>
            <a:xfrm rot="10800000" flipH="1">
              <a:off x="5337950" y="-657276"/>
              <a:ext cx="4853649" cy="1425622"/>
              <a:chOff x="4841950" y="4243200"/>
              <a:chExt cx="3795175" cy="1114725"/>
            </a:xfrm>
          </p:grpSpPr>
          <p:sp>
            <p:nvSpPr>
              <p:cNvPr id="190" name="Google Shape;190;p8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91" name="Google Shape;191;p8"/>
              <p:cNvSpPr/>
              <p:nvPr/>
            </p:nvSpPr>
            <p:spPr>
              <a:xfrm>
                <a:off x="4841950" y="4243200"/>
                <a:ext cx="3795175" cy="1114725"/>
              </a:xfrm>
              <a:custGeom>
                <a:avLst/>
                <a:gdLst/>
                <a:ahLst/>
                <a:cxnLst/>
                <a:rect l="l" t="t" r="r" b="b"/>
                <a:pathLst>
                  <a:path w="151807" h="44589" extrusionOk="0">
                    <a:moveTo>
                      <a:pt x="144009" y="0"/>
                    </a:moveTo>
                    <a:cubicBezTo>
                      <a:pt x="106843" y="15059"/>
                      <a:pt x="68909" y="28959"/>
                      <a:pt x="29977" y="38344"/>
                    </a:cubicBezTo>
                    <a:cubicBezTo>
                      <a:pt x="20056" y="40735"/>
                      <a:pt x="10064" y="42840"/>
                      <a:pt x="1" y="44589"/>
                    </a:cubicBezTo>
                    <a:lnTo>
                      <a:pt x="121920" y="44589"/>
                    </a:lnTo>
                    <a:cubicBezTo>
                      <a:pt x="127237" y="42466"/>
                      <a:pt x="132286" y="39789"/>
                      <a:pt x="136711" y="36114"/>
                    </a:cubicBezTo>
                    <a:cubicBezTo>
                      <a:pt x="147221" y="27353"/>
                      <a:pt x="151806" y="11241"/>
                      <a:pt x="144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2" name="Google Shape;192;p8"/>
          <p:cNvGrpSpPr/>
          <p:nvPr/>
        </p:nvGrpSpPr>
        <p:grpSpPr>
          <a:xfrm flipH="1">
            <a:off x="6516560" y="-428676"/>
            <a:ext cx="3270575" cy="3475775"/>
            <a:chOff x="-701300" y="296400"/>
            <a:chExt cx="3270575" cy="3475775"/>
          </a:xfrm>
        </p:grpSpPr>
        <p:sp>
          <p:nvSpPr>
            <p:cNvPr id="193" name="Google Shape;193;p8"/>
            <p:cNvSpPr/>
            <p:nvPr/>
          </p:nvSpPr>
          <p:spPr>
            <a:xfrm>
              <a:off x="-474700" y="647900"/>
              <a:ext cx="1730750" cy="1001450"/>
            </a:xfrm>
            <a:custGeom>
              <a:avLst/>
              <a:gdLst/>
              <a:ahLst/>
              <a:cxnLst/>
              <a:rect l="l" t="t" r="r" b="b"/>
              <a:pathLst>
                <a:path w="69230" h="40058" extrusionOk="0">
                  <a:moveTo>
                    <a:pt x="69230" y="1"/>
                  </a:moveTo>
                  <a:lnTo>
                    <a:pt x="2730" y="1"/>
                  </a:lnTo>
                  <a:cubicBezTo>
                    <a:pt x="2944" y="13775"/>
                    <a:pt x="4515" y="28156"/>
                    <a:pt x="0" y="40057"/>
                  </a:cubicBezTo>
                  <a:cubicBezTo>
                    <a:pt x="20716" y="22946"/>
                    <a:pt x="44232" y="9778"/>
                    <a:pt x="69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-701300" y="914200"/>
              <a:ext cx="2100550" cy="2857975"/>
            </a:xfrm>
            <a:custGeom>
              <a:avLst/>
              <a:gdLst/>
              <a:ahLst/>
              <a:cxnLst/>
              <a:rect l="l" t="t" r="r" b="b"/>
              <a:pathLst>
                <a:path w="84022" h="114319" extrusionOk="0">
                  <a:moveTo>
                    <a:pt x="84021" y="1"/>
                  </a:moveTo>
                  <a:lnTo>
                    <a:pt x="84021" y="1"/>
                  </a:lnTo>
                  <a:cubicBezTo>
                    <a:pt x="49942" y="24516"/>
                    <a:pt x="20163" y="55099"/>
                    <a:pt x="0" y="91587"/>
                  </a:cubicBezTo>
                  <a:cubicBezTo>
                    <a:pt x="4961" y="98902"/>
                    <a:pt x="9368" y="106343"/>
                    <a:pt x="11116" y="114318"/>
                  </a:cubicBezTo>
                  <a:cubicBezTo>
                    <a:pt x="24677" y="70693"/>
                    <a:pt x="51244" y="32135"/>
                    <a:pt x="8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0690" y="43537"/>
                    <a:pt x="69694" y="17593"/>
                    <a:pt x="112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-232050" y="296400"/>
              <a:ext cx="2801325" cy="1974750"/>
            </a:xfrm>
            <a:custGeom>
              <a:avLst/>
              <a:gdLst/>
              <a:ahLst/>
              <a:cxnLst/>
              <a:rect l="l" t="t" r="r" b="b"/>
              <a:pathLst>
                <a:path w="112053" h="78990" extrusionOk="0">
                  <a:moveTo>
                    <a:pt x="112053" y="1"/>
                  </a:moveTo>
                  <a:lnTo>
                    <a:pt x="112053" y="1"/>
                  </a:lnTo>
                  <a:cubicBezTo>
                    <a:pt x="71318" y="10046"/>
                    <a:pt x="32296" y="27371"/>
                    <a:pt x="1" y="53743"/>
                  </a:cubicBezTo>
                  <a:cubicBezTo>
                    <a:pt x="1874" y="62378"/>
                    <a:pt x="3213" y="70961"/>
                    <a:pt x="1874" y="78990"/>
                  </a:cubicBezTo>
                  <a:cubicBezTo>
                    <a:pt x="3213" y="77348"/>
                    <a:pt x="4586" y="75707"/>
                    <a:pt x="5942" y="74101"/>
                  </a:cubicBezTo>
                  <a:cubicBezTo>
                    <a:pt x="5407" y="69283"/>
                    <a:pt x="4265" y="64359"/>
                    <a:pt x="2909" y="59399"/>
                  </a:cubicBezTo>
                  <a:cubicBezTo>
                    <a:pt x="33813" y="31439"/>
                    <a:pt x="71889" y="12134"/>
                    <a:pt x="112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97" name="Google Shape;197;p8"/>
          <p:cNvSpPr txBox="1">
            <a:spLocks noGrp="1"/>
          </p:cNvSpPr>
          <p:nvPr>
            <p:ph type="title"/>
          </p:nvPr>
        </p:nvSpPr>
        <p:spPr>
          <a:xfrm>
            <a:off x="720000" y="1085700"/>
            <a:ext cx="3546000" cy="297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723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9"/>
          <p:cNvGrpSpPr/>
          <p:nvPr/>
        </p:nvGrpSpPr>
        <p:grpSpPr>
          <a:xfrm>
            <a:off x="7611776" y="3987945"/>
            <a:ext cx="1668064" cy="1305244"/>
            <a:chOff x="7611776" y="3987945"/>
            <a:chExt cx="1668064" cy="1305244"/>
          </a:xfrm>
        </p:grpSpPr>
        <p:sp>
          <p:nvSpPr>
            <p:cNvPr id="200" name="Google Shape;200;p9"/>
            <p:cNvSpPr/>
            <p:nvPr/>
          </p:nvSpPr>
          <p:spPr>
            <a:xfrm flipH="1">
              <a:off x="7611776" y="3987945"/>
              <a:ext cx="1556554" cy="1240966"/>
            </a:xfrm>
            <a:custGeom>
              <a:avLst/>
              <a:gdLst/>
              <a:ahLst/>
              <a:cxnLst/>
              <a:rect l="l" t="t" r="r" b="b"/>
              <a:pathLst>
                <a:path w="45490" h="36267" extrusionOk="0">
                  <a:moveTo>
                    <a:pt x="0" y="1"/>
                  </a:moveTo>
                  <a:lnTo>
                    <a:pt x="0" y="36267"/>
                  </a:lnTo>
                  <a:lnTo>
                    <a:pt x="45489" y="36267"/>
                  </a:lnTo>
                  <a:lnTo>
                    <a:pt x="32181" y="10101"/>
                  </a:lnTo>
                  <a:cubicBezTo>
                    <a:pt x="31354" y="10227"/>
                    <a:pt x="30552" y="10327"/>
                    <a:pt x="29725" y="10427"/>
                  </a:cubicBezTo>
                  <a:cubicBezTo>
                    <a:pt x="27883" y="10640"/>
                    <a:pt x="26133" y="10739"/>
                    <a:pt x="24471" y="10739"/>
                  </a:cubicBezTo>
                  <a:cubicBezTo>
                    <a:pt x="11659" y="10739"/>
                    <a:pt x="4082" y="4859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1" name="Google Shape;201;p9"/>
            <p:cNvSpPr/>
            <p:nvPr/>
          </p:nvSpPr>
          <p:spPr>
            <a:xfrm flipH="1">
              <a:off x="8485681" y="5128500"/>
              <a:ext cx="172422" cy="164689"/>
            </a:xfrm>
            <a:custGeom>
              <a:avLst/>
              <a:gdLst/>
              <a:ahLst/>
              <a:cxnLst/>
              <a:rect l="l" t="t" r="r" b="b"/>
              <a:pathLst>
                <a:path w="5039" h="4813" extrusionOk="0">
                  <a:moveTo>
                    <a:pt x="2482" y="0"/>
                  </a:moveTo>
                  <a:lnTo>
                    <a:pt x="1730" y="1579"/>
                  </a:lnTo>
                  <a:lnTo>
                    <a:pt x="0" y="1855"/>
                  </a:lnTo>
                  <a:lnTo>
                    <a:pt x="1279" y="3083"/>
                  </a:lnTo>
                  <a:lnTo>
                    <a:pt x="1003" y="4812"/>
                  </a:lnTo>
                  <a:lnTo>
                    <a:pt x="2532" y="3985"/>
                  </a:lnTo>
                  <a:lnTo>
                    <a:pt x="4111" y="4787"/>
                  </a:lnTo>
                  <a:lnTo>
                    <a:pt x="3785" y="3058"/>
                  </a:lnTo>
                  <a:lnTo>
                    <a:pt x="5038" y="1805"/>
                  </a:lnTo>
                  <a:lnTo>
                    <a:pt x="3284" y="1579"/>
                  </a:lnTo>
                  <a:lnTo>
                    <a:pt x="24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2" name="Google Shape;202;p9"/>
            <p:cNvSpPr/>
            <p:nvPr/>
          </p:nvSpPr>
          <p:spPr>
            <a:xfrm flipH="1">
              <a:off x="8786678" y="4585664"/>
              <a:ext cx="171567" cy="169000"/>
            </a:xfrm>
            <a:custGeom>
              <a:avLst/>
              <a:gdLst/>
              <a:ahLst/>
              <a:cxnLst/>
              <a:rect l="l" t="t" r="r" b="b"/>
              <a:pathLst>
                <a:path w="5014" h="4939" extrusionOk="0">
                  <a:moveTo>
                    <a:pt x="2707" y="1"/>
                  </a:moveTo>
                  <a:lnTo>
                    <a:pt x="1755" y="1479"/>
                  </a:lnTo>
                  <a:lnTo>
                    <a:pt x="0" y="1555"/>
                  </a:lnTo>
                  <a:lnTo>
                    <a:pt x="1128" y="2908"/>
                  </a:lnTo>
                  <a:lnTo>
                    <a:pt x="652" y="4612"/>
                  </a:lnTo>
                  <a:lnTo>
                    <a:pt x="652" y="4612"/>
                  </a:lnTo>
                  <a:lnTo>
                    <a:pt x="2281" y="3961"/>
                  </a:lnTo>
                  <a:lnTo>
                    <a:pt x="3760" y="4938"/>
                  </a:lnTo>
                  <a:lnTo>
                    <a:pt x="3635" y="3159"/>
                  </a:lnTo>
                  <a:lnTo>
                    <a:pt x="5013" y="2081"/>
                  </a:lnTo>
                  <a:lnTo>
                    <a:pt x="3309" y="1655"/>
                  </a:lnTo>
                  <a:lnTo>
                    <a:pt x="2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3" name="Google Shape;203;p9"/>
            <p:cNvSpPr/>
            <p:nvPr/>
          </p:nvSpPr>
          <p:spPr>
            <a:xfrm flipH="1">
              <a:off x="8795266" y="4938978"/>
              <a:ext cx="171567" cy="168966"/>
            </a:xfrm>
            <a:custGeom>
              <a:avLst/>
              <a:gdLst/>
              <a:ahLst/>
              <a:cxnLst/>
              <a:rect l="l" t="t" r="r" b="b"/>
              <a:pathLst>
                <a:path w="5014" h="4938" extrusionOk="0">
                  <a:moveTo>
                    <a:pt x="2708" y="1"/>
                  </a:moveTo>
                  <a:lnTo>
                    <a:pt x="1755" y="1504"/>
                  </a:lnTo>
                  <a:lnTo>
                    <a:pt x="1" y="1579"/>
                  </a:lnTo>
                  <a:lnTo>
                    <a:pt x="1129" y="2933"/>
                  </a:lnTo>
                  <a:lnTo>
                    <a:pt x="652" y="4612"/>
                  </a:lnTo>
                  <a:lnTo>
                    <a:pt x="2282" y="3960"/>
                  </a:lnTo>
                  <a:lnTo>
                    <a:pt x="3760" y="4938"/>
                  </a:lnTo>
                  <a:lnTo>
                    <a:pt x="3635" y="3183"/>
                  </a:lnTo>
                  <a:lnTo>
                    <a:pt x="5013" y="2106"/>
                  </a:lnTo>
                  <a:lnTo>
                    <a:pt x="3309" y="1655"/>
                  </a:lnTo>
                  <a:lnTo>
                    <a:pt x="2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4" name="Google Shape;204;p9"/>
            <p:cNvSpPr/>
            <p:nvPr/>
          </p:nvSpPr>
          <p:spPr>
            <a:xfrm flipH="1">
              <a:off x="8550862" y="4423583"/>
              <a:ext cx="172422" cy="164689"/>
            </a:xfrm>
            <a:custGeom>
              <a:avLst/>
              <a:gdLst/>
              <a:ahLst/>
              <a:cxnLst/>
              <a:rect l="l" t="t" r="r" b="b"/>
              <a:pathLst>
                <a:path w="5039" h="4813" extrusionOk="0">
                  <a:moveTo>
                    <a:pt x="2507" y="1"/>
                  </a:moveTo>
                  <a:lnTo>
                    <a:pt x="1730" y="1580"/>
                  </a:lnTo>
                  <a:lnTo>
                    <a:pt x="1" y="1855"/>
                  </a:lnTo>
                  <a:lnTo>
                    <a:pt x="1279" y="3084"/>
                  </a:lnTo>
                  <a:lnTo>
                    <a:pt x="1003" y="4813"/>
                  </a:lnTo>
                  <a:lnTo>
                    <a:pt x="2557" y="3986"/>
                  </a:lnTo>
                  <a:lnTo>
                    <a:pt x="4111" y="4788"/>
                  </a:lnTo>
                  <a:lnTo>
                    <a:pt x="4111" y="4788"/>
                  </a:lnTo>
                  <a:lnTo>
                    <a:pt x="3785" y="3058"/>
                  </a:lnTo>
                  <a:lnTo>
                    <a:pt x="5038" y="1805"/>
                  </a:lnTo>
                  <a:lnTo>
                    <a:pt x="3309" y="1580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5" name="Google Shape;205;p9"/>
            <p:cNvSpPr/>
            <p:nvPr/>
          </p:nvSpPr>
          <p:spPr>
            <a:xfrm flipH="1">
              <a:off x="8518289" y="4776041"/>
              <a:ext cx="172388" cy="164689"/>
            </a:xfrm>
            <a:custGeom>
              <a:avLst/>
              <a:gdLst/>
              <a:ahLst/>
              <a:cxnLst/>
              <a:rect l="l" t="t" r="r" b="b"/>
              <a:pathLst>
                <a:path w="5038" h="4813" extrusionOk="0">
                  <a:moveTo>
                    <a:pt x="2506" y="1"/>
                  </a:moveTo>
                  <a:lnTo>
                    <a:pt x="1729" y="1580"/>
                  </a:lnTo>
                  <a:lnTo>
                    <a:pt x="0" y="1855"/>
                  </a:lnTo>
                  <a:lnTo>
                    <a:pt x="1278" y="3083"/>
                  </a:lnTo>
                  <a:lnTo>
                    <a:pt x="1003" y="4813"/>
                  </a:lnTo>
                  <a:lnTo>
                    <a:pt x="1003" y="4813"/>
                  </a:lnTo>
                  <a:lnTo>
                    <a:pt x="2531" y="3986"/>
                  </a:lnTo>
                  <a:lnTo>
                    <a:pt x="4110" y="4788"/>
                  </a:lnTo>
                  <a:lnTo>
                    <a:pt x="3785" y="3058"/>
                  </a:lnTo>
                  <a:lnTo>
                    <a:pt x="5038" y="1805"/>
                  </a:lnTo>
                  <a:lnTo>
                    <a:pt x="3283" y="1580"/>
                  </a:lnTo>
                  <a:lnTo>
                    <a:pt x="2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6" name="Google Shape;206;p9"/>
            <p:cNvSpPr/>
            <p:nvPr/>
          </p:nvSpPr>
          <p:spPr>
            <a:xfrm flipH="1">
              <a:off x="8965080" y="4266668"/>
              <a:ext cx="164689" cy="172388"/>
            </a:xfrm>
            <a:custGeom>
              <a:avLst/>
              <a:gdLst/>
              <a:ahLst/>
              <a:cxnLst/>
              <a:rect l="l" t="t" r="r" b="b"/>
              <a:pathLst>
                <a:path w="4813" h="5038" extrusionOk="0">
                  <a:moveTo>
                    <a:pt x="2933" y="0"/>
                  </a:moveTo>
                  <a:lnTo>
                    <a:pt x="1730" y="1304"/>
                  </a:lnTo>
                  <a:lnTo>
                    <a:pt x="1" y="1028"/>
                  </a:lnTo>
                  <a:lnTo>
                    <a:pt x="853" y="2582"/>
                  </a:lnTo>
                  <a:lnTo>
                    <a:pt x="51" y="4136"/>
                  </a:lnTo>
                  <a:lnTo>
                    <a:pt x="51" y="4136"/>
                  </a:lnTo>
                  <a:lnTo>
                    <a:pt x="1780" y="3810"/>
                  </a:lnTo>
                  <a:lnTo>
                    <a:pt x="3034" y="5038"/>
                  </a:lnTo>
                  <a:lnTo>
                    <a:pt x="3259" y="3309"/>
                  </a:lnTo>
                  <a:lnTo>
                    <a:pt x="4813" y="2482"/>
                  </a:lnTo>
                  <a:lnTo>
                    <a:pt x="3234" y="1755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7" name="Google Shape;207;p9"/>
            <p:cNvSpPr/>
            <p:nvPr/>
          </p:nvSpPr>
          <p:spPr>
            <a:xfrm flipH="1">
              <a:off x="9039671" y="4613105"/>
              <a:ext cx="165544" cy="172422"/>
            </a:xfrm>
            <a:custGeom>
              <a:avLst/>
              <a:gdLst/>
              <a:ahLst/>
              <a:cxnLst/>
              <a:rect l="l" t="t" r="r" b="b"/>
              <a:pathLst>
                <a:path w="4838" h="5039" extrusionOk="0">
                  <a:moveTo>
                    <a:pt x="2958" y="1"/>
                  </a:moveTo>
                  <a:lnTo>
                    <a:pt x="1755" y="1279"/>
                  </a:lnTo>
                  <a:lnTo>
                    <a:pt x="0" y="1003"/>
                  </a:lnTo>
                  <a:lnTo>
                    <a:pt x="0" y="1003"/>
                  </a:lnTo>
                  <a:lnTo>
                    <a:pt x="853" y="2557"/>
                  </a:lnTo>
                  <a:lnTo>
                    <a:pt x="76" y="4136"/>
                  </a:lnTo>
                  <a:lnTo>
                    <a:pt x="1805" y="3785"/>
                  </a:lnTo>
                  <a:lnTo>
                    <a:pt x="3058" y="5038"/>
                  </a:lnTo>
                  <a:lnTo>
                    <a:pt x="3259" y="3284"/>
                  </a:lnTo>
                  <a:lnTo>
                    <a:pt x="4838" y="2482"/>
                  </a:lnTo>
                  <a:lnTo>
                    <a:pt x="3233" y="173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8" name="Google Shape;208;p9"/>
            <p:cNvSpPr/>
            <p:nvPr/>
          </p:nvSpPr>
          <p:spPr>
            <a:xfrm flipH="1">
              <a:off x="9115151" y="4958686"/>
              <a:ext cx="164689" cy="172422"/>
            </a:xfrm>
            <a:custGeom>
              <a:avLst/>
              <a:gdLst/>
              <a:ahLst/>
              <a:cxnLst/>
              <a:rect l="l" t="t" r="r" b="b"/>
              <a:pathLst>
                <a:path w="4813" h="5039" extrusionOk="0">
                  <a:moveTo>
                    <a:pt x="2933" y="1"/>
                  </a:moveTo>
                  <a:lnTo>
                    <a:pt x="1730" y="1279"/>
                  </a:lnTo>
                  <a:lnTo>
                    <a:pt x="1" y="1029"/>
                  </a:lnTo>
                  <a:lnTo>
                    <a:pt x="853" y="2557"/>
                  </a:lnTo>
                  <a:lnTo>
                    <a:pt x="51" y="4136"/>
                  </a:lnTo>
                  <a:lnTo>
                    <a:pt x="51" y="4136"/>
                  </a:lnTo>
                  <a:lnTo>
                    <a:pt x="1780" y="3811"/>
                  </a:lnTo>
                  <a:lnTo>
                    <a:pt x="3034" y="5039"/>
                  </a:lnTo>
                  <a:lnTo>
                    <a:pt x="3259" y="3284"/>
                  </a:lnTo>
                  <a:lnTo>
                    <a:pt x="4813" y="2482"/>
                  </a:lnTo>
                  <a:lnTo>
                    <a:pt x="3234" y="1730"/>
                  </a:lnTo>
                  <a:lnTo>
                    <a:pt x="29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209" name="Google Shape;209;p9"/>
          <p:cNvGrpSpPr/>
          <p:nvPr/>
        </p:nvGrpSpPr>
        <p:grpSpPr>
          <a:xfrm rot="1603635">
            <a:off x="-1004481" y="-1233557"/>
            <a:ext cx="4190705" cy="4453499"/>
            <a:chOff x="-4219997" y="480632"/>
            <a:chExt cx="2433812" cy="2586434"/>
          </a:xfrm>
        </p:grpSpPr>
        <p:sp>
          <p:nvSpPr>
            <p:cNvPr id="210" name="Google Shape;210;p9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012" y="11366"/>
                    <a:pt x="18190" y="4595"/>
                    <a:pt x="29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-3870843" y="480632"/>
              <a:ext cx="2084659" cy="1469754"/>
            </a:xfrm>
            <a:custGeom>
              <a:avLst/>
              <a:gdLst/>
              <a:ahLst/>
              <a:cxnLst/>
              <a:rect l="l" t="t" r="r" b="b"/>
              <a:pathLst>
                <a:path w="29244" h="20618" extrusionOk="0">
                  <a:moveTo>
                    <a:pt x="29244" y="1"/>
                  </a:moveTo>
                  <a:lnTo>
                    <a:pt x="29244" y="1"/>
                  </a:lnTo>
                  <a:cubicBezTo>
                    <a:pt x="18610" y="2624"/>
                    <a:pt x="8431" y="7147"/>
                    <a:pt x="0" y="14025"/>
                  </a:cubicBezTo>
                  <a:cubicBezTo>
                    <a:pt x="491" y="16282"/>
                    <a:pt x="839" y="18521"/>
                    <a:pt x="491" y="20617"/>
                  </a:cubicBezTo>
                  <a:cubicBezTo>
                    <a:pt x="839" y="20189"/>
                    <a:pt x="1196" y="19761"/>
                    <a:pt x="1553" y="19342"/>
                  </a:cubicBezTo>
                  <a:cubicBezTo>
                    <a:pt x="1410" y="18084"/>
                    <a:pt x="1116" y="16799"/>
                    <a:pt x="759" y="15505"/>
                  </a:cubicBezTo>
                  <a:cubicBezTo>
                    <a:pt x="8823" y="8208"/>
                    <a:pt x="18761" y="3168"/>
                    <a:pt x="29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2" name="Google Shape;212;p9"/>
            <p:cNvSpPr/>
            <p:nvPr/>
          </p:nvSpPr>
          <p:spPr>
            <a:xfrm>
              <a:off x="-4219997" y="940420"/>
              <a:ext cx="1563209" cy="2126645"/>
            </a:xfrm>
            <a:custGeom>
              <a:avLst/>
              <a:gdLst/>
              <a:ahLst/>
              <a:cxnLst/>
              <a:rect l="l" t="t" r="r" b="b"/>
              <a:pathLst>
                <a:path w="21929" h="29833" extrusionOk="0">
                  <a:moveTo>
                    <a:pt x="21929" y="1"/>
                  </a:moveTo>
                  <a:lnTo>
                    <a:pt x="21929" y="1"/>
                  </a:lnTo>
                  <a:cubicBezTo>
                    <a:pt x="13034" y="6397"/>
                    <a:pt x="5264" y="14381"/>
                    <a:pt x="1" y="23900"/>
                  </a:cubicBezTo>
                  <a:cubicBezTo>
                    <a:pt x="1294" y="25809"/>
                    <a:pt x="2445" y="27754"/>
                    <a:pt x="2900" y="29832"/>
                  </a:cubicBezTo>
                  <a:cubicBezTo>
                    <a:pt x="6442" y="18449"/>
                    <a:pt x="13373" y="8386"/>
                    <a:pt x="219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13" name="Google Shape;213;p9"/>
          <p:cNvSpPr txBox="1">
            <a:spLocks noGrp="1"/>
          </p:cNvSpPr>
          <p:nvPr>
            <p:ph type="title"/>
          </p:nvPr>
        </p:nvSpPr>
        <p:spPr>
          <a:xfrm flipH="1">
            <a:off x="719991" y="1505250"/>
            <a:ext cx="42048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 b="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214" name="Google Shape;214;p9"/>
          <p:cNvSpPr txBox="1">
            <a:spLocks noGrp="1"/>
          </p:cNvSpPr>
          <p:nvPr>
            <p:ph type="subTitle" idx="1"/>
          </p:nvPr>
        </p:nvSpPr>
        <p:spPr>
          <a:xfrm flipH="1">
            <a:off x="719991" y="2347050"/>
            <a:ext cx="4204800" cy="129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996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13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●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 Thin"/>
              <a:buChar char="○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Libre Franklin Thin"/>
              <a:buChar char="■"/>
              <a:defRPr sz="1600">
                <a:solidFill>
                  <a:schemeClr val="dk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53701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27"/>
          <p:cNvSpPr txBox="1">
            <a:spLocks noGrp="1"/>
          </p:cNvSpPr>
          <p:nvPr>
            <p:ph type="ctrTitle"/>
          </p:nvPr>
        </p:nvSpPr>
        <p:spPr>
          <a:xfrm>
            <a:off x="1514412" y="1224516"/>
            <a:ext cx="6367173" cy="103908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6600" dirty="0">
                <a:solidFill>
                  <a:srgbClr val="002060"/>
                </a:solidFill>
              </a:rPr>
              <a:t>ESTADÍSTICAS RELEVANTES</a:t>
            </a:r>
            <a:endParaRPr sz="5400" dirty="0">
              <a:solidFill>
                <a:srgbClr val="002060"/>
              </a:solidFill>
            </a:endParaRPr>
          </a:p>
        </p:txBody>
      </p:sp>
      <p:sp>
        <p:nvSpPr>
          <p:cNvPr id="657" name="Google Shape;657;p27"/>
          <p:cNvSpPr/>
          <p:nvPr/>
        </p:nvSpPr>
        <p:spPr>
          <a:xfrm>
            <a:off x="2736004" y="2577816"/>
            <a:ext cx="3923992" cy="79550"/>
          </a:xfrm>
          <a:custGeom>
            <a:avLst/>
            <a:gdLst/>
            <a:ahLst/>
            <a:cxnLst/>
            <a:rect l="l" t="t" r="r" b="b"/>
            <a:pathLst>
              <a:path w="22705" h="394" extrusionOk="0">
                <a:moveTo>
                  <a:pt x="1" y="1"/>
                </a:moveTo>
                <a:lnTo>
                  <a:pt x="1" y="393"/>
                </a:lnTo>
                <a:lnTo>
                  <a:pt x="22705" y="393"/>
                </a:lnTo>
                <a:lnTo>
                  <a:pt x="22705" y="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311" y="3742401"/>
            <a:ext cx="3195790" cy="85221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387852" y="2757830"/>
            <a:ext cx="6620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2"/>
              </a:buClr>
              <a:buSzPts val="2800"/>
            </a:pPr>
            <a:r>
              <a:rPr lang="es-MX" sz="2400" b="1" i="1" dirty="0">
                <a:solidFill>
                  <a:srgbClr val="002060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Enero a Marzo 2021</a:t>
            </a:r>
            <a:endParaRPr lang="es-SV" sz="2400" b="1" i="1" dirty="0">
              <a:solidFill>
                <a:srgbClr val="002060"/>
              </a:solidFill>
              <a:latin typeface="Libre Franklin Thin"/>
              <a:ea typeface="Libre Franklin Thin"/>
              <a:cs typeface="Libre Franklin Thin"/>
              <a:sym typeface="Libre Franklin Th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29;p37"/>
          <p:cNvSpPr txBox="1">
            <a:spLocks noGrp="1"/>
          </p:cNvSpPr>
          <p:nvPr>
            <p:ph type="title"/>
          </p:nvPr>
        </p:nvSpPr>
        <p:spPr>
          <a:xfrm>
            <a:off x="1497207" y="2268082"/>
            <a:ext cx="6159187" cy="14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>
                <a:solidFill>
                  <a:schemeClr val="tx1"/>
                </a:solidFill>
              </a:rPr>
              <a:t>1. Ejecución Insaforp</a:t>
            </a:r>
            <a:endParaRPr sz="660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970189" y="3432972"/>
            <a:ext cx="52132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2"/>
              </a:buClr>
              <a:buSzPts val="2800"/>
            </a:pPr>
            <a:r>
              <a:rPr lang="es-SV" sz="2800" b="1" i="1" dirty="0">
                <a:solidFill>
                  <a:schemeClr val="tx2"/>
                </a:solidFill>
                <a:latin typeface="Libre Franklin Thin"/>
                <a:ea typeface="Libre Franklin Thin"/>
                <a:cs typeface="Libre Franklin Thin"/>
              </a:rPr>
              <a:t>ENERO A MARZO 2021</a:t>
            </a:r>
          </a:p>
        </p:txBody>
      </p:sp>
      <p:sp>
        <p:nvSpPr>
          <p:cNvPr id="8" name="Google Shape;657;p27"/>
          <p:cNvSpPr/>
          <p:nvPr/>
        </p:nvSpPr>
        <p:spPr>
          <a:xfrm flipV="1">
            <a:off x="2251881" y="3369505"/>
            <a:ext cx="5145205" cy="45719"/>
          </a:xfrm>
          <a:custGeom>
            <a:avLst/>
            <a:gdLst/>
            <a:ahLst/>
            <a:cxnLst/>
            <a:rect l="l" t="t" r="r" b="b"/>
            <a:pathLst>
              <a:path w="22705" h="394" extrusionOk="0">
                <a:moveTo>
                  <a:pt x="1" y="1"/>
                </a:moveTo>
                <a:lnTo>
                  <a:pt x="1" y="393"/>
                </a:lnTo>
                <a:lnTo>
                  <a:pt x="22705" y="393"/>
                </a:lnTo>
                <a:lnTo>
                  <a:pt x="22705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086" y="399818"/>
            <a:ext cx="1340690" cy="73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6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4089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 </a:t>
            </a:r>
            <a:br>
              <a:rPr lang="en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92497"/>
              </p:ext>
            </p:extLst>
          </p:nvPr>
        </p:nvGraphicFramePr>
        <p:xfrm>
          <a:off x="677997" y="2228867"/>
          <a:ext cx="7925801" cy="1965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Trabajadores de las Empresas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5,885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11,592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13,488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30,965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Jóvenes y población vulnerable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8,568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9,792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9,009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27,369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14,453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21,384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22,497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58,334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3375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TIPO DE POBLACIÓN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8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4089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Inversión</a:t>
            </a:r>
            <a:br>
              <a:rPr lang="en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534389"/>
              </p:ext>
            </p:extLst>
          </p:nvPr>
        </p:nvGraphicFramePr>
        <p:xfrm>
          <a:off x="677997" y="2228867"/>
          <a:ext cx="7925801" cy="1965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Trabajadores de las Empresas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$539,928.11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$1,127,083.43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$1,224,153.99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$2,891,165.53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Jóvenes y población vulnerable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$1,419,193.07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$1,722,266.37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$1,863,311.92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$5,004,771.36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$1,959,121.18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$2,849,349.80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$3,087,465.91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$7,895,936.89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3375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TIPO DE POBLACIÓN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9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5047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</a:t>
            </a:r>
            <a:br>
              <a:rPr lang="en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19191"/>
              </p:ext>
            </p:extLst>
          </p:nvPr>
        </p:nvGraphicFramePr>
        <p:xfrm>
          <a:off x="677997" y="2228867"/>
          <a:ext cx="7925801" cy="25831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HERRAMIENTAS TECNOLOGÍCAS 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4,806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10,136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9,949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24,891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PRESENCIAL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10,293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30,652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VIRTUAL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1,200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2,791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4216630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14,453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21,384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22,497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58,334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466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MODALIDADES DE EJECUCIÓN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4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5047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Inversión</a:t>
            </a:r>
            <a:br>
              <a:rPr lang="en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lang="es-SV" sz="2400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84440"/>
              </p:ext>
            </p:extLst>
          </p:nvPr>
        </p:nvGraphicFramePr>
        <p:xfrm>
          <a:off x="677997" y="2228867"/>
          <a:ext cx="7925801" cy="25831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HERRAMIENTAS TECNOLOGÍCAS 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$477,804.25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$966,200.86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$1,028,343.75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$2,472,348.86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PRESENCIAL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$1,422,738.52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$1,797,737.08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$1,899,010.26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$5,119,485.86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VIRTUAL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$58,578.41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$85,411.86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$160,111.90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$304,102.17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4216630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$1,959,121.18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$2,849,349.80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$3,087,465.91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$7,895,936.89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466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chemeClr val="accent1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MODALIDADES DE EJECUCIÓN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5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</a:t>
            </a:r>
            <a:br>
              <a:rPr kumimoji="0" lang="en" sz="28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kumimoji="0" lang="es-SV" sz="2400" b="0" i="0" u="none" strike="noStrike" kern="0" cap="none" spc="0" normalizeH="0" baseline="0" noProof="0" dirty="0">
                <a:ln>
                  <a:noFill/>
                </a:ln>
                <a:solidFill>
                  <a:srgbClr val="F65047"/>
                </a:solidFill>
                <a:effectLst/>
                <a:uLnTx/>
                <a:uFillTx/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kumimoji="0" lang="es-SV" sz="2400" b="0" i="0" u="none" strike="noStrike" kern="0" cap="none" spc="0" normalizeH="0" baseline="0" noProof="0" dirty="0">
                <a:ln>
                  <a:noFill/>
                </a:ln>
                <a:solidFill>
                  <a:srgbClr val="F65047"/>
                </a:solidFill>
                <a:effectLst/>
                <a:uLnTx/>
                <a:uFillTx/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518650"/>
              </p:ext>
            </p:extLst>
          </p:nvPr>
        </p:nvGraphicFramePr>
        <p:xfrm>
          <a:off x="677997" y="2228867"/>
          <a:ext cx="7925801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HOMBRES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7,708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9,964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10,973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28,645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MUJERES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6,745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11,420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11,524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29,689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14,453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21,384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22,497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58,334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1473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SEXO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DBE14AF-988F-4304-AC23-579F24723F59}"/>
              </a:ext>
            </a:extLst>
          </p:cNvPr>
          <p:cNvSpPr/>
          <p:nvPr/>
        </p:nvSpPr>
        <p:spPr>
          <a:xfrm>
            <a:off x="-101773" y="4889584"/>
            <a:ext cx="37055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2"/>
              </a:buClr>
              <a:buSzPts val="2800"/>
            </a:pPr>
            <a:r>
              <a:rPr lang="es-MX" sz="1050" b="1" i="1" dirty="0">
                <a:solidFill>
                  <a:srgbClr val="002060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50.8% de las participaciones ejecutadas son mujeres</a:t>
            </a:r>
            <a:endParaRPr lang="es-SV" sz="1050" b="1" i="1" dirty="0">
              <a:solidFill>
                <a:srgbClr val="002060"/>
              </a:solidFill>
              <a:latin typeface="Libre Franklin Thin"/>
              <a:ea typeface="Libre Franklin Thin"/>
              <a:cs typeface="Libre Franklin Thin"/>
              <a:sym typeface="Libre Franklin Thin"/>
            </a:endParaRPr>
          </a:p>
        </p:txBody>
      </p:sp>
    </p:spTree>
    <p:extLst>
      <p:ext uri="{BB962C8B-B14F-4D97-AF65-F5344CB8AC3E}">
        <p14:creationId xmlns:p14="http://schemas.microsoft.com/office/powerpoint/2010/main" val="402770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5000"/>
          </a:srgbClr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51;p47"/>
          <p:cNvSpPr txBox="1">
            <a:spLocks/>
          </p:cNvSpPr>
          <p:nvPr/>
        </p:nvSpPr>
        <p:spPr>
          <a:xfrm>
            <a:off x="3324421" y="662323"/>
            <a:ext cx="55155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Inversión </a:t>
            </a:r>
            <a:br>
              <a:rPr kumimoji="0" lang="en" sz="28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kumimoji="0" lang="es-SV" sz="2400" b="0" i="0" u="none" strike="noStrike" kern="0" cap="none" spc="0" normalizeH="0" baseline="0" noProof="0" dirty="0">
                <a:ln>
                  <a:noFill/>
                </a:ln>
                <a:solidFill>
                  <a:srgbClr val="F65047"/>
                </a:solidFill>
                <a:effectLst/>
                <a:uLnTx/>
                <a:uFillTx/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Enero a Marzo </a:t>
            </a:r>
            <a:r>
              <a:rPr kumimoji="0" lang="es-SV" sz="2400" b="0" i="0" u="none" strike="noStrike" kern="0" cap="none" spc="0" normalizeH="0" baseline="0" noProof="0" dirty="0">
                <a:ln>
                  <a:noFill/>
                </a:ln>
                <a:solidFill>
                  <a:srgbClr val="F65047"/>
                </a:solidFill>
                <a:effectLst/>
                <a:uLnTx/>
                <a:uFillTx/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6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63533"/>
              </p:ext>
            </p:extLst>
          </p:nvPr>
        </p:nvGraphicFramePr>
        <p:xfrm>
          <a:off x="677997" y="2228867"/>
          <a:ext cx="7925801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9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2000" b="1" i="0" u="none" strike="noStrike" cap="non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Enero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Febrero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Marzo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600" b="0" i="0" u="none" strike="noStrike" cap="none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HOMBRES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$1,146,791.31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$1,493,610.41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$1,628,079.57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$4,268,481.29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MUJERES</a:t>
                      </a:r>
                      <a:endParaRPr lang="es-SV" sz="16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$812,329.86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$1,355,739.39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$1,459,386.34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$3,627,455.59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4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6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$1,959,121.18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$2,849,349.80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$3,087,465.91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400" b="1" i="0" u="none" strike="noStrike" cap="none" dirty="0">
                          <a:solidFill>
                            <a:schemeClr val="accent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$7,895,936.89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97082" y="1800413"/>
            <a:ext cx="1473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0" i="0" u="none" strike="noStrike" kern="0" cap="none" spc="0" normalizeH="0" baseline="0" noProof="0" dirty="0">
                <a:ln>
                  <a:noFill/>
                </a:ln>
                <a:solidFill>
                  <a:srgbClr val="1D4089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SEXO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9" y="392364"/>
            <a:ext cx="709435" cy="7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7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935" y="2459359"/>
            <a:ext cx="5772879" cy="153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58288"/>
      </p:ext>
    </p:extLst>
  </p:cSld>
  <p:clrMapOvr>
    <a:masterClrMapping/>
  </p:clrMapOvr>
</p:sld>
</file>

<file path=ppt/theme/theme1.xml><?xml version="1.0" encoding="utf-8"?>
<a:theme xmlns:a="http://schemas.openxmlformats.org/drawingml/2006/main" name="Democrats &amp; Republicans: Election by Slidesgo">
  <a:themeElements>
    <a:clrScheme name="Simple Light">
      <a:dk1>
        <a:srgbClr val="38445C"/>
      </a:dk1>
      <a:lt1>
        <a:srgbClr val="FFFFFF"/>
      </a:lt1>
      <a:dk2>
        <a:srgbClr val="233868"/>
      </a:dk2>
      <a:lt2>
        <a:srgbClr val="F65047"/>
      </a:lt2>
      <a:accent1>
        <a:srgbClr val="1D4089"/>
      </a:accent1>
      <a:accent2>
        <a:srgbClr val="2A4D95"/>
      </a:accent2>
      <a:accent3>
        <a:srgbClr val="E8E8E8"/>
      </a:accent3>
      <a:accent4>
        <a:srgbClr val="C03931"/>
      </a:accent4>
      <a:accent5>
        <a:srgbClr val="1D4089"/>
      </a:accent5>
      <a:accent6>
        <a:srgbClr val="91C4E7"/>
      </a:accent6>
      <a:hlink>
        <a:srgbClr val="FF4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mocrats &amp; Republicans: Election by Slidesgo">
  <a:themeElements>
    <a:clrScheme name="Simple Light">
      <a:dk1>
        <a:srgbClr val="38445C"/>
      </a:dk1>
      <a:lt1>
        <a:srgbClr val="FFFFFF"/>
      </a:lt1>
      <a:dk2>
        <a:srgbClr val="233868"/>
      </a:dk2>
      <a:lt2>
        <a:srgbClr val="F65047"/>
      </a:lt2>
      <a:accent1>
        <a:srgbClr val="1D4089"/>
      </a:accent1>
      <a:accent2>
        <a:srgbClr val="2A4D95"/>
      </a:accent2>
      <a:accent3>
        <a:srgbClr val="E8E8E8"/>
      </a:accent3>
      <a:accent4>
        <a:srgbClr val="C03931"/>
      </a:accent4>
      <a:accent5>
        <a:srgbClr val="1D4089"/>
      </a:accent5>
      <a:accent6>
        <a:srgbClr val="91C4E7"/>
      </a:accent6>
      <a:hlink>
        <a:srgbClr val="FF4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025732605E0F142867347B09BEBBDA3" ma:contentTypeVersion="9" ma:contentTypeDescription="Crear nuevo documento." ma:contentTypeScope="" ma:versionID="ecda71008b13c98a883e5955510bb750">
  <xsd:schema xmlns:xsd="http://www.w3.org/2001/XMLSchema" xmlns:xs="http://www.w3.org/2001/XMLSchema" xmlns:p="http://schemas.microsoft.com/office/2006/metadata/properties" xmlns:ns2="dfeb851c-4d5a-4eac-8b39-11e3e3864464" xmlns:ns3="ef0ff22e-e03c-4247-8f8c-fa0f4517d89e" targetNamespace="http://schemas.microsoft.com/office/2006/metadata/properties" ma:root="true" ma:fieldsID="cc7bc77de37be8fb5340b1e86c0ad935" ns2:_="" ns3:_="">
    <xsd:import namespace="dfeb851c-4d5a-4eac-8b39-11e3e3864464"/>
    <xsd:import namespace="ef0ff22e-e03c-4247-8f8c-fa0f4517d8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b851c-4d5a-4eac-8b39-11e3e3864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ff22e-e03c-4247-8f8c-fa0f4517d89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C3D23A-399C-4362-A795-ED6EA5406B38}">
  <ds:schemaRefs>
    <ds:schemaRef ds:uri="dfeb851c-4d5a-4eac-8b39-11e3e3864464"/>
    <ds:schemaRef ds:uri="ef0ff22e-e03c-4247-8f8c-fa0f4517d8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AF8845-0AD9-44D3-8D99-532E0D4A57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755C19-FCB1-4D8A-80A9-2DFA4C6A18C6}">
  <ds:schemaRefs>
    <ds:schemaRef ds:uri="http://schemas.microsoft.com/office/2006/metadata/properties"/>
    <ds:schemaRef ds:uri="ef0ff22e-e03c-4247-8f8c-fa0f4517d89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dfeb851c-4d5a-4eac-8b39-11e3e3864464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274</Words>
  <Application>Microsoft Office PowerPoint</Application>
  <PresentationFormat>Presentación en pantalla (16:9)</PresentationFormat>
  <Paragraphs>141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21" baseType="lpstr">
      <vt:lpstr>Copperplate Gothic Bold</vt:lpstr>
      <vt:lpstr>Roboto Condensed Light</vt:lpstr>
      <vt:lpstr>Libre Franklin Thin</vt:lpstr>
      <vt:lpstr>Bahnschrift</vt:lpstr>
      <vt:lpstr>Libre Franklin</vt:lpstr>
      <vt:lpstr>Segoe Script</vt:lpstr>
      <vt:lpstr>Eras Demi ITC</vt:lpstr>
      <vt:lpstr>Arial</vt:lpstr>
      <vt:lpstr>Handlee</vt:lpstr>
      <vt:lpstr>Bebas Neue</vt:lpstr>
      <vt:lpstr>Democrats &amp; Republicans: Election by Slidesgo</vt:lpstr>
      <vt:lpstr>1_Democrats &amp; Republicans: Election by Slidesgo</vt:lpstr>
      <vt:lpstr>ESTADÍSTICAS RELEVANTES</vt:lpstr>
      <vt:lpstr>1. Ejecución Insaforp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 de insaforp</dc:title>
  <dc:creator>upe_jorge</dc:creator>
  <cp:lastModifiedBy>Rosy DeLeon</cp:lastModifiedBy>
  <cp:revision>5</cp:revision>
  <cp:lastPrinted>2020-12-02T16:14:52Z</cp:lastPrinted>
  <dcterms:modified xsi:type="dcterms:W3CDTF">2021-04-26T21:49:41Z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0x010100D025732605E0F142867347B09BEBBDA3</vt:lpwstr>
  </property>
</Properties>
</file>