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7" r:id="rId2"/>
  </p:sldMasterIdLst>
  <p:notesMasterIdLst>
    <p:notesMasterId r:id="rId10"/>
  </p:notesMasterIdLst>
  <p:sldIdLst>
    <p:sldId id="287" r:id="rId3"/>
    <p:sldId id="368" r:id="rId4"/>
    <p:sldId id="369" r:id="rId5"/>
    <p:sldId id="380" r:id="rId6"/>
    <p:sldId id="381" r:id="rId7"/>
    <p:sldId id="382" r:id="rId8"/>
    <p:sldId id="383" r:id="rId9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5327"/>
    <a:srgbClr val="0397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0DA90-3EF3-4A08-828B-9480870297CE}" type="datetimeFigureOut">
              <a:rPr lang="es-SV" smtClean="0"/>
              <a:t>28/7/2021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FD1FD4-7D03-4792-8CED-653EA4F783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00965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1" name="Google Shape;1961;g823afa16b4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2" name="Google Shape;1962;g823afa16b4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4" name="Google Shape;1644;g8e6a264e8c_1_5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5" name="Google Shape;1645;g8e6a264e8c_1_5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4594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4" name="Google Shape;1644;g8e6a264e8c_1_5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5" name="Google Shape;1645;g8e6a264e8c_1_5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831162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8" name="Google Shape;1898;g8ca389419e_0_6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9" name="Google Shape;1899;g8ca389419e_0_6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745285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8" name="Google Shape;1898;g8ca389419e_0_6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9" name="Google Shape;1899;g8ca389419e_0_6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543103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8" name="Google Shape;1898;g8ca389419e_0_6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9" name="Google Shape;1899;g8ca389419e_0_6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652821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8" name="Google Shape;1898;g8ca389419e_0_6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9" name="Google Shape;1899;g8ca389419e_0_6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92938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 rot="-5400000">
            <a:off x="5299738" y="6439203"/>
            <a:ext cx="160143" cy="160123"/>
          </a:xfrm>
          <a:custGeom>
            <a:avLst/>
            <a:gdLst/>
            <a:ahLst/>
            <a:cxnLst/>
            <a:rect l="l" t="t" r="r" b="b"/>
            <a:pathLst>
              <a:path w="5954" h="5954" extrusionOk="0">
                <a:moveTo>
                  <a:pt x="941" y="1"/>
                </a:moveTo>
                <a:lnTo>
                  <a:pt x="0" y="953"/>
                </a:lnTo>
                <a:lnTo>
                  <a:pt x="2036" y="2977"/>
                </a:lnTo>
                <a:lnTo>
                  <a:pt x="0" y="5013"/>
                </a:lnTo>
                <a:lnTo>
                  <a:pt x="941" y="5954"/>
                </a:lnTo>
                <a:lnTo>
                  <a:pt x="2977" y="3930"/>
                </a:lnTo>
                <a:lnTo>
                  <a:pt x="5013" y="5954"/>
                </a:lnTo>
                <a:lnTo>
                  <a:pt x="5953" y="5013"/>
                </a:lnTo>
                <a:lnTo>
                  <a:pt x="3929" y="2977"/>
                </a:lnTo>
                <a:lnTo>
                  <a:pt x="5953" y="953"/>
                </a:lnTo>
                <a:lnTo>
                  <a:pt x="5013" y="1"/>
                </a:lnTo>
                <a:lnTo>
                  <a:pt x="2977" y="2037"/>
                </a:lnTo>
                <a:lnTo>
                  <a:pt x="941" y="1"/>
                </a:lnTo>
                <a:close/>
              </a:path>
            </a:pathLst>
          </a:custGeom>
          <a:solidFill>
            <a:srgbClr val="883F98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10" name="Google Shape;10;p2"/>
          <p:cNvSpPr/>
          <p:nvPr/>
        </p:nvSpPr>
        <p:spPr>
          <a:xfrm rot="2700000">
            <a:off x="708805" y="166318"/>
            <a:ext cx="200624" cy="200624"/>
          </a:xfrm>
          <a:custGeom>
            <a:avLst/>
            <a:gdLst/>
            <a:ahLst/>
            <a:cxnLst/>
            <a:rect l="l" t="t" r="r" b="b"/>
            <a:pathLst>
              <a:path w="6395" h="6395" extrusionOk="0">
                <a:moveTo>
                  <a:pt x="2596" y="1"/>
                </a:moveTo>
                <a:lnTo>
                  <a:pt x="2596" y="2596"/>
                </a:lnTo>
                <a:lnTo>
                  <a:pt x="1" y="2596"/>
                </a:lnTo>
                <a:lnTo>
                  <a:pt x="1" y="3799"/>
                </a:lnTo>
                <a:lnTo>
                  <a:pt x="2596" y="3799"/>
                </a:lnTo>
                <a:lnTo>
                  <a:pt x="2596" y="6394"/>
                </a:lnTo>
                <a:lnTo>
                  <a:pt x="3799" y="6394"/>
                </a:lnTo>
                <a:lnTo>
                  <a:pt x="3799" y="3799"/>
                </a:lnTo>
                <a:lnTo>
                  <a:pt x="6394" y="3799"/>
                </a:lnTo>
                <a:lnTo>
                  <a:pt x="6394" y="2596"/>
                </a:lnTo>
                <a:lnTo>
                  <a:pt x="3799" y="2596"/>
                </a:lnTo>
                <a:lnTo>
                  <a:pt x="3799" y="1"/>
                </a:lnTo>
                <a:close/>
              </a:path>
            </a:pathLst>
          </a:custGeom>
          <a:solidFill>
            <a:srgbClr val="0397D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11" name="Google Shape;11;p2"/>
          <p:cNvSpPr/>
          <p:nvPr/>
        </p:nvSpPr>
        <p:spPr>
          <a:xfrm>
            <a:off x="5576209" y="6428003"/>
            <a:ext cx="182508" cy="182534"/>
          </a:xfrm>
          <a:custGeom>
            <a:avLst/>
            <a:gdLst/>
            <a:ahLst/>
            <a:cxnLst/>
            <a:rect l="l" t="t" r="r" b="b"/>
            <a:pathLst>
              <a:path w="2596" h="2596" extrusionOk="0">
                <a:moveTo>
                  <a:pt x="0" y="0"/>
                </a:moveTo>
                <a:lnTo>
                  <a:pt x="0" y="2596"/>
                </a:lnTo>
                <a:lnTo>
                  <a:pt x="2596" y="2596"/>
                </a:lnTo>
                <a:lnTo>
                  <a:pt x="2596" y="0"/>
                </a:lnTo>
                <a:close/>
              </a:path>
            </a:pathLst>
          </a:custGeom>
          <a:solidFill>
            <a:srgbClr val="883F98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12" name="Google Shape;12;p2"/>
          <p:cNvSpPr/>
          <p:nvPr/>
        </p:nvSpPr>
        <p:spPr>
          <a:xfrm flipH="1">
            <a:off x="419060" y="6490193"/>
            <a:ext cx="780123" cy="106239"/>
          </a:xfrm>
          <a:custGeom>
            <a:avLst/>
            <a:gdLst/>
            <a:ahLst/>
            <a:cxnLst/>
            <a:rect l="l" t="t" r="r" b="b"/>
            <a:pathLst>
              <a:path w="18277" h="2489" extrusionOk="0">
                <a:moveTo>
                  <a:pt x="1882" y="0"/>
                </a:moveTo>
                <a:lnTo>
                  <a:pt x="1" y="1893"/>
                </a:lnTo>
                <a:lnTo>
                  <a:pt x="334" y="2215"/>
                </a:lnTo>
                <a:lnTo>
                  <a:pt x="1882" y="655"/>
                </a:lnTo>
                <a:lnTo>
                  <a:pt x="3691" y="2489"/>
                </a:lnTo>
                <a:lnTo>
                  <a:pt x="5513" y="655"/>
                </a:lnTo>
                <a:lnTo>
                  <a:pt x="7323" y="2489"/>
                </a:lnTo>
                <a:lnTo>
                  <a:pt x="9145" y="655"/>
                </a:lnTo>
                <a:lnTo>
                  <a:pt x="10966" y="2489"/>
                </a:lnTo>
                <a:lnTo>
                  <a:pt x="12776" y="655"/>
                </a:lnTo>
                <a:lnTo>
                  <a:pt x="14598" y="2489"/>
                </a:lnTo>
                <a:lnTo>
                  <a:pt x="16407" y="655"/>
                </a:lnTo>
                <a:lnTo>
                  <a:pt x="17955" y="2215"/>
                </a:lnTo>
                <a:lnTo>
                  <a:pt x="18277" y="1893"/>
                </a:lnTo>
                <a:lnTo>
                  <a:pt x="16407" y="0"/>
                </a:lnTo>
                <a:lnTo>
                  <a:pt x="14598" y="1834"/>
                </a:lnTo>
                <a:lnTo>
                  <a:pt x="12776" y="0"/>
                </a:lnTo>
                <a:lnTo>
                  <a:pt x="10966" y="1846"/>
                </a:lnTo>
                <a:lnTo>
                  <a:pt x="9145" y="0"/>
                </a:lnTo>
                <a:lnTo>
                  <a:pt x="7323" y="1834"/>
                </a:lnTo>
                <a:lnTo>
                  <a:pt x="5513" y="0"/>
                </a:lnTo>
                <a:lnTo>
                  <a:pt x="3691" y="1846"/>
                </a:lnTo>
                <a:lnTo>
                  <a:pt x="1882" y="0"/>
                </a:lnTo>
                <a:close/>
              </a:path>
            </a:pathLst>
          </a:custGeom>
          <a:solidFill>
            <a:srgbClr val="F89829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grpSp>
        <p:nvGrpSpPr>
          <p:cNvPr id="13" name="Google Shape;13;p2"/>
          <p:cNvGrpSpPr/>
          <p:nvPr/>
        </p:nvGrpSpPr>
        <p:grpSpPr>
          <a:xfrm rot="-2532444">
            <a:off x="3743201" y="6190461"/>
            <a:ext cx="726605" cy="705700"/>
            <a:chOff x="493977" y="4202564"/>
            <a:chExt cx="544967" cy="529288"/>
          </a:xfrm>
        </p:grpSpPr>
        <p:sp>
          <p:nvSpPr>
            <p:cNvPr id="14" name="Google Shape;14;p2"/>
            <p:cNvSpPr/>
            <p:nvPr/>
          </p:nvSpPr>
          <p:spPr>
            <a:xfrm rot="2549225" flipH="1">
              <a:off x="574668" y="4292653"/>
              <a:ext cx="38160" cy="32686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1" y="1"/>
                    <a:pt x="1" y="203"/>
                    <a:pt x="1" y="509"/>
                  </a:cubicBezTo>
                  <a:cubicBezTo>
                    <a:pt x="1" y="794"/>
                    <a:pt x="227" y="1021"/>
                    <a:pt x="501" y="1021"/>
                  </a:cubicBezTo>
                  <a:cubicBezTo>
                    <a:pt x="965" y="1021"/>
                    <a:pt x="1191" y="473"/>
                    <a:pt x="870" y="152"/>
                  </a:cubicBezTo>
                  <a:cubicBezTo>
                    <a:pt x="765" y="47"/>
                    <a:pt x="637" y="1"/>
                    <a:pt x="512" y="1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5" name="Google Shape;15;p2"/>
            <p:cNvSpPr/>
            <p:nvPr/>
          </p:nvSpPr>
          <p:spPr>
            <a:xfrm rot="2549225" flipH="1">
              <a:off x="661236" y="4371942"/>
              <a:ext cx="38160" cy="32686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0" y="1"/>
                    <a:pt x="0" y="203"/>
                    <a:pt x="0" y="509"/>
                  </a:cubicBezTo>
                  <a:cubicBezTo>
                    <a:pt x="0" y="794"/>
                    <a:pt x="227" y="1021"/>
                    <a:pt x="512" y="1021"/>
                  </a:cubicBezTo>
                  <a:cubicBezTo>
                    <a:pt x="965" y="1021"/>
                    <a:pt x="1191" y="473"/>
                    <a:pt x="870" y="152"/>
                  </a:cubicBezTo>
                  <a:cubicBezTo>
                    <a:pt x="765" y="47"/>
                    <a:pt x="637" y="1"/>
                    <a:pt x="512" y="1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6" name="Google Shape;16;p2"/>
            <p:cNvSpPr/>
            <p:nvPr/>
          </p:nvSpPr>
          <p:spPr>
            <a:xfrm rot="2549225" flipH="1">
              <a:off x="747549" y="4450984"/>
              <a:ext cx="38128" cy="32686"/>
            </a:xfrm>
            <a:custGeom>
              <a:avLst/>
              <a:gdLst/>
              <a:ahLst/>
              <a:cxnLst/>
              <a:rect l="l" t="t" r="r" b="b"/>
              <a:pathLst>
                <a:path w="1191" h="1021" extrusionOk="0">
                  <a:moveTo>
                    <a:pt x="512" y="1"/>
                  </a:moveTo>
                  <a:cubicBezTo>
                    <a:pt x="250" y="1"/>
                    <a:pt x="0" y="203"/>
                    <a:pt x="0" y="509"/>
                  </a:cubicBezTo>
                  <a:cubicBezTo>
                    <a:pt x="0" y="794"/>
                    <a:pt x="226" y="1021"/>
                    <a:pt x="512" y="1021"/>
                  </a:cubicBezTo>
                  <a:cubicBezTo>
                    <a:pt x="965" y="1021"/>
                    <a:pt x="1191" y="473"/>
                    <a:pt x="869" y="152"/>
                  </a:cubicBezTo>
                  <a:cubicBezTo>
                    <a:pt x="765" y="47"/>
                    <a:pt x="637" y="1"/>
                    <a:pt x="512" y="1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7" name="Google Shape;17;p2"/>
            <p:cNvSpPr/>
            <p:nvPr/>
          </p:nvSpPr>
          <p:spPr>
            <a:xfrm rot="2549225" flipH="1">
              <a:off x="833830" y="4530025"/>
              <a:ext cx="38160" cy="32686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1" y="1"/>
                    <a:pt x="1" y="203"/>
                    <a:pt x="1" y="509"/>
                  </a:cubicBezTo>
                  <a:cubicBezTo>
                    <a:pt x="1" y="794"/>
                    <a:pt x="227" y="1021"/>
                    <a:pt x="513" y="1021"/>
                  </a:cubicBezTo>
                  <a:cubicBezTo>
                    <a:pt x="965" y="1021"/>
                    <a:pt x="1192" y="473"/>
                    <a:pt x="870" y="152"/>
                  </a:cubicBezTo>
                  <a:cubicBezTo>
                    <a:pt x="766" y="47"/>
                    <a:pt x="638" y="1"/>
                    <a:pt x="512" y="1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8" name="Google Shape;18;p2"/>
            <p:cNvSpPr/>
            <p:nvPr/>
          </p:nvSpPr>
          <p:spPr>
            <a:xfrm rot="2549225" flipH="1">
              <a:off x="920115" y="4609055"/>
              <a:ext cx="38160" cy="32686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1" y="1"/>
                    <a:pt x="1" y="203"/>
                    <a:pt x="1" y="509"/>
                  </a:cubicBezTo>
                  <a:cubicBezTo>
                    <a:pt x="1" y="794"/>
                    <a:pt x="227" y="1021"/>
                    <a:pt x="501" y="1021"/>
                  </a:cubicBezTo>
                  <a:cubicBezTo>
                    <a:pt x="965" y="1021"/>
                    <a:pt x="1191" y="473"/>
                    <a:pt x="870" y="152"/>
                  </a:cubicBezTo>
                  <a:cubicBezTo>
                    <a:pt x="766" y="47"/>
                    <a:pt x="638" y="1"/>
                    <a:pt x="512" y="1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9" name="Google Shape;19;p2"/>
            <p:cNvSpPr/>
            <p:nvPr/>
          </p:nvSpPr>
          <p:spPr>
            <a:xfrm rot="2549225" flipH="1">
              <a:off x="649189" y="4211114"/>
              <a:ext cx="38160" cy="33038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4" y="0"/>
                  </a:moveTo>
                  <a:cubicBezTo>
                    <a:pt x="252" y="0"/>
                    <a:pt x="1" y="205"/>
                    <a:pt x="1" y="520"/>
                  </a:cubicBezTo>
                  <a:cubicBezTo>
                    <a:pt x="1" y="794"/>
                    <a:pt x="227" y="1032"/>
                    <a:pt x="501" y="1032"/>
                  </a:cubicBezTo>
                  <a:cubicBezTo>
                    <a:pt x="965" y="1032"/>
                    <a:pt x="1191" y="472"/>
                    <a:pt x="870" y="151"/>
                  </a:cubicBezTo>
                  <a:cubicBezTo>
                    <a:pt x="766" y="47"/>
                    <a:pt x="638" y="0"/>
                    <a:pt x="514" y="0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0" name="Google Shape;20;p2"/>
            <p:cNvSpPr/>
            <p:nvPr/>
          </p:nvSpPr>
          <p:spPr>
            <a:xfrm rot="2549225" flipH="1">
              <a:off x="735758" y="4290404"/>
              <a:ext cx="38160" cy="33038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3" y="0"/>
                  </a:moveTo>
                  <a:cubicBezTo>
                    <a:pt x="251" y="0"/>
                    <a:pt x="0" y="205"/>
                    <a:pt x="0" y="520"/>
                  </a:cubicBezTo>
                  <a:cubicBezTo>
                    <a:pt x="0" y="794"/>
                    <a:pt x="227" y="1032"/>
                    <a:pt x="512" y="1032"/>
                  </a:cubicBezTo>
                  <a:cubicBezTo>
                    <a:pt x="965" y="1032"/>
                    <a:pt x="1191" y="472"/>
                    <a:pt x="870" y="151"/>
                  </a:cubicBezTo>
                  <a:cubicBezTo>
                    <a:pt x="766" y="47"/>
                    <a:pt x="638" y="0"/>
                    <a:pt x="513" y="0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1" name="Google Shape;21;p2"/>
            <p:cNvSpPr/>
            <p:nvPr/>
          </p:nvSpPr>
          <p:spPr>
            <a:xfrm rot="2549225" flipH="1">
              <a:off x="822071" y="4369445"/>
              <a:ext cx="38128" cy="33038"/>
            </a:xfrm>
            <a:custGeom>
              <a:avLst/>
              <a:gdLst/>
              <a:ahLst/>
              <a:cxnLst/>
              <a:rect l="l" t="t" r="r" b="b"/>
              <a:pathLst>
                <a:path w="1191" h="1032" extrusionOk="0">
                  <a:moveTo>
                    <a:pt x="513" y="0"/>
                  </a:moveTo>
                  <a:cubicBezTo>
                    <a:pt x="251" y="0"/>
                    <a:pt x="0" y="205"/>
                    <a:pt x="0" y="520"/>
                  </a:cubicBezTo>
                  <a:cubicBezTo>
                    <a:pt x="0" y="794"/>
                    <a:pt x="226" y="1032"/>
                    <a:pt x="512" y="1032"/>
                  </a:cubicBezTo>
                  <a:cubicBezTo>
                    <a:pt x="965" y="1032"/>
                    <a:pt x="1191" y="472"/>
                    <a:pt x="869" y="151"/>
                  </a:cubicBezTo>
                  <a:cubicBezTo>
                    <a:pt x="766" y="47"/>
                    <a:pt x="638" y="0"/>
                    <a:pt x="513" y="0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2" name="Google Shape;22;p2"/>
            <p:cNvSpPr/>
            <p:nvPr/>
          </p:nvSpPr>
          <p:spPr>
            <a:xfrm rot="2549225" flipH="1">
              <a:off x="908352" y="4448486"/>
              <a:ext cx="38160" cy="33038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4" y="0"/>
                  </a:moveTo>
                  <a:cubicBezTo>
                    <a:pt x="252" y="0"/>
                    <a:pt x="1" y="205"/>
                    <a:pt x="1" y="520"/>
                  </a:cubicBezTo>
                  <a:cubicBezTo>
                    <a:pt x="1" y="794"/>
                    <a:pt x="227" y="1032"/>
                    <a:pt x="513" y="1032"/>
                  </a:cubicBezTo>
                  <a:cubicBezTo>
                    <a:pt x="965" y="1032"/>
                    <a:pt x="1192" y="472"/>
                    <a:pt x="870" y="151"/>
                  </a:cubicBezTo>
                  <a:cubicBezTo>
                    <a:pt x="766" y="47"/>
                    <a:pt x="639" y="0"/>
                    <a:pt x="514" y="0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3" name="Google Shape;23;p2"/>
            <p:cNvSpPr/>
            <p:nvPr/>
          </p:nvSpPr>
          <p:spPr>
            <a:xfrm rot="2549225" flipH="1">
              <a:off x="994637" y="4527517"/>
              <a:ext cx="38160" cy="33038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4" y="0"/>
                  </a:moveTo>
                  <a:cubicBezTo>
                    <a:pt x="252" y="0"/>
                    <a:pt x="1" y="205"/>
                    <a:pt x="1" y="520"/>
                  </a:cubicBezTo>
                  <a:cubicBezTo>
                    <a:pt x="1" y="794"/>
                    <a:pt x="227" y="1032"/>
                    <a:pt x="501" y="1032"/>
                  </a:cubicBezTo>
                  <a:cubicBezTo>
                    <a:pt x="965" y="1032"/>
                    <a:pt x="1191" y="472"/>
                    <a:pt x="870" y="151"/>
                  </a:cubicBezTo>
                  <a:cubicBezTo>
                    <a:pt x="766" y="47"/>
                    <a:pt x="639" y="0"/>
                    <a:pt x="514" y="0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4" name="Google Shape;24;p2"/>
            <p:cNvSpPr/>
            <p:nvPr/>
          </p:nvSpPr>
          <p:spPr>
            <a:xfrm rot="2549225" flipH="1">
              <a:off x="500103" y="4373918"/>
              <a:ext cx="38160" cy="32974"/>
            </a:xfrm>
            <a:custGeom>
              <a:avLst/>
              <a:gdLst/>
              <a:ahLst/>
              <a:cxnLst/>
              <a:rect l="l" t="t" r="r" b="b"/>
              <a:pathLst>
                <a:path w="1192" h="1030" extrusionOk="0">
                  <a:moveTo>
                    <a:pt x="519" y="0"/>
                  </a:moveTo>
                  <a:cubicBezTo>
                    <a:pt x="255" y="0"/>
                    <a:pt x="1" y="209"/>
                    <a:pt x="1" y="518"/>
                  </a:cubicBezTo>
                  <a:cubicBezTo>
                    <a:pt x="1" y="791"/>
                    <a:pt x="227" y="1029"/>
                    <a:pt x="501" y="1029"/>
                  </a:cubicBezTo>
                  <a:cubicBezTo>
                    <a:pt x="965" y="1029"/>
                    <a:pt x="1191" y="470"/>
                    <a:pt x="870" y="148"/>
                  </a:cubicBezTo>
                  <a:cubicBezTo>
                    <a:pt x="767" y="46"/>
                    <a:pt x="642" y="0"/>
                    <a:pt x="519" y="0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5" name="Google Shape;25;p2"/>
            <p:cNvSpPr/>
            <p:nvPr/>
          </p:nvSpPr>
          <p:spPr>
            <a:xfrm rot="2549225" flipH="1">
              <a:off x="586671" y="4453208"/>
              <a:ext cx="38160" cy="32974"/>
            </a:xfrm>
            <a:custGeom>
              <a:avLst/>
              <a:gdLst/>
              <a:ahLst/>
              <a:cxnLst/>
              <a:rect l="l" t="t" r="r" b="b"/>
              <a:pathLst>
                <a:path w="1192" h="1030" extrusionOk="0">
                  <a:moveTo>
                    <a:pt x="519" y="0"/>
                  </a:moveTo>
                  <a:cubicBezTo>
                    <a:pt x="255" y="0"/>
                    <a:pt x="0" y="209"/>
                    <a:pt x="0" y="518"/>
                  </a:cubicBezTo>
                  <a:cubicBezTo>
                    <a:pt x="0" y="791"/>
                    <a:pt x="239" y="1029"/>
                    <a:pt x="512" y="1029"/>
                  </a:cubicBezTo>
                  <a:cubicBezTo>
                    <a:pt x="965" y="1029"/>
                    <a:pt x="1191" y="470"/>
                    <a:pt x="870" y="148"/>
                  </a:cubicBezTo>
                  <a:cubicBezTo>
                    <a:pt x="767" y="46"/>
                    <a:pt x="642" y="0"/>
                    <a:pt x="519" y="0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6" name="Google Shape;26;p2"/>
            <p:cNvSpPr/>
            <p:nvPr/>
          </p:nvSpPr>
          <p:spPr>
            <a:xfrm rot="2549225" flipH="1">
              <a:off x="672984" y="4532249"/>
              <a:ext cx="38128" cy="32974"/>
            </a:xfrm>
            <a:custGeom>
              <a:avLst/>
              <a:gdLst/>
              <a:ahLst/>
              <a:cxnLst/>
              <a:rect l="l" t="t" r="r" b="b"/>
              <a:pathLst>
                <a:path w="1191" h="1030" extrusionOk="0">
                  <a:moveTo>
                    <a:pt x="518" y="0"/>
                  </a:moveTo>
                  <a:cubicBezTo>
                    <a:pt x="255" y="0"/>
                    <a:pt x="0" y="209"/>
                    <a:pt x="0" y="518"/>
                  </a:cubicBezTo>
                  <a:cubicBezTo>
                    <a:pt x="0" y="791"/>
                    <a:pt x="226" y="1029"/>
                    <a:pt x="512" y="1029"/>
                  </a:cubicBezTo>
                  <a:cubicBezTo>
                    <a:pt x="965" y="1029"/>
                    <a:pt x="1191" y="470"/>
                    <a:pt x="869" y="148"/>
                  </a:cubicBezTo>
                  <a:cubicBezTo>
                    <a:pt x="767" y="46"/>
                    <a:pt x="642" y="0"/>
                    <a:pt x="518" y="0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7" name="Google Shape;27;p2"/>
            <p:cNvSpPr/>
            <p:nvPr/>
          </p:nvSpPr>
          <p:spPr>
            <a:xfrm rot="2549225" flipH="1">
              <a:off x="759265" y="4611290"/>
              <a:ext cx="38160" cy="32974"/>
            </a:xfrm>
            <a:custGeom>
              <a:avLst/>
              <a:gdLst/>
              <a:ahLst/>
              <a:cxnLst/>
              <a:rect l="l" t="t" r="r" b="b"/>
              <a:pathLst>
                <a:path w="1192" h="1030" extrusionOk="0">
                  <a:moveTo>
                    <a:pt x="519" y="0"/>
                  </a:moveTo>
                  <a:cubicBezTo>
                    <a:pt x="255" y="0"/>
                    <a:pt x="1" y="209"/>
                    <a:pt x="1" y="518"/>
                  </a:cubicBezTo>
                  <a:cubicBezTo>
                    <a:pt x="1" y="791"/>
                    <a:pt x="227" y="1029"/>
                    <a:pt x="513" y="1029"/>
                  </a:cubicBezTo>
                  <a:cubicBezTo>
                    <a:pt x="965" y="1029"/>
                    <a:pt x="1192" y="470"/>
                    <a:pt x="870" y="148"/>
                  </a:cubicBezTo>
                  <a:cubicBezTo>
                    <a:pt x="768" y="46"/>
                    <a:pt x="642" y="0"/>
                    <a:pt x="519" y="0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8" name="Google Shape;28;p2"/>
            <p:cNvSpPr/>
            <p:nvPr/>
          </p:nvSpPr>
          <p:spPr>
            <a:xfrm rot="2549225" flipH="1">
              <a:off x="845550" y="4690321"/>
              <a:ext cx="38160" cy="32974"/>
            </a:xfrm>
            <a:custGeom>
              <a:avLst/>
              <a:gdLst/>
              <a:ahLst/>
              <a:cxnLst/>
              <a:rect l="l" t="t" r="r" b="b"/>
              <a:pathLst>
                <a:path w="1192" h="1030" extrusionOk="0">
                  <a:moveTo>
                    <a:pt x="519" y="0"/>
                  </a:moveTo>
                  <a:cubicBezTo>
                    <a:pt x="255" y="0"/>
                    <a:pt x="1" y="209"/>
                    <a:pt x="1" y="518"/>
                  </a:cubicBezTo>
                  <a:cubicBezTo>
                    <a:pt x="1" y="791"/>
                    <a:pt x="227" y="1029"/>
                    <a:pt x="501" y="1029"/>
                  </a:cubicBezTo>
                  <a:cubicBezTo>
                    <a:pt x="965" y="1029"/>
                    <a:pt x="1191" y="470"/>
                    <a:pt x="870" y="148"/>
                  </a:cubicBezTo>
                  <a:cubicBezTo>
                    <a:pt x="768" y="46"/>
                    <a:pt x="642" y="0"/>
                    <a:pt x="519" y="0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grpSp>
        <p:nvGrpSpPr>
          <p:cNvPr id="29" name="Google Shape;29;p2"/>
          <p:cNvGrpSpPr/>
          <p:nvPr/>
        </p:nvGrpSpPr>
        <p:grpSpPr>
          <a:xfrm flipH="1">
            <a:off x="204727" y="152771"/>
            <a:ext cx="372841" cy="346406"/>
            <a:chOff x="6672" y="3464315"/>
            <a:chExt cx="279631" cy="259804"/>
          </a:xfrm>
        </p:grpSpPr>
        <p:sp>
          <p:nvSpPr>
            <p:cNvPr id="30" name="Google Shape;30;p2"/>
            <p:cNvSpPr/>
            <p:nvPr/>
          </p:nvSpPr>
          <p:spPr>
            <a:xfrm>
              <a:off x="246938" y="3577534"/>
              <a:ext cx="39365" cy="33526"/>
            </a:xfrm>
            <a:custGeom>
              <a:avLst/>
              <a:gdLst/>
              <a:ahLst/>
              <a:cxnLst/>
              <a:rect l="l" t="t" r="r" b="b"/>
              <a:pathLst>
                <a:path w="1227" h="1045" extrusionOk="0">
                  <a:moveTo>
                    <a:pt x="526" y="1"/>
                  </a:moveTo>
                  <a:cubicBezTo>
                    <a:pt x="257" y="1"/>
                    <a:pt x="1" y="206"/>
                    <a:pt x="1" y="520"/>
                  </a:cubicBezTo>
                  <a:cubicBezTo>
                    <a:pt x="1" y="806"/>
                    <a:pt x="239" y="1044"/>
                    <a:pt x="524" y="1044"/>
                  </a:cubicBezTo>
                  <a:cubicBezTo>
                    <a:pt x="989" y="1044"/>
                    <a:pt x="1227" y="484"/>
                    <a:pt x="894" y="151"/>
                  </a:cubicBezTo>
                  <a:cubicBezTo>
                    <a:pt x="786" y="47"/>
                    <a:pt x="655" y="1"/>
                    <a:pt x="526" y="1"/>
                  </a:cubicBezTo>
                  <a:close/>
                </a:path>
              </a:pathLst>
            </a:custGeom>
            <a:solidFill>
              <a:srgbClr val="0397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126982" y="3577534"/>
              <a:ext cx="39012" cy="33526"/>
            </a:xfrm>
            <a:custGeom>
              <a:avLst/>
              <a:gdLst/>
              <a:ahLst/>
              <a:cxnLst/>
              <a:rect l="l" t="t" r="r" b="b"/>
              <a:pathLst>
                <a:path w="1216" h="1045" extrusionOk="0">
                  <a:moveTo>
                    <a:pt x="527" y="1"/>
                  </a:moveTo>
                  <a:cubicBezTo>
                    <a:pt x="257" y="1"/>
                    <a:pt x="1" y="206"/>
                    <a:pt x="1" y="520"/>
                  </a:cubicBezTo>
                  <a:cubicBezTo>
                    <a:pt x="1" y="806"/>
                    <a:pt x="227" y="1044"/>
                    <a:pt x="525" y="1044"/>
                  </a:cubicBezTo>
                  <a:cubicBezTo>
                    <a:pt x="989" y="1044"/>
                    <a:pt x="1215" y="484"/>
                    <a:pt x="894" y="151"/>
                  </a:cubicBezTo>
                  <a:cubicBezTo>
                    <a:pt x="786" y="47"/>
                    <a:pt x="655" y="1"/>
                    <a:pt x="527" y="1"/>
                  </a:cubicBezTo>
                  <a:close/>
                </a:path>
              </a:pathLst>
            </a:custGeom>
            <a:solidFill>
              <a:srgbClr val="0397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6672" y="3577374"/>
              <a:ext cx="39365" cy="33687"/>
            </a:xfrm>
            <a:custGeom>
              <a:avLst/>
              <a:gdLst/>
              <a:ahLst/>
              <a:cxnLst/>
              <a:rect l="l" t="t" r="r" b="b"/>
              <a:pathLst>
                <a:path w="1227" h="1050" extrusionOk="0">
                  <a:moveTo>
                    <a:pt x="531" y="0"/>
                  </a:moveTo>
                  <a:cubicBezTo>
                    <a:pt x="262" y="0"/>
                    <a:pt x="1" y="211"/>
                    <a:pt x="1" y="525"/>
                  </a:cubicBezTo>
                  <a:cubicBezTo>
                    <a:pt x="1" y="811"/>
                    <a:pt x="239" y="1049"/>
                    <a:pt x="524" y="1049"/>
                  </a:cubicBezTo>
                  <a:cubicBezTo>
                    <a:pt x="989" y="1049"/>
                    <a:pt x="1227" y="489"/>
                    <a:pt x="893" y="156"/>
                  </a:cubicBezTo>
                  <a:cubicBezTo>
                    <a:pt x="790" y="48"/>
                    <a:pt x="660" y="0"/>
                    <a:pt x="531" y="0"/>
                  </a:cubicBezTo>
                  <a:close/>
                </a:path>
              </a:pathLst>
            </a:custGeom>
            <a:solidFill>
              <a:srgbClr val="0397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246938" y="3464315"/>
              <a:ext cx="39365" cy="33655"/>
            </a:xfrm>
            <a:custGeom>
              <a:avLst/>
              <a:gdLst/>
              <a:ahLst/>
              <a:cxnLst/>
              <a:rect l="l" t="t" r="r" b="b"/>
              <a:pathLst>
                <a:path w="1227" h="1049" extrusionOk="0">
                  <a:moveTo>
                    <a:pt x="526" y="0"/>
                  </a:moveTo>
                  <a:cubicBezTo>
                    <a:pt x="257" y="0"/>
                    <a:pt x="1" y="211"/>
                    <a:pt x="1" y="525"/>
                  </a:cubicBezTo>
                  <a:cubicBezTo>
                    <a:pt x="1" y="811"/>
                    <a:pt x="239" y="1049"/>
                    <a:pt x="524" y="1049"/>
                  </a:cubicBezTo>
                  <a:cubicBezTo>
                    <a:pt x="989" y="1049"/>
                    <a:pt x="1227" y="489"/>
                    <a:pt x="894" y="156"/>
                  </a:cubicBezTo>
                  <a:cubicBezTo>
                    <a:pt x="786" y="48"/>
                    <a:pt x="654" y="0"/>
                    <a:pt x="526" y="0"/>
                  </a:cubicBezTo>
                  <a:close/>
                </a:path>
              </a:pathLst>
            </a:custGeom>
            <a:solidFill>
              <a:srgbClr val="0397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126982" y="3464315"/>
              <a:ext cx="39012" cy="33655"/>
            </a:xfrm>
            <a:custGeom>
              <a:avLst/>
              <a:gdLst/>
              <a:ahLst/>
              <a:cxnLst/>
              <a:rect l="l" t="t" r="r" b="b"/>
              <a:pathLst>
                <a:path w="1216" h="1049" extrusionOk="0">
                  <a:moveTo>
                    <a:pt x="523" y="0"/>
                  </a:moveTo>
                  <a:cubicBezTo>
                    <a:pt x="257" y="0"/>
                    <a:pt x="1" y="211"/>
                    <a:pt x="1" y="525"/>
                  </a:cubicBezTo>
                  <a:cubicBezTo>
                    <a:pt x="1" y="811"/>
                    <a:pt x="227" y="1049"/>
                    <a:pt x="525" y="1049"/>
                  </a:cubicBezTo>
                  <a:cubicBezTo>
                    <a:pt x="989" y="1049"/>
                    <a:pt x="1215" y="489"/>
                    <a:pt x="882" y="156"/>
                  </a:cubicBezTo>
                  <a:cubicBezTo>
                    <a:pt x="778" y="48"/>
                    <a:pt x="649" y="0"/>
                    <a:pt x="523" y="0"/>
                  </a:cubicBezTo>
                  <a:close/>
                </a:path>
              </a:pathLst>
            </a:custGeom>
            <a:solidFill>
              <a:srgbClr val="0397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6672" y="3464315"/>
              <a:ext cx="39365" cy="33655"/>
            </a:xfrm>
            <a:custGeom>
              <a:avLst/>
              <a:gdLst/>
              <a:ahLst/>
              <a:cxnLst/>
              <a:rect l="l" t="t" r="r" b="b"/>
              <a:pathLst>
                <a:path w="1227" h="1049" extrusionOk="0">
                  <a:moveTo>
                    <a:pt x="531" y="0"/>
                  </a:moveTo>
                  <a:cubicBezTo>
                    <a:pt x="262" y="0"/>
                    <a:pt x="1" y="211"/>
                    <a:pt x="1" y="525"/>
                  </a:cubicBezTo>
                  <a:cubicBezTo>
                    <a:pt x="1" y="811"/>
                    <a:pt x="239" y="1049"/>
                    <a:pt x="524" y="1049"/>
                  </a:cubicBezTo>
                  <a:cubicBezTo>
                    <a:pt x="989" y="1049"/>
                    <a:pt x="1227" y="489"/>
                    <a:pt x="893" y="156"/>
                  </a:cubicBezTo>
                  <a:cubicBezTo>
                    <a:pt x="790" y="48"/>
                    <a:pt x="660" y="0"/>
                    <a:pt x="531" y="0"/>
                  </a:cubicBezTo>
                  <a:close/>
                </a:path>
              </a:pathLst>
            </a:custGeom>
            <a:solidFill>
              <a:srgbClr val="0397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246938" y="3690721"/>
              <a:ext cx="39365" cy="33398"/>
            </a:xfrm>
            <a:custGeom>
              <a:avLst/>
              <a:gdLst/>
              <a:ahLst/>
              <a:cxnLst/>
              <a:rect l="l" t="t" r="r" b="b"/>
              <a:pathLst>
                <a:path w="1227" h="1041" extrusionOk="0">
                  <a:moveTo>
                    <a:pt x="521" y="1"/>
                  </a:moveTo>
                  <a:cubicBezTo>
                    <a:pt x="254" y="1"/>
                    <a:pt x="1" y="208"/>
                    <a:pt x="1" y="528"/>
                  </a:cubicBezTo>
                  <a:cubicBezTo>
                    <a:pt x="1" y="814"/>
                    <a:pt x="239" y="1040"/>
                    <a:pt x="524" y="1040"/>
                  </a:cubicBezTo>
                  <a:cubicBezTo>
                    <a:pt x="989" y="1040"/>
                    <a:pt x="1227" y="481"/>
                    <a:pt x="894" y="159"/>
                  </a:cubicBezTo>
                  <a:cubicBezTo>
                    <a:pt x="784" y="50"/>
                    <a:pt x="651" y="1"/>
                    <a:pt x="521" y="1"/>
                  </a:cubicBezTo>
                  <a:close/>
                </a:path>
              </a:pathLst>
            </a:custGeom>
            <a:solidFill>
              <a:srgbClr val="0397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126982" y="3690625"/>
              <a:ext cx="39012" cy="33494"/>
            </a:xfrm>
            <a:custGeom>
              <a:avLst/>
              <a:gdLst/>
              <a:ahLst/>
              <a:cxnLst/>
              <a:rect l="l" t="t" r="r" b="b"/>
              <a:pathLst>
                <a:path w="1216" h="1044" extrusionOk="0">
                  <a:moveTo>
                    <a:pt x="525" y="0"/>
                  </a:moveTo>
                  <a:cubicBezTo>
                    <a:pt x="259" y="0"/>
                    <a:pt x="1" y="208"/>
                    <a:pt x="1" y="531"/>
                  </a:cubicBezTo>
                  <a:cubicBezTo>
                    <a:pt x="1" y="817"/>
                    <a:pt x="227" y="1043"/>
                    <a:pt x="525" y="1043"/>
                  </a:cubicBezTo>
                  <a:cubicBezTo>
                    <a:pt x="989" y="1043"/>
                    <a:pt x="1215" y="484"/>
                    <a:pt x="882" y="150"/>
                  </a:cubicBezTo>
                  <a:cubicBezTo>
                    <a:pt x="779" y="47"/>
                    <a:pt x="651" y="0"/>
                    <a:pt x="525" y="0"/>
                  </a:cubicBezTo>
                  <a:close/>
                </a:path>
              </a:pathLst>
            </a:custGeom>
            <a:solidFill>
              <a:srgbClr val="0397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6672" y="3690625"/>
              <a:ext cx="39365" cy="33494"/>
            </a:xfrm>
            <a:custGeom>
              <a:avLst/>
              <a:gdLst/>
              <a:ahLst/>
              <a:cxnLst/>
              <a:rect l="l" t="t" r="r" b="b"/>
              <a:pathLst>
                <a:path w="1227" h="1044" extrusionOk="0">
                  <a:moveTo>
                    <a:pt x="528" y="0"/>
                  </a:moveTo>
                  <a:cubicBezTo>
                    <a:pt x="258" y="0"/>
                    <a:pt x="1" y="208"/>
                    <a:pt x="1" y="531"/>
                  </a:cubicBezTo>
                  <a:cubicBezTo>
                    <a:pt x="1" y="817"/>
                    <a:pt x="239" y="1043"/>
                    <a:pt x="524" y="1043"/>
                  </a:cubicBezTo>
                  <a:cubicBezTo>
                    <a:pt x="989" y="1043"/>
                    <a:pt x="1227" y="484"/>
                    <a:pt x="893" y="150"/>
                  </a:cubicBezTo>
                  <a:cubicBezTo>
                    <a:pt x="786" y="47"/>
                    <a:pt x="656" y="0"/>
                    <a:pt x="528" y="0"/>
                  </a:cubicBezTo>
                  <a:close/>
                </a:path>
              </a:pathLst>
            </a:custGeom>
            <a:solidFill>
              <a:srgbClr val="0397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grpSp>
        <p:nvGrpSpPr>
          <p:cNvPr id="39" name="Google Shape;39;p2"/>
          <p:cNvGrpSpPr/>
          <p:nvPr/>
        </p:nvGrpSpPr>
        <p:grpSpPr>
          <a:xfrm>
            <a:off x="11714397" y="6167298"/>
            <a:ext cx="209077" cy="438962"/>
            <a:chOff x="1567241" y="4124224"/>
            <a:chExt cx="213025" cy="447250"/>
          </a:xfrm>
        </p:grpSpPr>
        <p:sp>
          <p:nvSpPr>
            <p:cNvPr id="40" name="Google Shape;40;p2"/>
            <p:cNvSpPr/>
            <p:nvPr/>
          </p:nvSpPr>
          <p:spPr>
            <a:xfrm rot="2700000">
              <a:off x="1598508" y="4389576"/>
              <a:ext cx="150491" cy="150773"/>
            </a:xfrm>
            <a:custGeom>
              <a:avLst/>
              <a:gdLst/>
              <a:ahLst/>
              <a:cxnLst/>
              <a:rect l="l" t="t" r="r" b="b"/>
              <a:pathLst>
                <a:path w="5954" h="5966" extrusionOk="0">
                  <a:moveTo>
                    <a:pt x="941" y="0"/>
                  </a:moveTo>
                  <a:lnTo>
                    <a:pt x="0" y="953"/>
                  </a:lnTo>
                  <a:lnTo>
                    <a:pt x="2036" y="2988"/>
                  </a:lnTo>
                  <a:lnTo>
                    <a:pt x="0" y="5013"/>
                  </a:lnTo>
                  <a:lnTo>
                    <a:pt x="941" y="5965"/>
                  </a:lnTo>
                  <a:lnTo>
                    <a:pt x="2977" y="3929"/>
                  </a:lnTo>
                  <a:lnTo>
                    <a:pt x="5013" y="5965"/>
                  </a:lnTo>
                  <a:lnTo>
                    <a:pt x="5953" y="5013"/>
                  </a:lnTo>
                  <a:lnTo>
                    <a:pt x="3929" y="2988"/>
                  </a:lnTo>
                  <a:lnTo>
                    <a:pt x="5953" y="953"/>
                  </a:lnTo>
                  <a:lnTo>
                    <a:pt x="5013" y="0"/>
                  </a:lnTo>
                  <a:lnTo>
                    <a:pt x="2977" y="2036"/>
                  </a:lnTo>
                  <a:lnTo>
                    <a:pt x="941" y="0"/>
                  </a:lnTo>
                  <a:close/>
                </a:path>
              </a:pathLst>
            </a:custGeom>
            <a:solidFill>
              <a:srgbClr val="F898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41" name="Google Shape;41;p2"/>
            <p:cNvSpPr/>
            <p:nvPr/>
          </p:nvSpPr>
          <p:spPr>
            <a:xfrm rot="2700000">
              <a:off x="1598508" y="4155351"/>
              <a:ext cx="150491" cy="150773"/>
            </a:xfrm>
            <a:custGeom>
              <a:avLst/>
              <a:gdLst/>
              <a:ahLst/>
              <a:cxnLst/>
              <a:rect l="l" t="t" r="r" b="b"/>
              <a:pathLst>
                <a:path w="5954" h="5966" extrusionOk="0">
                  <a:moveTo>
                    <a:pt x="941" y="0"/>
                  </a:moveTo>
                  <a:lnTo>
                    <a:pt x="0" y="953"/>
                  </a:lnTo>
                  <a:lnTo>
                    <a:pt x="2036" y="2988"/>
                  </a:lnTo>
                  <a:lnTo>
                    <a:pt x="0" y="5013"/>
                  </a:lnTo>
                  <a:lnTo>
                    <a:pt x="941" y="5965"/>
                  </a:lnTo>
                  <a:lnTo>
                    <a:pt x="2977" y="3929"/>
                  </a:lnTo>
                  <a:lnTo>
                    <a:pt x="5013" y="5965"/>
                  </a:lnTo>
                  <a:lnTo>
                    <a:pt x="5953" y="5013"/>
                  </a:lnTo>
                  <a:lnTo>
                    <a:pt x="3929" y="2988"/>
                  </a:lnTo>
                  <a:lnTo>
                    <a:pt x="5953" y="953"/>
                  </a:lnTo>
                  <a:lnTo>
                    <a:pt x="5013" y="0"/>
                  </a:lnTo>
                  <a:lnTo>
                    <a:pt x="2977" y="2036"/>
                  </a:lnTo>
                  <a:lnTo>
                    <a:pt x="941" y="0"/>
                  </a:lnTo>
                  <a:close/>
                </a:path>
              </a:pathLst>
            </a:custGeom>
            <a:solidFill>
              <a:srgbClr val="F898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42" name="Google Shape;42;p2"/>
          <p:cNvSpPr/>
          <p:nvPr/>
        </p:nvSpPr>
        <p:spPr>
          <a:xfrm flipH="1">
            <a:off x="11826988" y="2636320"/>
            <a:ext cx="179039" cy="179375"/>
          </a:xfrm>
          <a:custGeom>
            <a:avLst/>
            <a:gdLst/>
            <a:ahLst/>
            <a:cxnLst/>
            <a:rect l="l" t="t" r="r" b="b"/>
            <a:pathLst>
              <a:path w="5883" h="5894" extrusionOk="0">
                <a:moveTo>
                  <a:pt x="1" y="0"/>
                </a:moveTo>
                <a:lnTo>
                  <a:pt x="1" y="5894"/>
                </a:lnTo>
                <a:lnTo>
                  <a:pt x="5882" y="5894"/>
                </a:lnTo>
                <a:lnTo>
                  <a:pt x="5882" y="0"/>
                </a:lnTo>
                <a:close/>
              </a:path>
            </a:pathLst>
          </a:custGeom>
          <a:solidFill>
            <a:srgbClr val="D80C8C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grpSp>
        <p:nvGrpSpPr>
          <p:cNvPr id="43" name="Google Shape;43;p2"/>
          <p:cNvGrpSpPr/>
          <p:nvPr/>
        </p:nvGrpSpPr>
        <p:grpSpPr>
          <a:xfrm flipH="1">
            <a:off x="11825881" y="3476767"/>
            <a:ext cx="181200" cy="520379"/>
            <a:chOff x="179009" y="2072968"/>
            <a:chExt cx="190870" cy="548151"/>
          </a:xfrm>
        </p:grpSpPr>
        <p:sp>
          <p:nvSpPr>
            <p:cNvPr id="44" name="Google Shape;44;p2"/>
            <p:cNvSpPr/>
            <p:nvPr/>
          </p:nvSpPr>
          <p:spPr>
            <a:xfrm>
              <a:off x="179009" y="2072968"/>
              <a:ext cx="190870" cy="190870"/>
            </a:xfrm>
            <a:custGeom>
              <a:avLst/>
              <a:gdLst/>
              <a:ahLst/>
              <a:cxnLst/>
              <a:rect l="l" t="t" r="r" b="b"/>
              <a:pathLst>
                <a:path w="5954" h="5954" extrusionOk="0">
                  <a:moveTo>
                    <a:pt x="941" y="1"/>
                  </a:moveTo>
                  <a:lnTo>
                    <a:pt x="0" y="953"/>
                  </a:lnTo>
                  <a:lnTo>
                    <a:pt x="2036" y="2977"/>
                  </a:lnTo>
                  <a:lnTo>
                    <a:pt x="0" y="5013"/>
                  </a:lnTo>
                  <a:lnTo>
                    <a:pt x="941" y="5954"/>
                  </a:lnTo>
                  <a:lnTo>
                    <a:pt x="2977" y="3930"/>
                  </a:lnTo>
                  <a:lnTo>
                    <a:pt x="5013" y="5954"/>
                  </a:lnTo>
                  <a:lnTo>
                    <a:pt x="5953" y="5013"/>
                  </a:lnTo>
                  <a:lnTo>
                    <a:pt x="3929" y="2977"/>
                  </a:lnTo>
                  <a:lnTo>
                    <a:pt x="5953" y="953"/>
                  </a:lnTo>
                  <a:lnTo>
                    <a:pt x="5013" y="1"/>
                  </a:lnTo>
                  <a:lnTo>
                    <a:pt x="2977" y="2037"/>
                  </a:lnTo>
                  <a:lnTo>
                    <a:pt x="941" y="1"/>
                  </a:ln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179009" y="2429864"/>
              <a:ext cx="190870" cy="191255"/>
            </a:xfrm>
            <a:custGeom>
              <a:avLst/>
              <a:gdLst/>
              <a:ahLst/>
              <a:cxnLst/>
              <a:rect l="l" t="t" r="r" b="b"/>
              <a:pathLst>
                <a:path w="5954" h="5966" extrusionOk="0">
                  <a:moveTo>
                    <a:pt x="941" y="0"/>
                  </a:moveTo>
                  <a:lnTo>
                    <a:pt x="0" y="953"/>
                  </a:lnTo>
                  <a:lnTo>
                    <a:pt x="2036" y="2988"/>
                  </a:lnTo>
                  <a:lnTo>
                    <a:pt x="0" y="5013"/>
                  </a:lnTo>
                  <a:lnTo>
                    <a:pt x="941" y="5965"/>
                  </a:lnTo>
                  <a:lnTo>
                    <a:pt x="2977" y="3929"/>
                  </a:lnTo>
                  <a:lnTo>
                    <a:pt x="5013" y="5965"/>
                  </a:lnTo>
                  <a:lnTo>
                    <a:pt x="5953" y="5013"/>
                  </a:lnTo>
                  <a:lnTo>
                    <a:pt x="3929" y="2988"/>
                  </a:lnTo>
                  <a:lnTo>
                    <a:pt x="5953" y="953"/>
                  </a:lnTo>
                  <a:lnTo>
                    <a:pt x="5013" y="0"/>
                  </a:lnTo>
                  <a:lnTo>
                    <a:pt x="2977" y="2036"/>
                  </a:lnTo>
                  <a:lnTo>
                    <a:pt x="941" y="0"/>
                  </a:ln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46" name="Google Shape;46;p2"/>
          <p:cNvSpPr/>
          <p:nvPr/>
        </p:nvSpPr>
        <p:spPr>
          <a:xfrm rot="5400000" flipH="1">
            <a:off x="191360" y="5048044"/>
            <a:ext cx="399574" cy="400301"/>
          </a:xfrm>
          <a:custGeom>
            <a:avLst/>
            <a:gdLst/>
            <a:ahLst/>
            <a:cxnLst/>
            <a:rect l="l" t="t" r="r" b="b"/>
            <a:pathLst>
              <a:path w="5883" h="5894" extrusionOk="0">
                <a:moveTo>
                  <a:pt x="1" y="0"/>
                </a:moveTo>
                <a:lnTo>
                  <a:pt x="1" y="5894"/>
                </a:lnTo>
                <a:lnTo>
                  <a:pt x="5882" y="5894"/>
                </a:lnTo>
                <a:lnTo>
                  <a:pt x="5882" y="0"/>
                </a:lnTo>
                <a:close/>
              </a:path>
            </a:pathLst>
          </a:custGeom>
          <a:solidFill>
            <a:srgbClr val="4CAE43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grpSp>
        <p:nvGrpSpPr>
          <p:cNvPr id="47" name="Google Shape;47;p2"/>
          <p:cNvGrpSpPr/>
          <p:nvPr/>
        </p:nvGrpSpPr>
        <p:grpSpPr>
          <a:xfrm flipH="1">
            <a:off x="205390" y="2927344"/>
            <a:ext cx="181200" cy="520379"/>
            <a:chOff x="179009" y="2072968"/>
            <a:chExt cx="190870" cy="548151"/>
          </a:xfrm>
        </p:grpSpPr>
        <p:sp>
          <p:nvSpPr>
            <p:cNvPr id="48" name="Google Shape;48;p2"/>
            <p:cNvSpPr/>
            <p:nvPr/>
          </p:nvSpPr>
          <p:spPr>
            <a:xfrm>
              <a:off x="179009" y="2072968"/>
              <a:ext cx="190870" cy="190870"/>
            </a:xfrm>
            <a:custGeom>
              <a:avLst/>
              <a:gdLst/>
              <a:ahLst/>
              <a:cxnLst/>
              <a:rect l="l" t="t" r="r" b="b"/>
              <a:pathLst>
                <a:path w="5954" h="5954" extrusionOk="0">
                  <a:moveTo>
                    <a:pt x="941" y="1"/>
                  </a:moveTo>
                  <a:lnTo>
                    <a:pt x="0" y="953"/>
                  </a:lnTo>
                  <a:lnTo>
                    <a:pt x="2036" y="2977"/>
                  </a:lnTo>
                  <a:lnTo>
                    <a:pt x="0" y="5013"/>
                  </a:lnTo>
                  <a:lnTo>
                    <a:pt x="941" y="5954"/>
                  </a:lnTo>
                  <a:lnTo>
                    <a:pt x="2977" y="3930"/>
                  </a:lnTo>
                  <a:lnTo>
                    <a:pt x="5013" y="5954"/>
                  </a:lnTo>
                  <a:lnTo>
                    <a:pt x="5953" y="5013"/>
                  </a:lnTo>
                  <a:lnTo>
                    <a:pt x="3929" y="2977"/>
                  </a:lnTo>
                  <a:lnTo>
                    <a:pt x="5953" y="953"/>
                  </a:lnTo>
                  <a:lnTo>
                    <a:pt x="5013" y="1"/>
                  </a:lnTo>
                  <a:lnTo>
                    <a:pt x="2977" y="2037"/>
                  </a:lnTo>
                  <a:lnTo>
                    <a:pt x="941" y="1"/>
                  </a:lnTo>
                  <a:close/>
                </a:path>
              </a:pathLst>
            </a:custGeom>
            <a:solidFill>
              <a:srgbClr val="4CAE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179009" y="2429864"/>
              <a:ext cx="190870" cy="191255"/>
            </a:xfrm>
            <a:custGeom>
              <a:avLst/>
              <a:gdLst/>
              <a:ahLst/>
              <a:cxnLst/>
              <a:rect l="l" t="t" r="r" b="b"/>
              <a:pathLst>
                <a:path w="5954" h="5966" extrusionOk="0">
                  <a:moveTo>
                    <a:pt x="941" y="0"/>
                  </a:moveTo>
                  <a:lnTo>
                    <a:pt x="0" y="953"/>
                  </a:lnTo>
                  <a:lnTo>
                    <a:pt x="2036" y="2988"/>
                  </a:lnTo>
                  <a:lnTo>
                    <a:pt x="0" y="5013"/>
                  </a:lnTo>
                  <a:lnTo>
                    <a:pt x="941" y="5965"/>
                  </a:lnTo>
                  <a:lnTo>
                    <a:pt x="2977" y="3929"/>
                  </a:lnTo>
                  <a:lnTo>
                    <a:pt x="5013" y="5965"/>
                  </a:lnTo>
                  <a:lnTo>
                    <a:pt x="5953" y="5013"/>
                  </a:lnTo>
                  <a:lnTo>
                    <a:pt x="3929" y="2988"/>
                  </a:lnTo>
                  <a:lnTo>
                    <a:pt x="5953" y="953"/>
                  </a:lnTo>
                  <a:lnTo>
                    <a:pt x="5013" y="0"/>
                  </a:lnTo>
                  <a:lnTo>
                    <a:pt x="2977" y="2036"/>
                  </a:lnTo>
                  <a:lnTo>
                    <a:pt x="941" y="0"/>
                  </a:lnTo>
                  <a:close/>
                </a:path>
              </a:pathLst>
            </a:custGeom>
            <a:solidFill>
              <a:srgbClr val="4CAE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grpSp>
        <p:nvGrpSpPr>
          <p:cNvPr id="50" name="Google Shape;50;p2"/>
          <p:cNvGrpSpPr/>
          <p:nvPr/>
        </p:nvGrpSpPr>
        <p:grpSpPr>
          <a:xfrm rot="-5400000">
            <a:off x="11502623" y="75210"/>
            <a:ext cx="183195" cy="525087"/>
            <a:chOff x="8846561" y="2782361"/>
            <a:chExt cx="154517" cy="442886"/>
          </a:xfrm>
        </p:grpSpPr>
        <p:sp>
          <p:nvSpPr>
            <p:cNvPr id="51" name="Google Shape;51;p2"/>
            <p:cNvSpPr/>
            <p:nvPr/>
          </p:nvSpPr>
          <p:spPr>
            <a:xfrm>
              <a:off x="8846561" y="2782361"/>
              <a:ext cx="154517" cy="154132"/>
            </a:xfrm>
            <a:custGeom>
              <a:avLst/>
              <a:gdLst/>
              <a:ahLst/>
              <a:cxnLst/>
              <a:rect l="l" t="t" r="r" b="b"/>
              <a:pathLst>
                <a:path w="4823" h="4811" extrusionOk="0">
                  <a:moveTo>
                    <a:pt x="762" y="1"/>
                  </a:moveTo>
                  <a:lnTo>
                    <a:pt x="0" y="763"/>
                  </a:lnTo>
                  <a:lnTo>
                    <a:pt x="1643" y="2406"/>
                  </a:lnTo>
                  <a:lnTo>
                    <a:pt x="0" y="4049"/>
                  </a:lnTo>
                  <a:lnTo>
                    <a:pt x="762" y="4811"/>
                  </a:lnTo>
                  <a:lnTo>
                    <a:pt x="2417" y="3168"/>
                  </a:lnTo>
                  <a:lnTo>
                    <a:pt x="4060" y="4811"/>
                  </a:lnTo>
                  <a:lnTo>
                    <a:pt x="4822" y="4049"/>
                  </a:lnTo>
                  <a:lnTo>
                    <a:pt x="3179" y="2406"/>
                  </a:lnTo>
                  <a:lnTo>
                    <a:pt x="4822" y="763"/>
                  </a:lnTo>
                  <a:lnTo>
                    <a:pt x="4060" y="1"/>
                  </a:lnTo>
                  <a:lnTo>
                    <a:pt x="2417" y="1644"/>
                  </a:lnTo>
                  <a:lnTo>
                    <a:pt x="762" y="1"/>
                  </a:lnTo>
                  <a:close/>
                </a:path>
              </a:pathLst>
            </a:custGeom>
            <a:solidFill>
              <a:srgbClr val="883F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8846561" y="3070730"/>
              <a:ext cx="154517" cy="154517"/>
            </a:xfrm>
            <a:custGeom>
              <a:avLst/>
              <a:gdLst/>
              <a:ahLst/>
              <a:cxnLst/>
              <a:rect l="l" t="t" r="r" b="b"/>
              <a:pathLst>
                <a:path w="4823" h="4823" extrusionOk="0">
                  <a:moveTo>
                    <a:pt x="762" y="1"/>
                  </a:moveTo>
                  <a:lnTo>
                    <a:pt x="0" y="763"/>
                  </a:lnTo>
                  <a:lnTo>
                    <a:pt x="1643" y="2406"/>
                  </a:lnTo>
                  <a:lnTo>
                    <a:pt x="0" y="4061"/>
                  </a:lnTo>
                  <a:lnTo>
                    <a:pt x="762" y="4823"/>
                  </a:lnTo>
                  <a:lnTo>
                    <a:pt x="2417" y="3180"/>
                  </a:lnTo>
                  <a:lnTo>
                    <a:pt x="4060" y="4823"/>
                  </a:lnTo>
                  <a:lnTo>
                    <a:pt x="4822" y="4061"/>
                  </a:lnTo>
                  <a:lnTo>
                    <a:pt x="3179" y="2406"/>
                  </a:lnTo>
                  <a:lnTo>
                    <a:pt x="4822" y="763"/>
                  </a:lnTo>
                  <a:lnTo>
                    <a:pt x="4060" y="1"/>
                  </a:lnTo>
                  <a:lnTo>
                    <a:pt x="2417" y="1644"/>
                  </a:lnTo>
                  <a:lnTo>
                    <a:pt x="762" y="1"/>
                  </a:lnTo>
                  <a:close/>
                </a:path>
              </a:pathLst>
            </a:custGeom>
            <a:solidFill>
              <a:srgbClr val="883F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grpSp>
        <p:nvGrpSpPr>
          <p:cNvPr id="53" name="Google Shape;53;p2"/>
          <p:cNvGrpSpPr/>
          <p:nvPr/>
        </p:nvGrpSpPr>
        <p:grpSpPr>
          <a:xfrm>
            <a:off x="11763997" y="1668241"/>
            <a:ext cx="214812" cy="350246"/>
            <a:chOff x="8814523" y="4301099"/>
            <a:chExt cx="181204" cy="295450"/>
          </a:xfrm>
        </p:grpSpPr>
        <p:sp>
          <p:nvSpPr>
            <p:cNvPr id="54" name="Google Shape;54;p2"/>
            <p:cNvSpPr/>
            <p:nvPr/>
          </p:nvSpPr>
          <p:spPr>
            <a:xfrm>
              <a:off x="8814523" y="4429633"/>
              <a:ext cx="44660" cy="37996"/>
            </a:xfrm>
            <a:custGeom>
              <a:avLst/>
              <a:gdLst/>
              <a:ahLst/>
              <a:cxnLst/>
              <a:rect l="l" t="t" r="r" b="b"/>
              <a:pathLst>
                <a:path w="1394" h="1186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74" y="1185"/>
                    <a:pt x="798" y="1185"/>
                  </a:cubicBezTo>
                  <a:cubicBezTo>
                    <a:pt x="1131" y="1185"/>
                    <a:pt x="1393" y="923"/>
                    <a:pt x="1393" y="602"/>
                  </a:cubicBezTo>
                  <a:cubicBezTo>
                    <a:pt x="1393" y="238"/>
                    <a:pt x="1097" y="1"/>
                    <a:pt x="792" y="1"/>
                  </a:cubicBezTo>
                  <a:close/>
                </a:path>
              </a:pathLst>
            </a:custGeom>
            <a:solidFill>
              <a:srgbClr val="883F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8951067" y="4429633"/>
              <a:ext cx="44660" cy="37996"/>
            </a:xfrm>
            <a:custGeom>
              <a:avLst/>
              <a:gdLst/>
              <a:ahLst/>
              <a:cxnLst/>
              <a:rect l="l" t="t" r="r" b="b"/>
              <a:pathLst>
                <a:path w="1394" h="1186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62" y="1185"/>
                    <a:pt x="798" y="1185"/>
                  </a:cubicBezTo>
                  <a:cubicBezTo>
                    <a:pt x="1120" y="1185"/>
                    <a:pt x="1393" y="923"/>
                    <a:pt x="1393" y="602"/>
                  </a:cubicBezTo>
                  <a:cubicBezTo>
                    <a:pt x="1393" y="238"/>
                    <a:pt x="1098" y="1"/>
                    <a:pt x="792" y="1"/>
                  </a:cubicBezTo>
                  <a:close/>
                </a:path>
              </a:pathLst>
            </a:custGeom>
            <a:solidFill>
              <a:srgbClr val="883F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8814523" y="4301099"/>
              <a:ext cx="44660" cy="37964"/>
            </a:xfrm>
            <a:custGeom>
              <a:avLst/>
              <a:gdLst/>
              <a:ahLst/>
              <a:cxnLst/>
              <a:rect l="l" t="t" r="r" b="b"/>
              <a:pathLst>
                <a:path w="1394" h="1185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74" y="1185"/>
                    <a:pt x="798" y="1185"/>
                  </a:cubicBezTo>
                  <a:cubicBezTo>
                    <a:pt x="1131" y="1185"/>
                    <a:pt x="1393" y="923"/>
                    <a:pt x="1393" y="601"/>
                  </a:cubicBezTo>
                  <a:cubicBezTo>
                    <a:pt x="1393" y="238"/>
                    <a:pt x="1097" y="1"/>
                    <a:pt x="792" y="1"/>
                  </a:cubicBezTo>
                  <a:close/>
                </a:path>
              </a:pathLst>
            </a:custGeom>
            <a:solidFill>
              <a:srgbClr val="883F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8951067" y="4301099"/>
              <a:ext cx="44660" cy="37964"/>
            </a:xfrm>
            <a:custGeom>
              <a:avLst/>
              <a:gdLst/>
              <a:ahLst/>
              <a:cxnLst/>
              <a:rect l="l" t="t" r="r" b="b"/>
              <a:pathLst>
                <a:path w="1394" h="1185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62" y="1185"/>
                    <a:pt x="798" y="1185"/>
                  </a:cubicBezTo>
                  <a:cubicBezTo>
                    <a:pt x="1120" y="1185"/>
                    <a:pt x="1393" y="923"/>
                    <a:pt x="1393" y="601"/>
                  </a:cubicBezTo>
                  <a:cubicBezTo>
                    <a:pt x="1393" y="238"/>
                    <a:pt x="1098" y="1"/>
                    <a:pt x="792" y="1"/>
                  </a:cubicBezTo>
                  <a:close/>
                </a:path>
              </a:pathLst>
            </a:custGeom>
            <a:solidFill>
              <a:srgbClr val="883F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8814523" y="4558328"/>
              <a:ext cx="44660" cy="38221"/>
            </a:xfrm>
            <a:custGeom>
              <a:avLst/>
              <a:gdLst/>
              <a:ahLst/>
              <a:cxnLst/>
              <a:rect l="l" t="t" r="r" b="b"/>
              <a:pathLst>
                <a:path w="1394" h="1193" extrusionOk="0">
                  <a:moveTo>
                    <a:pt x="799" y="0"/>
                  </a:moveTo>
                  <a:cubicBezTo>
                    <a:pt x="652" y="0"/>
                    <a:pt x="502" y="56"/>
                    <a:pt x="381" y="180"/>
                  </a:cubicBezTo>
                  <a:cubicBezTo>
                    <a:pt x="0" y="550"/>
                    <a:pt x="274" y="1193"/>
                    <a:pt x="798" y="1193"/>
                  </a:cubicBezTo>
                  <a:cubicBezTo>
                    <a:pt x="1131" y="1193"/>
                    <a:pt x="1393" y="919"/>
                    <a:pt x="1393" y="597"/>
                  </a:cubicBezTo>
                  <a:cubicBezTo>
                    <a:pt x="1393" y="237"/>
                    <a:pt x="1102" y="0"/>
                    <a:pt x="799" y="0"/>
                  </a:cubicBezTo>
                  <a:close/>
                </a:path>
              </a:pathLst>
            </a:custGeom>
            <a:solidFill>
              <a:srgbClr val="883F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8951067" y="4558328"/>
              <a:ext cx="44660" cy="38221"/>
            </a:xfrm>
            <a:custGeom>
              <a:avLst/>
              <a:gdLst/>
              <a:ahLst/>
              <a:cxnLst/>
              <a:rect l="l" t="t" r="r" b="b"/>
              <a:pathLst>
                <a:path w="1394" h="1193" extrusionOk="0">
                  <a:moveTo>
                    <a:pt x="799" y="0"/>
                  </a:moveTo>
                  <a:cubicBezTo>
                    <a:pt x="652" y="0"/>
                    <a:pt x="502" y="56"/>
                    <a:pt x="381" y="180"/>
                  </a:cubicBezTo>
                  <a:cubicBezTo>
                    <a:pt x="0" y="550"/>
                    <a:pt x="262" y="1193"/>
                    <a:pt x="798" y="1193"/>
                  </a:cubicBezTo>
                  <a:cubicBezTo>
                    <a:pt x="1120" y="1193"/>
                    <a:pt x="1393" y="919"/>
                    <a:pt x="1393" y="597"/>
                  </a:cubicBezTo>
                  <a:cubicBezTo>
                    <a:pt x="1393" y="237"/>
                    <a:pt x="1102" y="0"/>
                    <a:pt x="799" y="0"/>
                  </a:cubicBezTo>
                  <a:close/>
                </a:path>
              </a:pathLst>
            </a:custGeom>
            <a:solidFill>
              <a:srgbClr val="883F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60" name="Google Shape;60;p2"/>
          <p:cNvSpPr/>
          <p:nvPr/>
        </p:nvSpPr>
        <p:spPr>
          <a:xfrm rot="5400000">
            <a:off x="11418793" y="5025082"/>
            <a:ext cx="800180" cy="109037"/>
          </a:xfrm>
          <a:custGeom>
            <a:avLst/>
            <a:gdLst/>
            <a:ahLst/>
            <a:cxnLst/>
            <a:rect l="l" t="t" r="r" b="b"/>
            <a:pathLst>
              <a:path w="18706" h="2549" extrusionOk="0">
                <a:moveTo>
                  <a:pt x="1917" y="1"/>
                </a:moveTo>
                <a:lnTo>
                  <a:pt x="1" y="1941"/>
                </a:lnTo>
                <a:lnTo>
                  <a:pt x="334" y="2275"/>
                </a:lnTo>
                <a:lnTo>
                  <a:pt x="1917" y="667"/>
                </a:lnTo>
                <a:lnTo>
                  <a:pt x="3775" y="2548"/>
                </a:lnTo>
                <a:lnTo>
                  <a:pt x="5644" y="667"/>
                </a:lnTo>
                <a:lnTo>
                  <a:pt x="7502" y="2548"/>
                </a:lnTo>
                <a:lnTo>
                  <a:pt x="9359" y="667"/>
                </a:lnTo>
                <a:lnTo>
                  <a:pt x="11216" y="2548"/>
                </a:lnTo>
                <a:lnTo>
                  <a:pt x="13074" y="667"/>
                </a:lnTo>
                <a:lnTo>
                  <a:pt x="14931" y="2548"/>
                </a:lnTo>
                <a:lnTo>
                  <a:pt x="16788" y="667"/>
                </a:lnTo>
                <a:lnTo>
                  <a:pt x="18372" y="2275"/>
                </a:lnTo>
                <a:lnTo>
                  <a:pt x="18705" y="1941"/>
                </a:lnTo>
                <a:lnTo>
                  <a:pt x="16788" y="1"/>
                </a:lnTo>
                <a:lnTo>
                  <a:pt x="14931" y="1882"/>
                </a:lnTo>
                <a:lnTo>
                  <a:pt x="13074" y="1"/>
                </a:lnTo>
                <a:lnTo>
                  <a:pt x="11216" y="1882"/>
                </a:lnTo>
                <a:lnTo>
                  <a:pt x="9359" y="1"/>
                </a:lnTo>
                <a:lnTo>
                  <a:pt x="7502" y="1882"/>
                </a:lnTo>
                <a:lnTo>
                  <a:pt x="5644" y="1"/>
                </a:lnTo>
                <a:lnTo>
                  <a:pt x="3775" y="1882"/>
                </a:lnTo>
                <a:lnTo>
                  <a:pt x="1917" y="1"/>
                </a:lnTo>
                <a:close/>
              </a:path>
            </a:pathLst>
          </a:custGeom>
          <a:solidFill>
            <a:srgbClr val="F89829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61" name="Google Shape;61;p2"/>
          <p:cNvSpPr/>
          <p:nvPr/>
        </p:nvSpPr>
        <p:spPr>
          <a:xfrm rot="2464182">
            <a:off x="2174077" y="6442981"/>
            <a:ext cx="200649" cy="200650"/>
          </a:xfrm>
          <a:custGeom>
            <a:avLst/>
            <a:gdLst/>
            <a:ahLst/>
            <a:cxnLst/>
            <a:rect l="l" t="t" r="r" b="b"/>
            <a:pathLst>
              <a:path w="5954" h="5954" extrusionOk="0">
                <a:moveTo>
                  <a:pt x="941" y="1"/>
                </a:moveTo>
                <a:lnTo>
                  <a:pt x="0" y="953"/>
                </a:lnTo>
                <a:lnTo>
                  <a:pt x="2036" y="2977"/>
                </a:lnTo>
                <a:lnTo>
                  <a:pt x="0" y="5013"/>
                </a:lnTo>
                <a:lnTo>
                  <a:pt x="941" y="5954"/>
                </a:lnTo>
                <a:lnTo>
                  <a:pt x="2977" y="3930"/>
                </a:lnTo>
                <a:lnTo>
                  <a:pt x="5013" y="5954"/>
                </a:lnTo>
                <a:lnTo>
                  <a:pt x="5953" y="5013"/>
                </a:lnTo>
                <a:lnTo>
                  <a:pt x="3929" y="2977"/>
                </a:lnTo>
                <a:lnTo>
                  <a:pt x="5953" y="953"/>
                </a:lnTo>
                <a:lnTo>
                  <a:pt x="5013" y="1"/>
                </a:lnTo>
                <a:lnTo>
                  <a:pt x="2977" y="2037"/>
                </a:lnTo>
                <a:lnTo>
                  <a:pt x="941" y="1"/>
                </a:lnTo>
                <a:close/>
              </a:path>
            </a:pathLst>
          </a:custGeom>
          <a:solidFill>
            <a:srgbClr val="F89829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62" name="Google Shape;62;p2"/>
          <p:cNvSpPr/>
          <p:nvPr/>
        </p:nvSpPr>
        <p:spPr>
          <a:xfrm>
            <a:off x="6197219" y="6311981"/>
            <a:ext cx="200649" cy="201055"/>
          </a:xfrm>
          <a:custGeom>
            <a:avLst/>
            <a:gdLst/>
            <a:ahLst/>
            <a:cxnLst/>
            <a:rect l="l" t="t" r="r" b="b"/>
            <a:pathLst>
              <a:path w="5954" h="5966" extrusionOk="0">
                <a:moveTo>
                  <a:pt x="941" y="0"/>
                </a:moveTo>
                <a:lnTo>
                  <a:pt x="0" y="953"/>
                </a:lnTo>
                <a:lnTo>
                  <a:pt x="2036" y="2988"/>
                </a:lnTo>
                <a:lnTo>
                  <a:pt x="0" y="5013"/>
                </a:lnTo>
                <a:lnTo>
                  <a:pt x="941" y="5965"/>
                </a:lnTo>
                <a:lnTo>
                  <a:pt x="2977" y="3929"/>
                </a:lnTo>
                <a:lnTo>
                  <a:pt x="5013" y="5965"/>
                </a:lnTo>
                <a:lnTo>
                  <a:pt x="5953" y="5013"/>
                </a:lnTo>
                <a:lnTo>
                  <a:pt x="3929" y="2988"/>
                </a:lnTo>
                <a:lnTo>
                  <a:pt x="5953" y="953"/>
                </a:lnTo>
                <a:lnTo>
                  <a:pt x="5013" y="0"/>
                </a:lnTo>
                <a:lnTo>
                  <a:pt x="2977" y="2036"/>
                </a:lnTo>
                <a:lnTo>
                  <a:pt x="941" y="0"/>
                </a:lnTo>
                <a:close/>
              </a:path>
            </a:pathLst>
          </a:custGeom>
          <a:solidFill>
            <a:srgbClr val="883F98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63" name="Google Shape;63;p2"/>
          <p:cNvSpPr/>
          <p:nvPr/>
        </p:nvSpPr>
        <p:spPr>
          <a:xfrm>
            <a:off x="2997872" y="166318"/>
            <a:ext cx="200632" cy="200632"/>
          </a:xfrm>
          <a:custGeom>
            <a:avLst/>
            <a:gdLst/>
            <a:ahLst/>
            <a:cxnLst/>
            <a:rect l="l" t="t" r="r" b="b"/>
            <a:pathLst>
              <a:path w="6395" h="6395" extrusionOk="0">
                <a:moveTo>
                  <a:pt x="2596" y="1"/>
                </a:moveTo>
                <a:lnTo>
                  <a:pt x="2596" y="2596"/>
                </a:lnTo>
                <a:lnTo>
                  <a:pt x="1" y="2596"/>
                </a:lnTo>
                <a:lnTo>
                  <a:pt x="1" y="3799"/>
                </a:lnTo>
                <a:lnTo>
                  <a:pt x="2596" y="3799"/>
                </a:lnTo>
                <a:lnTo>
                  <a:pt x="2596" y="6394"/>
                </a:lnTo>
                <a:lnTo>
                  <a:pt x="3799" y="6394"/>
                </a:lnTo>
                <a:lnTo>
                  <a:pt x="3799" y="3799"/>
                </a:lnTo>
                <a:lnTo>
                  <a:pt x="6394" y="3799"/>
                </a:lnTo>
                <a:lnTo>
                  <a:pt x="6394" y="2596"/>
                </a:lnTo>
                <a:lnTo>
                  <a:pt x="3799" y="2596"/>
                </a:lnTo>
                <a:lnTo>
                  <a:pt x="3799" y="1"/>
                </a:lnTo>
                <a:close/>
              </a:path>
            </a:pathLst>
          </a:custGeom>
          <a:solidFill>
            <a:srgbClr val="883F98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64" name="Google Shape;64;p2"/>
          <p:cNvSpPr/>
          <p:nvPr/>
        </p:nvSpPr>
        <p:spPr>
          <a:xfrm rot="5400000">
            <a:off x="6873893" y="6174349"/>
            <a:ext cx="476332" cy="476332"/>
          </a:xfrm>
          <a:custGeom>
            <a:avLst/>
            <a:gdLst/>
            <a:ahLst/>
            <a:cxnLst/>
            <a:rect l="l" t="t" r="r" b="b"/>
            <a:pathLst>
              <a:path w="2596" h="2596" extrusionOk="0">
                <a:moveTo>
                  <a:pt x="0" y="0"/>
                </a:moveTo>
                <a:lnTo>
                  <a:pt x="0" y="2596"/>
                </a:lnTo>
                <a:lnTo>
                  <a:pt x="2596" y="2596"/>
                </a:lnTo>
                <a:lnTo>
                  <a:pt x="2596" y="0"/>
                </a:lnTo>
                <a:close/>
              </a:path>
            </a:pathLst>
          </a:custGeom>
          <a:solidFill>
            <a:srgbClr val="D80C8C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65" name="Google Shape;65;p2"/>
          <p:cNvSpPr/>
          <p:nvPr/>
        </p:nvSpPr>
        <p:spPr>
          <a:xfrm rot="5400129">
            <a:off x="10824694" y="6156168"/>
            <a:ext cx="460998" cy="460972"/>
          </a:xfrm>
          <a:custGeom>
            <a:avLst/>
            <a:gdLst/>
            <a:ahLst/>
            <a:cxnLst/>
            <a:rect l="l" t="t" r="r" b="b"/>
            <a:pathLst>
              <a:path w="2596" h="2596" extrusionOk="0">
                <a:moveTo>
                  <a:pt x="0" y="0"/>
                </a:moveTo>
                <a:lnTo>
                  <a:pt x="0" y="2596"/>
                </a:lnTo>
                <a:lnTo>
                  <a:pt x="2596" y="2596"/>
                </a:lnTo>
                <a:lnTo>
                  <a:pt x="2596" y="0"/>
                </a:lnTo>
                <a:close/>
              </a:path>
            </a:pathLst>
          </a:custGeom>
          <a:solidFill>
            <a:srgbClr val="F89829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66" name="Google Shape;66;p2"/>
          <p:cNvSpPr/>
          <p:nvPr/>
        </p:nvSpPr>
        <p:spPr>
          <a:xfrm rot="10800000">
            <a:off x="1718830" y="6438774"/>
            <a:ext cx="209073" cy="209074"/>
          </a:xfrm>
          <a:custGeom>
            <a:avLst/>
            <a:gdLst/>
            <a:ahLst/>
            <a:cxnLst/>
            <a:rect l="l" t="t" r="r" b="b"/>
            <a:pathLst>
              <a:path w="2596" h="2596" extrusionOk="0">
                <a:moveTo>
                  <a:pt x="0" y="0"/>
                </a:moveTo>
                <a:lnTo>
                  <a:pt x="0" y="2596"/>
                </a:lnTo>
                <a:lnTo>
                  <a:pt x="2596" y="2596"/>
                </a:lnTo>
                <a:lnTo>
                  <a:pt x="2596" y="0"/>
                </a:lnTo>
                <a:close/>
              </a:path>
            </a:pathLst>
          </a:custGeom>
          <a:solidFill>
            <a:srgbClr val="F89829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67" name="Google Shape;67;p2"/>
          <p:cNvSpPr/>
          <p:nvPr/>
        </p:nvSpPr>
        <p:spPr>
          <a:xfrm rot="151">
            <a:off x="6770915" y="249050"/>
            <a:ext cx="395163" cy="395155"/>
          </a:xfrm>
          <a:custGeom>
            <a:avLst/>
            <a:gdLst/>
            <a:ahLst/>
            <a:cxnLst/>
            <a:rect l="l" t="t" r="r" b="b"/>
            <a:pathLst>
              <a:path w="2596" h="2596" extrusionOk="0">
                <a:moveTo>
                  <a:pt x="0" y="0"/>
                </a:moveTo>
                <a:lnTo>
                  <a:pt x="0" y="2596"/>
                </a:lnTo>
                <a:lnTo>
                  <a:pt x="2596" y="2596"/>
                </a:lnTo>
                <a:lnTo>
                  <a:pt x="2596" y="0"/>
                </a:lnTo>
                <a:close/>
              </a:path>
            </a:pathLst>
          </a:custGeom>
          <a:solidFill>
            <a:srgbClr val="FFDE00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68" name="Google Shape;68;p2"/>
          <p:cNvSpPr/>
          <p:nvPr/>
        </p:nvSpPr>
        <p:spPr>
          <a:xfrm>
            <a:off x="9352207" y="6365703"/>
            <a:ext cx="228699" cy="228699"/>
          </a:xfrm>
          <a:custGeom>
            <a:avLst/>
            <a:gdLst/>
            <a:ahLst/>
            <a:cxnLst/>
            <a:rect l="l" t="t" r="r" b="b"/>
            <a:pathLst>
              <a:path w="2596" h="2596" extrusionOk="0">
                <a:moveTo>
                  <a:pt x="0" y="0"/>
                </a:moveTo>
                <a:lnTo>
                  <a:pt x="0" y="2596"/>
                </a:lnTo>
                <a:lnTo>
                  <a:pt x="2596" y="2596"/>
                </a:lnTo>
                <a:lnTo>
                  <a:pt x="2596" y="0"/>
                </a:lnTo>
                <a:close/>
              </a:path>
            </a:pathLst>
          </a:custGeom>
          <a:solidFill>
            <a:srgbClr val="FFDE00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69" name="Google Shape;69;p2"/>
          <p:cNvSpPr/>
          <p:nvPr/>
        </p:nvSpPr>
        <p:spPr>
          <a:xfrm>
            <a:off x="8545889" y="182764"/>
            <a:ext cx="200649" cy="200611"/>
          </a:xfrm>
          <a:custGeom>
            <a:avLst/>
            <a:gdLst/>
            <a:ahLst/>
            <a:cxnLst/>
            <a:rect l="l" t="t" r="r" b="b"/>
            <a:pathLst>
              <a:path w="5954" h="5954" extrusionOk="0">
                <a:moveTo>
                  <a:pt x="941" y="1"/>
                </a:moveTo>
                <a:lnTo>
                  <a:pt x="0" y="953"/>
                </a:lnTo>
                <a:lnTo>
                  <a:pt x="2036" y="2977"/>
                </a:lnTo>
                <a:lnTo>
                  <a:pt x="0" y="5013"/>
                </a:lnTo>
                <a:lnTo>
                  <a:pt x="941" y="5954"/>
                </a:lnTo>
                <a:lnTo>
                  <a:pt x="2977" y="3930"/>
                </a:lnTo>
                <a:lnTo>
                  <a:pt x="5013" y="5954"/>
                </a:lnTo>
                <a:lnTo>
                  <a:pt x="5953" y="5013"/>
                </a:lnTo>
                <a:lnTo>
                  <a:pt x="3929" y="2977"/>
                </a:lnTo>
                <a:lnTo>
                  <a:pt x="5953" y="953"/>
                </a:lnTo>
                <a:lnTo>
                  <a:pt x="5013" y="1"/>
                </a:lnTo>
                <a:lnTo>
                  <a:pt x="2977" y="2037"/>
                </a:lnTo>
                <a:lnTo>
                  <a:pt x="941" y="1"/>
                </a:lnTo>
                <a:close/>
              </a:path>
            </a:pathLst>
          </a:custGeom>
          <a:solidFill>
            <a:srgbClr val="0397D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70" name="Google Shape;70;p2"/>
          <p:cNvSpPr/>
          <p:nvPr/>
        </p:nvSpPr>
        <p:spPr>
          <a:xfrm>
            <a:off x="6237788" y="166316"/>
            <a:ext cx="200629" cy="200630"/>
          </a:xfrm>
          <a:custGeom>
            <a:avLst/>
            <a:gdLst/>
            <a:ahLst/>
            <a:cxnLst/>
            <a:rect l="l" t="t" r="r" b="b"/>
            <a:pathLst>
              <a:path w="5954" h="5954" extrusionOk="0">
                <a:moveTo>
                  <a:pt x="941" y="1"/>
                </a:moveTo>
                <a:lnTo>
                  <a:pt x="0" y="953"/>
                </a:lnTo>
                <a:lnTo>
                  <a:pt x="2036" y="2977"/>
                </a:lnTo>
                <a:lnTo>
                  <a:pt x="0" y="5013"/>
                </a:lnTo>
                <a:lnTo>
                  <a:pt x="941" y="5954"/>
                </a:lnTo>
                <a:lnTo>
                  <a:pt x="2977" y="3930"/>
                </a:lnTo>
                <a:lnTo>
                  <a:pt x="5013" y="5954"/>
                </a:lnTo>
                <a:lnTo>
                  <a:pt x="5953" y="5013"/>
                </a:lnTo>
                <a:lnTo>
                  <a:pt x="3929" y="2977"/>
                </a:lnTo>
                <a:lnTo>
                  <a:pt x="5953" y="953"/>
                </a:lnTo>
                <a:lnTo>
                  <a:pt x="5013" y="1"/>
                </a:lnTo>
                <a:lnTo>
                  <a:pt x="2977" y="2037"/>
                </a:lnTo>
                <a:lnTo>
                  <a:pt x="941" y="1"/>
                </a:lnTo>
                <a:close/>
              </a:path>
            </a:pathLst>
          </a:custGeom>
          <a:solidFill>
            <a:srgbClr val="F89829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71" name="Google Shape;71;p2"/>
          <p:cNvSpPr/>
          <p:nvPr/>
        </p:nvSpPr>
        <p:spPr>
          <a:xfrm>
            <a:off x="1197334" y="249688"/>
            <a:ext cx="800243" cy="109047"/>
          </a:xfrm>
          <a:custGeom>
            <a:avLst/>
            <a:gdLst/>
            <a:ahLst/>
            <a:cxnLst/>
            <a:rect l="l" t="t" r="r" b="b"/>
            <a:pathLst>
              <a:path w="18706" h="2549" extrusionOk="0">
                <a:moveTo>
                  <a:pt x="1917" y="1"/>
                </a:moveTo>
                <a:lnTo>
                  <a:pt x="1" y="1941"/>
                </a:lnTo>
                <a:lnTo>
                  <a:pt x="334" y="2275"/>
                </a:lnTo>
                <a:lnTo>
                  <a:pt x="1917" y="667"/>
                </a:lnTo>
                <a:lnTo>
                  <a:pt x="3775" y="2548"/>
                </a:lnTo>
                <a:lnTo>
                  <a:pt x="5644" y="667"/>
                </a:lnTo>
                <a:lnTo>
                  <a:pt x="7502" y="2548"/>
                </a:lnTo>
                <a:lnTo>
                  <a:pt x="9359" y="667"/>
                </a:lnTo>
                <a:lnTo>
                  <a:pt x="11216" y="2548"/>
                </a:lnTo>
                <a:lnTo>
                  <a:pt x="13074" y="667"/>
                </a:lnTo>
                <a:lnTo>
                  <a:pt x="14931" y="2548"/>
                </a:lnTo>
                <a:lnTo>
                  <a:pt x="16788" y="667"/>
                </a:lnTo>
                <a:lnTo>
                  <a:pt x="18372" y="2275"/>
                </a:lnTo>
                <a:lnTo>
                  <a:pt x="18705" y="1941"/>
                </a:lnTo>
                <a:lnTo>
                  <a:pt x="16788" y="1"/>
                </a:lnTo>
                <a:lnTo>
                  <a:pt x="14931" y="1882"/>
                </a:lnTo>
                <a:lnTo>
                  <a:pt x="13074" y="1"/>
                </a:lnTo>
                <a:lnTo>
                  <a:pt x="11216" y="1882"/>
                </a:lnTo>
                <a:lnTo>
                  <a:pt x="9359" y="1"/>
                </a:lnTo>
                <a:lnTo>
                  <a:pt x="7502" y="1882"/>
                </a:lnTo>
                <a:lnTo>
                  <a:pt x="5644" y="1"/>
                </a:lnTo>
                <a:lnTo>
                  <a:pt x="3775" y="1882"/>
                </a:lnTo>
                <a:lnTo>
                  <a:pt x="1917" y="1"/>
                </a:lnTo>
                <a:close/>
              </a:path>
            </a:pathLst>
          </a:custGeom>
          <a:solidFill>
            <a:srgbClr val="0397D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72" name="Google Shape;72;p2"/>
          <p:cNvSpPr/>
          <p:nvPr/>
        </p:nvSpPr>
        <p:spPr>
          <a:xfrm>
            <a:off x="9175264" y="271443"/>
            <a:ext cx="800180" cy="109038"/>
          </a:xfrm>
          <a:custGeom>
            <a:avLst/>
            <a:gdLst/>
            <a:ahLst/>
            <a:cxnLst/>
            <a:rect l="l" t="t" r="r" b="b"/>
            <a:pathLst>
              <a:path w="18706" h="2549" extrusionOk="0">
                <a:moveTo>
                  <a:pt x="1917" y="1"/>
                </a:moveTo>
                <a:lnTo>
                  <a:pt x="1" y="1941"/>
                </a:lnTo>
                <a:lnTo>
                  <a:pt x="334" y="2275"/>
                </a:lnTo>
                <a:lnTo>
                  <a:pt x="1917" y="667"/>
                </a:lnTo>
                <a:lnTo>
                  <a:pt x="3775" y="2548"/>
                </a:lnTo>
                <a:lnTo>
                  <a:pt x="5644" y="667"/>
                </a:lnTo>
                <a:lnTo>
                  <a:pt x="7502" y="2548"/>
                </a:lnTo>
                <a:lnTo>
                  <a:pt x="9359" y="667"/>
                </a:lnTo>
                <a:lnTo>
                  <a:pt x="11216" y="2548"/>
                </a:lnTo>
                <a:lnTo>
                  <a:pt x="13074" y="667"/>
                </a:lnTo>
                <a:lnTo>
                  <a:pt x="14931" y="2548"/>
                </a:lnTo>
                <a:lnTo>
                  <a:pt x="16788" y="667"/>
                </a:lnTo>
                <a:lnTo>
                  <a:pt x="18372" y="2275"/>
                </a:lnTo>
                <a:lnTo>
                  <a:pt x="18705" y="1941"/>
                </a:lnTo>
                <a:lnTo>
                  <a:pt x="16788" y="1"/>
                </a:lnTo>
                <a:lnTo>
                  <a:pt x="14931" y="1882"/>
                </a:lnTo>
                <a:lnTo>
                  <a:pt x="13074" y="1"/>
                </a:lnTo>
                <a:lnTo>
                  <a:pt x="11216" y="1882"/>
                </a:lnTo>
                <a:lnTo>
                  <a:pt x="9359" y="1"/>
                </a:lnTo>
                <a:lnTo>
                  <a:pt x="7502" y="1882"/>
                </a:lnTo>
                <a:lnTo>
                  <a:pt x="5644" y="1"/>
                </a:lnTo>
                <a:lnTo>
                  <a:pt x="3775" y="1882"/>
                </a:lnTo>
                <a:lnTo>
                  <a:pt x="1917" y="1"/>
                </a:lnTo>
                <a:close/>
              </a:path>
            </a:pathLst>
          </a:custGeom>
          <a:solidFill>
            <a:srgbClr val="0397D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73" name="Google Shape;73;p2"/>
          <p:cNvSpPr/>
          <p:nvPr/>
        </p:nvSpPr>
        <p:spPr>
          <a:xfrm>
            <a:off x="5182903" y="283186"/>
            <a:ext cx="800180" cy="109038"/>
          </a:xfrm>
          <a:custGeom>
            <a:avLst/>
            <a:gdLst/>
            <a:ahLst/>
            <a:cxnLst/>
            <a:rect l="l" t="t" r="r" b="b"/>
            <a:pathLst>
              <a:path w="18706" h="2549" extrusionOk="0">
                <a:moveTo>
                  <a:pt x="1917" y="1"/>
                </a:moveTo>
                <a:lnTo>
                  <a:pt x="1" y="1941"/>
                </a:lnTo>
                <a:lnTo>
                  <a:pt x="334" y="2275"/>
                </a:lnTo>
                <a:lnTo>
                  <a:pt x="1917" y="667"/>
                </a:lnTo>
                <a:lnTo>
                  <a:pt x="3775" y="2548"/>
                </a:lnTo>
                <a:lnTo>
                  <a:pt x="5644" y="667"/>
                </a:lnTo>
                <a:lnTo>
                  <a:pt x="7502" y="2548"/>
                </a:lnTo>
                <a:lnTo>
                  <a:pt x="9359" y="667"/>
                </a:lnTo>
                <a:lnTo>
                  <a:pt x="11216" y="2548"/>
                </a:lnTo>
                <a:lnTo>
                  <a:pt x="13074" y="667"/>
                </a:lnTo>
                <a:lnTo>
                  <a:pt x="14931" y="2548"/>
                </a:lnTo>
                <a:lnTo>
                  <a:pt x="16788" y="667"/>
                </a:lnTo>
                <a:lnTo>
                  <a:pt x="18372" y="2275"/>
                </a:lnTo>
                <a:lnTo>
                  <a:pt x="18705" y="1941"/>
                </a:lnTo>
                <a:lnTo>
                  <a:pt x="16788" y="1"/>
                </a:lnTo>
                <a:lnTo>
                  <a:pt x="14931" y="1882"/>
                </a:lnTo>
                <a:lnTo>
                  <a:pt x="13074" y="1"/>
                </a:lnTo>
                <a:lnTo>
                  <a:pt x="11216" y="1882"/>
                </a:lnTo>
                <a:lnTo>
                  <a:pt x="9359" y="1"/>
                </a:lnTo>
                <a:lnTo>
                  <a:pt x="7502" y="1882"/>
                </a:lnTo>
                <a:lnTo>
                  <a:pt x="5644" y="1"/>
                </a:lnTo>
                <a:lnTo>
                  <a:pt x="3775" y="1882"/>
                </a:lnTo>
                <a:lnTo>
                  <a:pt x="1917" y="1"/>
                </a:lnTo>
                <a:close/>
              </a:path>
            </a:pathLst>
          </a:custGeom>
          <a:solidFill>
            <a:srgbClr val="F89829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grpSp>
        <p:nvGrpSpPr>
          <p:cNvPr id="74" name="Google Shape;74;p2"/>
          <p:cNvGrpSpPr/>
          <p:nvPr/>
        </p:nvGrpSpPr>
        <p:grpSpPr>
          <a:xfrm rot="-5376033">
            <a:off x="9878922" y="6359738"/>
            <a:ext cx="214866" cy="350333"/>
            <a:chOff x="8814523" y="4301099"/>
            <a:chExt cx="181204" cy="295450"/>
          </a:xfrm>
        </p:grpSpPr>
        <p:sp>
          <p:nvSpPr>
            <p:cNvPr id="75" name="Google Shape;75;p2"/>
            <p:cNvSpPr/>
            <p:nvPr/>
          </p:nvSpPr>
          <p:spPr>
            <a:xfrm>
              <a:off x="8814523" y="4429633"/>
              <a:ext cx="44660" cy="37996"/>
            </a:xfrm>
            <a:custGeom>
              <a:avLst/>
              <a:gdLst/>
              <a:ahLst/>
              <a:cxnLst/>
              <a:rect l="l" t="t" r="r" b="b"/>
              <a:pathLst>
                <a:path w="1394" h="1186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74" y="1185"/>
                    <a:pt x="798" y="1185"/>
                  </a:cubicBezTo>
                  <a:cubicBezTo>
                    <a:pt x="1131" y="1185"/>
                    <a:pt x="1393" y="923"/>
                    <a:pt x="1393" y="602"/>
                  </a:cubicBezTo>
                  <a:cubicBezTo>
                    <a:pt x="1393" y="238"/>
                    <a:pt x="1097" y="1"/>
                    <a:pt x="792" y="1"/>
                  </a:cubicBezTo>
                  <a:close/>
                </a:path>
              </a:pathLst>
            </a:custGeom>
            <a:solidFill>
              <a:srgbClr val="FFDE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8951067" y="4429633"/>
              <a:ext cx="44660" cy="37996"/>
            </a:xfrm>
            <a:custGeom>
              <a:avLst/>
              <a:gdLst/>
              <a:ahLst/>
              <a:cxnLst/>
              <a:rect l="l" t="t" r="r" b="b"/>
              <a:pathLst>
                <a:path w="1394" h="1186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62" y="1185"/>
                    <a:pt x="798" y="1185"/>
                  </a:cubicBezTo>
                  <a:cubicBezTo>
                    <a:pt x="1120" y="1185"/>
                    <a:pt x="1393" y="923"/>
                    <a:pt x="1393" y="602"/>
                  </a:cubicBezTo>
                  <a:cubicBezTo>
                    <a:pt x="1393" y="238"/>
                    <a:pt x="1098" y="1"/>
                    <a:pt x="792" y="1"/>
                  </a:cubicBezTo>
                  <a:close/>
                </a:path>
              </a:pathLst>
            </a:custGeom>
            <a:solidFill>
              <a:srgbClr val="FFDE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8814523" y="4301099"/>
              <a:ext cx="44660" cy="37964"/>
            </a:xfrm>
            <a:custGeom>
              <a:avLst/>
              <a:gdLst/>
              <a:ahLst/>
              <a:cxnLst/>
              <a:rect l="l" t="t" r="r" b="b"/>
              <a:pathLst>
                <a:path w="1394" h="1185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74" y="1185"/>
                    <a:pt x="798" y="1185"/>
                  </a:cubicBezTo>
                  <a:cubicBezTo>
                    <a:pt x="1131" y="1185"/>
                    <a:pt x="1393" y="923"/>
                    <a:pt x="1393" y="601"/>
                  </a:cubicBezTo>
                  <a:cubicBezTo>
                    <a:pt x="1393" y="238"/>
                    <a:pt x="1097" y="1"/>
                    <a:pt x="792" y="1"/>
                  </a:cubicBezTo>
                  <a:close/>
                </a:path>
              </a:pathLst>
            </a:custGeom>
            <a:solidFill>
              <a:srgbClr val="FFDE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8951067" y="4301099"/>
              <a:ext cx="44660" cy="37964"/>
            </a:xfrm>
            <a:custGeom>
              <a:avLst/>
              <a:gdLst/>
              <a:ahLst/>
              <a:cxnLst/>
              <a:rect l="l" t="t" r="r" b="b"/>
              <a:pathLst>
                <a:path w="1394" h="1185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62" y="1185"/>
                    <a:pt x="798" y="1185"/>
                  </a:cubicBezTo>
                  <a:cubicBezTo>
                    <a:pt x="1120" y="1185"/>
                    <a:pt x="1393" y="923"/>
                    <a:pt x="1393" y="601"/>
                  </a:cubicBezTo>
                  <a:cubicBezTo>
                    <a:pt x="1393" y="238"/>
                    <a:pt x="1098" y="1"/>
                    <a:pt x="792" y="1"/>
                  </a:cubicBezTo>
                  <a:close/>
                </a:path>
              </a:pathLst>
            </a:custGeom>
            <a:solidFill>
              <a:srgbClr val="FFDE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8814523" y="4558328"/>
              <a:ext cx="44660" cy="38221"/>
            </a:xfrm>
            <a:custGeom>
              <a:avLst/>
              <a:gdLst/>
              <a:ahLst/>
              <a:cxnLst/>
              <a:rect l="l" t="t" r="r" b="b"/>
              <a:pathLst>
                <a:path w="1394" h="1193" extrusionOk="0">
                  <a:moveTo>
                    <a:pt x="799" y="0"/>
                  </a:moveTo>
                  <a:cubicBezTo>
                    <a:pt x="652" y="0"/>
                    <a:pt x="502" y="56"/>
                    <a:pt x="381" y="180"/>
                  </a:cubicBezTo>
                  <a:cubicBezTo>
                    <a:pt x="0" y="550"/>
                    <a:pt x="274" y="1193"/>
                    <a:pt x="798" y="1193"/>
                  </a:cubicBezTo>
                  <a:cubicBezTo>
                    <a:pt x="1131" y="1193"/>
                    <a:pt x="1393" y="919"/>
                    <a:pt x="1393" y="597"/>
                  </a:cubicBezTo>
                  <a:cubicBezTo>
                    <a:pt x="1393" y="237"/>
                    <a:pt x="1102" y="0"/>
                    <a:pt x="799" y="0"/>
                  </a:cubicBezTo>
                  <a:close/>
                </a:path>
              </a:pathLst>
            </a:custGeom>
            <a:solidFill>
              <a:srgbClr val="FFDE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8951067" y="4558328"/>
              <a:ext cx="44660" cy="38221"/>
            </a:xfrm>
            <a:custGeom>
              <a:avLst/>
              <a:gdLst/>
              <a:ahLst/>
              <a:cxnLst/>
              <a:rect l="l" t="t" r="r" b="b"/>
              <a:pathLst>
                <a:path w="1394" h="1193" extrusionOk="0">
                  <a:moveTo>
                    <a:pt x="799" y="0"/>
                  </a:moveTo>
                  <a:cubicBezTo>
                    <a:pt x="652" y="0"/>
                    <a:pt x="502" y="56"/>
                    <a:pt x="381" y="180"/>
                  </a:cubicBezTo>
                  <a:cubicBezTo>
                    <a:pt x="0" y="550"/>
                    <a:pt x="262" y="1193"/>
                    <a:pt x="798" y="1193"/>
                  </a:cubicBezTo>
                  <a:cubicBezTo>
                    <a:pt x="1120" y="1193"/>
                    <a:pt x="1393" y="919"/>
                    <a:pt x="1393" y="597"/>
                  </a:cubicBezTo>
                  <a:cubicBezTo>
                    <a:pt x="1393" y="237"/>
                    <a:pt x="1102" y="0"/>
                    <a:pt x="799" y="0"/>
                  </a:cubicBezTo>
                  <a:close/>
                </a:path>
              </a:pathLst>
            </a:custGeom>
            <a:solidFill>
              <a:srgbClr val="FFDE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grpSp>
        <p:nvGrpSpPr>
          <p:cNvPr id="81" name="Google Shape;81;p2"/>
          <p:cNvGrpSpPr/>
          <p:nvPr/>
        </p:nvGrpSpPr>
        <p:grpSpPr>
          <a:xfrm rot="2879975">
            <a:off x="28024" y="3995196"/>
            <a:ext cx="726584" cy="705680"/>
            <a:chOff x="493977" y="4202564"/>
            <a:chExt cx="544967" cy="529288"/>
          </a:xfrm>
        </p:grpSpPr>
        <p:sp>
          <p:nvSpPr>
            <p:cNvPr id="82" name="Google Shape;82;p2"/>
            <p:cNvSpPr/>
            <p:nvPr/>
          </p:nvSpPr>
          <p:spPr>
            <a:xfrm rot="2549225" flipH="1">
              <a:off x="574668" y="4292653"/>
              <a:ext cx="38160" cy="32686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1" y="1"/>
                    <a:pt x="1" y="203"/>
                    <a:pt x="1" y="509"/>
                  </a:cubicBezTo>
                  <a:cubicBezTo>
                    <a:pt x="1" y="794"/>
                    <a:pt x="227" y="1021"/>
                    <a:pt x="501" y="1021"/>
                  </a:cubicBezTo>
                  <a:cubicBezTo>
                    <a:pt x="965" y="1021"/>
                    <a:pt x="1191" y="473"/>
                    <a:pt x="870" y="152"/>
                  </a:cubicBezTo>
                  <a:cubicBezTo>
                    <a:pt x="765" y="47"/>
                    <a:pt x="637" y="1"/>
                    <a:pt x="512" y="1"/>
                  </a:cubicBezTo>
                  <a:close/>
                </a:path>
              </a:pathLst>
            </a:custGeom>
            <a:solidFill>
              <a:srgbClr val="4CAE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83" name="Google Shape;83;p2"/>
            <p:cNvSpPr/>
            <p:nvPr/>
          </p:nvSpPr>
          <p:spPr>
            <a:xfrm rot="2549225" flipH="1">
              <a:off x="661236" y="4371942"/>
              <a:ext cx="38160" cy="32686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0" y="1"/>
                    <a:pt x="0" y="203"/>
                    <a:pt x="0" y="509"/>
                  </a:cubicBezTo>
                  <a:cubicBezTo>
                    <a:pt x="0" y="794"/>
                    <a:pt x="227" y="1021"/>
                    <a:pt x="512" y="1021"/>
                  </a:cubicBezTo>
                  <a:cubicBezTo>
                    <a:pt x="965" y="1021"/>
                    <a:pt x="1191" y="473"/>
                    <a:pt x="870" y="152"/>
                  </a:cubicBezTo>
                  <a:cubicBezTo>
                    <a:pt x="765" y="47"/>
                    <a:pt x="637" y="1"/>
                    <a:pt x="512" y="1"/>
                  </a:cubicBezTo>
                  <a:close/>
                </a:path>
              </a:pathLst>
            </a:custGeom>
            <a:solidFill>
              <a:srgbClr val="4CAE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84" name="Google Shape;84;p2"/>
            <p:cNvSpPr/>
            <p:nvPr/>
          </p:nvSpPr>
          <p:spPr>
            <a:xfrm rot="2549225" flipH="1">
              <a:off x="747549" y="4450984"/>
              <a:ext cx="38128" cy="32686"/>
            </a:xfrm>
            <a:custGeom>
              <a:avLst/>
              <a:gdLst/>
              <a:ahLst/>
              <a:cxnLst/>
              <a:rect l="l" t="t" r="r" b="b"/>
              <a:pathLst>
                <a:path w="1191" h="1021" extrusionOk="0">
                  <a:moveTo>
                    <a:pt x="512" y="1"/>
                  </a:moveTo>
                  <a:cubicBezTo>
                    <a:pt x="250" y="1"/>
                    <a:pt x="0" y="203"/>
                    <a:pt x="0" y="509"/>
                  </a:cubicBezTo>
                  <a:cubicBezTo>
                    <a:pt x="0" y="794"/>
                    <a:pt x="226" y="1021"/>
                    <a:pt x="512" y="1021"/>
                  </a:cubicBezTo>
                  <a:cubicBezTo>
                    <a:pt x="965" y="1021"/>
                    <a:pt x="1191" y="473"/>
                    <a:pt x="869" y="152"/>
                  </a:cubicBezTo>
                  <a:cubicBezTo>
                    <a:pt x="765" y="47"/>
                    <a:pt x="637" y="1"/>
                    <a:pt x="512" y="1"/>
                  </a:cubicBezTo>
                  <a:close/>
                </a:path>
              </a:pathLst>
            </a:custGeom>
            <a:solidFill>
              <a:srgbClr val="4CAE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85" name="Google Shape;85;p2"/>
            <p:cNvSpPr/>
            <p:nvPr/>
          </p:nvSpPr>
          <p:spPr>
            <a:xfrm rot="2549225" flipH="1">
              <a:off x="833830" y="4530025"/>
              <a:ext cx="38160" cy="32686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1" y="1"/>
                    <a:pt x="1" y="203"/>
                    <a:pt x="1" y="509"/>
                  </a:cubicBezTo>
                  <a:cubicBezTo>
                    <a:pt x="1" y="794"/>
                    <a:pt x="227" y="1021"/>
                    <a:pt x="513" y="1021"/>
                  </a:cubicBezTo>
                  <a:cubicBezTo>
                    <a:pt x="965" y="1021"/>
                    <a:pt x="1192" y="473"/>
                    <a:pt x="870" y="152"/>
                  </a:cubicBezTo>
                  <a:cubicBezTo>
                    <a:pt x="766" y="47"/>
                    <a:pt x="638" y="1"/>
                    <a:pt x="512" y="1"/>
                  </a:cubicBezTo>
                  <a:close/>
                </a:path>
              </a:pathLst>
            </a:custGeom>
            <a:solidFill>
              <a:srgbClr val="4CAE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86" name="Google Shape;86;p2"/>
            <p:cNvSpPr/>
            <p:nvPr/>
          </p:nvSpPr>
          <p:spPr>
            <a:xfrm rot="2549225" flipH="1">
              <a:off x="920115" y="4609055"/>
              <a:ext cx="38160" cy="32686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1" y="1"/>
                    <a:pt x="1" y="203"/>
                    <a:pt x="1" y="509"/>
                  </a:cubicBezTo>
                  <a:cubicBezTo>
                    <a:pt x="1" y="794"/>
                    <a:pt x="227" y="1021"/>
                    <a:pt x="501" y="1021"/>
                  </a:cubicBezTo>
                  <a:cubicBezTo>
                    <a:pt x="965" y="1021"/>
                    <a:pt x="1191" y="473"/>
                    <a:pt x="870" y="152"/>
                  </a:cubicBezTo>
                  <a:cubicBezTo>
                    <a:pt x="766" y="47"/>
                    <a:pt x="638" y="1"/>
                    <a:pt x="512" y="1"/>
                  </a:cubicBezTo>
                  <a:close/>
                </a:path>
              </a:pathLst>
            </a:custGeom>
            <a:solidFill>
              <a:srgbClr val="4CAE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87" name="Google Shape;87;p2"/>
            <p:cNvSpPr/>
            <p:nvPr/>
          </p:nvSpPr>
          <p:spPr>
            <a:xfrm rot="2549225" flipH="1">
              <a:off x="649189" y="4211114"/>
              <a:ext cx="38160" cy="33038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4" y="0"/>
                  </a:moveTo>
                  <a:cubicBezTo>
                    <a:pt x="252" y="0"/>
                    <a:pt x="1" y="205"/>
                    <a:pt x="1" y="520"/>
                  </a:cubicBezTo>
                  <a:cubicBezTo>
                    <a:pt x="1" y="794"/>
                    <a:pt x="227" y="1032"/>
                    <a:pt x="501" y="1032"/>
                  </a:cubicBezTo>
                  <a:cubicBezTo>
                    <a:pt x="965" y="1032"/>
                    <a:pt x="1191" y="472"/>
                    <a:pt x="870" y="151"/>
                  </a:cubicBezTo>
                  <a:cubicBezTo>
                    <a:pt x="766" y="47"/>
                    <a:pt x="638" y="0"/>
                    <a:pt x="514" y="0"/>
                  </a:cubicBezTo>
                  <a:close/>
                </a:path>
              </a:pathLst>
            </a:custGeom>
            <a:solidFill>
              <a:srgbClr val="4CAE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88" name="Google Shape;88;p2"/>
            <p:cNvSpPr/>
            <p:nvPr/>
          </p:nvSpPr>
          <p:spPr>
            <a:xfrm rot="2549225" flipH="1">
              <a:off x="735758" y="4290404"/>
              <a:ext cx="38160" cy="33038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3" y="0"/>
                  </a:moveTo>
                  <a:cubicBezTo>
                    <a:pt x="251" y="0"/>
                    <a:pt x="0" y="205"/>
                    <a:pt x="0" y="520"/>
                  </a:cubicBezTo>
                  <a:cubicBezTo>
                    <a:pt x="0" y="794"/>
                    <a:pt x="227" y="1032"/>
                    <a:pt x="512" y="1032"/>
                  </a:cubicBezTo>
                  <a:cubicBezTo>
                    <a:pt x="965" y="1032"/>
                    <a:pt x="1191" y="472"/>
                    <a:pt x="870" y="151"/>
                  </a:cubicBezTo>
                  <a:cubicBezTo>
                    <a:pt x="766" y="47"/>
                    <a:pt x="638" y="0"/>
                    <a:pt x="513" y="0"/>
                  </a:cubicBezTo>
                  <a:close/>
                </a:path>
              </a:pathLst>
            </a:custGeom>
            <a:solidFill>
              <a:srgbClr val="4CAE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89" name="Google Shape;89;p2"/>
            <p:cNvSpPr/>
            <p:nvPr/>
          </p:nvSpPr>
          <p:spPr>
            <a:xfrm rot="2549225" flipH="1">
              <a:off x="822071" y="4369445"/>
              <a:ext cx="38128" cy="33038"/>
            </a:xfrm>
            <a:custGeom>
              <a:avLst/>
              <a:gdLst/>
              <a:ahLst/>
              <a:cxnLst/>
              <a:rect l="l" t="t" r="r" b="b"/>
              <a:pathLst>
                <a:path w="1191" h="1032" extrusionOk="0">
                  <a:moveTo>
                    <a:pt x="513" y="0"/>
                  </a:moveTo>
                  <a:cubicBezTo>
                    <a:pt x="251" y="0"/>
                    <a:pt x="0" y="205"/>
                    <a:pt x="0" y="520"/>
                  </a:cubicBezTo>
                  <a:cubicBezTo>
                    <a:pt x="0" y="794"/>
                    <a:pt x="226" y="1032"/>
                    <a:pt x="512" y="1032"/>
                  </a:cubicBezTo>
                  <a:cubicBezTo>
                    <a:pt x="965" y="1032"/>
                    <a:pt x="1191" y="472"/>
                    <a:pt x="869" y="151"/>
                  </a:cubicBezTo>
                  <a:cubicBezTo>
                    <a:pt x="766" y="47"/>
                    <a:pt x="638" y="0"/>
                    <a:pt x="513" y="0"/>
                  </a:cubicBezTo>
                  <a:close/>
                </a:path>
              </a:pathLst>
            </a:custGeom>
            <a:solidFill>
              <a:srgbClr val="4CAE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90" name="Google Shape;90;p2"/>
            <p:cNvSpPr/>
            <p:nvPr/>
          </p:nvSpPr>
          <p:spPr>
            <a:xfrm rot="2549225" flipH="1">
              <a:off x="908352" y="4448486"/>
              <a:ext cx="38160" cy="33038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4" y="0"/>
                  </a:moveTo>
                  <a:cubicBezTo>
                    <a:pt x="252" y="0"/>
                    <a:pt x="1" y="205"/>
                    <a:pt x="1" y="520"/>
                  </a:cubicBezTo>
                  <a:cubicBezTo>
                    <a:pt x="1" y="794"/>
                    <a:pt x="227" y="1032"/>
                    <a:pt x="513" y="1032"/>
                  </a:cubicBezTo>
                  <a:cubicBezTo>
                    <a:pt x="965" y="1032"/>
                    <a:pt x="1192" y="472"/>
                    <a:pt x="870" y="151"/>
                  </a:cubicBezTo>
                  <a:cubicBezTo>
                    <a:pt x="766" y="47"/>
                    <a:pt x="639" y="0"/>
                    <a:pt x="514" y="0"/>
                  </a:cubicBezTo>
                  <a:close/>
                </a:path>
              </a:pathLst>
            </a:custGeom>
            <a:solidFill>
              <a:srgbClr val="4CAE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91" name="Google Shape;91;p2"/>
            <p:cNvSpPr/>
            <p:nvPr/>
          </p:nvSpPr>
          <p:spPr>
            <a:xfrm rot="2549225" flipH="1">
              <a:off x="994637" y="4527517"/>
              <a:ext cx="38160" cy="33038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4" y="0"/>
                  </a:moveTo>
                  <a:cubicBezTo>
                    <a:pt x="252" y="0"/>
                    <a:pt x="1" y="205"/>
                    <a:pt x="1" y="520"/>
                  </a:cubicBezTo>
                  <a:cubicBezTo>
                    <a:pt x="1" y="794"/>
                    <a:pt x="227" y="1032"/>
                    <a:pt x="501" y="1032"/>
                  </a:cubicBezTo>
                  <a:cubicBezTo>
                    <a:pt x="965" y="1032"/>
                    <a:pt x="1191" y="472"/>
                    <a:pt x="870" y="151"/>
                  </a:cubicBezTo>
                  <a:cubicBezTo>
                    <a:pt x="766" y="47"/>
                    <a:pt x="639" y="0"/>
                    <a:pt x="514" y="0"/>
                  </a:cubicBezTo>
                  <a:close/>
                </a:path>
              </a:pathLst>
            </a:custGeom>
            <a:solidFill>
              <a:srgbClr val="4CAE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92" name="Google Shape;92;p2"/>
            <p:cNvSpPr/>
            <p:nvPr/>
          </p:nvSpPr>
          <p:spPr>
            <a:xfrm rot="2549225" flipH="1">
              <a:off x="500103" y="4373918"/>
              <a:ext cx="38160" cy="32974"/>
            </a:xfrm>
            <a:custGeom>
              <a:avLst/>
              <a:gdLst/>
              <a:ahLst/>
              <a:cxnLst/>
              <a:rect l="l" t="t" r="r" b="b"/>
              <a:pathLst>
                <a:path w="1192" h="1030" extrusionOk="0">
                  <a:moveTo>
                    <a:pt x="519" y="0"/>
                  </a:moveTo>
                  <a:cubicBezTo>
                    <a:pt x="255" y="0"/>
                    <a:pt x="1" y="209"/>
                    <a:pt x="1" y="518"/>
                  </a:cubicBezTo>
                  <a:cubicBezTo>
                    <a:pt x="1" y="791"/>
                    <a:pt x="227" y="1029"/>
                    <a:pt x="501" y="1029"/>
                  </a:cubicBezTo>
                  <a:cubicBezTo>
                    <a:pt x="965" y="1029"/>
                    <a:pt x="1191" y="470"/>
                    <a:pt x="870" y="148"/>
                  </a:cubicBezTo>
                  <a:cubicBezTo>
                    <a:pt x="767" y="46"/>
                    <a:pt x="642" y="0"/>
                    <a:pt x="519" y="0"/>
                  </a:cubicBezTo>
                  <a:close/>
                </a:path>
              </a:pathLst>
            </a:custGeom>
            <a:solidFill>
              <a:srgbClr val="4CAE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93" name="Google Shape;93;p2"/>
            <p:cNvSpPr/>
            <p:nvPr/>
          </p:nvSpPr>
          <p:spPr>
            <a:xfrm rot="2549225" flipH="1">
              <a:off x="586671" y="4453208"/>
              <a:ext cx="38160" cy="32974"/>
            </a:xfrm>
            <a:custGeom>
              <a:avLst/>
              <a:gdLst/>
              <a:ahLst/>
              <a:cxnLst/>
              <a:rect l="l" t="t" r="r" b="b"/>
              <a:pathLst>
                <a:path w="1192" h="1030" extrusionOk="0">
                  <a:moveTo>
                    <a:pt x="519" y="0"/>
                  </a:moveTo>
                  <a:cubicBezTo>
                    <a:pt x="255" y="0"/>
                    <a:pt x="0" y="209"/>
                    <a:pt x="0" y="518"/>
                  </a:cubicBezTo>
                  <a:cubicBezTo>
                    <a:pt x="0" y="791"/>
                    <a:pt x="239" y="1029"/>
                    <a:pt x="512" y="1029"/>
                  </a:cubicBezTo>
                  <a:cubicBezTo>
                    <a:pt x="965" y="1029"/>
                    <a:pt x="1191" y="470"/>
                    <a:pt x="870" y="148"/>
                  </a:cubicBezTo>
                  <a:cubicBezTo>
                    <a:pt x="767" y="46"/>
                    <a:pt x="642" y="0"/>
                    <a:pt x="519" y="0"/>
                  </a:cubicBezTo>
                  <a:close/>
                </a:path>
              </a:pathLst>
            </a:custGeom>
            <a:solidFill>
              <a:srgbClr val="4CAE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94" name="Google Shape;94;p2"/>
            <p:cNvSpPr/>
            <p:nvPr/>
          </p:nvSpPr>
          <p:spPr>
            <a:xfrm rot="2549225" flipH="1">
              <a:off x="672984" y="4532249"/>
              <a:ext cx="38128" cy="32974"/>
            </a:xfrm>
            <a:custGeom>
              <a:avLst/>
              <a:gdLst/>
              <a:ahLst/>
              <a:cxnLst/>
              <a:rect l="l" t="t" r="r" b="b"/>
              <a:pathLst>
                <a:path w="1191" h="1030" extrusionOk="0">
                  <a:moveTo>
                    <a:pt x="518" y="0"/>
                  </a:moveTo>
                  <a:cubicBezTo>
                    <a:pt x="255" y="0"/>
                    <a:pt x="0" y="209"/>
                    <a:pt x="0" y="518"/>
                  </a:cubicBezTo>
                  <a:cubicBezTo>
                    <a:pt x="0" y="791"/>
                    <a:pt x="226" y="1029"/>
                    <a:pt x="512" y="1029"/>
                  </a:cubicBezTo>
                  <a:cubicBezTo>
                    <a:pt x="965" y="1029"/>
                    <a:pt x="1191" y="470"/>
                    <a:pt x="869" y="148"/>
                  </a:cubicBezTo>
                  <a:cubicBezTo>
                    <a:pt x="767" y="46"/>
                    <a:pt x="642" y="0"/>
                    <a:pt x="518" y="0"/>
                  </a:cubicBezTo>
                  <a:close/>
                </a:path>
              </a:pathLst>
            </a:custGeom>
            <a:solidFill>
              <a:srgbClr val="4CAE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95" name="Google Shape;95;p2"/>
            <p:cNvSpPr/>
            <p:nvPr/>
          </p:nvSpPr>
          <p:spPr>
            <a:xfrm rot="2549225" flipH="1">
              <a:off x="759265" y="4611290"/>
              <a:ext cx="38160" cy="32974"/>
            </a:xfrm>
            <a:custGeom>
              <a:avLst/>
              <a:gdLst/>
              <a:ahLst/>
              <a:cxnLst/>
              <a:rect l="l" t="t" r="r" b="b"/>
              <a:pathLst>
                <a:path w="1192" h="1030" extrusionOk="0">
                  <a:moveTo>
                    <a:pt x="519" y="0"/>
                  </a:moveTo>
                  <a:cubicBezTo>
                    <a:pt x="255" y="0"/>
                    <a:pt x="1" y="209"/>
                    <a:pt x="1" y="518"/>
                  </a:cubicBezTo>
                  <a:cubicBezTo>
                    <a:pt x="1" y="791"/>
                    <a:pt x="227" y="1029"/>
                    <a:pt x="513" y="1029"/>
                  </a:cubicBezTo>
                  <a:cubicBezTo>
                    <a:pt x="965" y="1029"/>
                    <a:pt x="1192" y="470"/>
                    <a:pt x="870" y="148"/>
                  </a:cubicBezTo>
                  <a:cubicBezTo>
                    <a:pt x="768" y="46"/>
                    <a:pt x="642" y="0"/>
                    <a:pt x="519" y="0"/>
                  </a:cubicBezTo>
                  <a:close/>
                </a:path>
              </a:pathLst>
            </a:custGeom>
            <a:solidFill>
              <a:srgbClr val="4CAE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96" name="Google Shape;96;p2"/>
            <p:cNvSpPr/>
            <p:nvPr/>
          </p:nvSpPr>
          <p:spPr>
            <a:xfrm rot="2549225" flipH="1">
              <a:off x="845550" y="4690321"/>
              <a:ext cx="38160" cy="32974"/>
            </a:xfrm>
            <a:custGeom>
              <a:avLst/>
              <a:gdLst/>
              <a:ahLst/>
              <a:cxnLst/>
              <a:rect l="l" t="t" r="r" b="b"/>
              <a:pathLst>
                <a:path w="1192" h="1030" extrusionOk="0">
                  <a:moveTo>
                    <a:pt x="519" y="0"/>
                  </a:moveTo>
                  <a:cubicBezTo>
                    <a:pt x="255" y="0"/>
                    <a:pt x="1" y="209"/>
                    <a:pt x="1" y="518"/>
                  </a:cubicBezTo>
                  <a:cubicBezTo>
                    <a:pt x="1" y="791"/>
                    <a:pt x="227" y="1029"/>
                    <a:pt x="501" y="1029"/>
                  </a:cubicBezTo>
                  <a:cubicBezTo>
                    <a:pt x="965" y="1029"/>
                    <a:pt x="1191" y="470"/>
                    <a:pt x="870" y="148"/>
                  </a:cubicBezTo>
                  <a:cubicBezTo>
                    <a:pt x="768" y="46"/>
                    <a:pt x="642" y="0"/>
                    <a:pt x="519" y="0"/>
                  </a:cubicBezTo>
                  <a:close/>
                </a:path>
              </a:pathLst>
            </a:custGeom>
            <a:solidFill>
              <a:srgbClr val="4CAE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97" name="Google Shape;97;p2"/>
          <p:cNvSpPr/>
          <p:nvPr/>
        </p:nvSpPr>
        <p:spPr>
          <a:xfrm rot="5400000" flipH="1">
            <a:off x="-94098" y="1660119"/>
            <a:ext cx="780184" cy="106247"/>
          </a:xfrm>
          <a:custGeom>
            <a:avLst/>
            <a:gdLst/>
            <a:ahLst/>
            <a:cxnLst/>
            <a:rect l="l" t="t" r="r" b="b"/>
            <a:pathLst>
              <a:path w="18277" h="2489" extrusionOk="0">
                <a:moveTo>
                  <a:pt x="1882" y="0"/>
                </a:moveTo>
                <a:lnTo>
                  <a:pt x="1" y="1893"/>
                </a:lnTo>
                <a:lnTo>
                  <a:pt x="334" y="2215"/>
                </a:lnTo>
                <a:lnTo>
                  <a:pt x="1882" y="655"/>
                </a:lnTo>
                <a:lnTo>
                  <a:pt x="3691" y="2489"/>
                </a:lnTo>
                <a:lnTo>
                  <a:pt x="5513" y="655"/>
                </a:lnTo>
                <a:lnTo>
                  <a:pt x="7323" y="2489"/>
                </a:lnTo>
                <a:lnTo>
                  <a:pt x="9145" y="655"/>
                </a:lnTo>
                <a:lnTo>
                  <a:pt x="10966" y="2489"/>
                </a:lnTo>
                <a:lnTo>
                  <a:pt x="12776" y="655"/>
                </a:lnTo>
                <a:lnTo>
                  <a:pt x="14598" y="2489"/>
                </a:lnTo>
                <a:lnTo>
                  <a:pt x="16407" y="655"/>
                </a:lnTo>
                <a:lnTo>
                  <a:pt x="17955" y="2215"/>
                </a:lnTo>
                <a:lnTo>
                  <a:pt x="18277" y="1893"/>
                </a:lnTo>
                <a:lnTo>
                  <a:pt x="16407" y="0"/>
                </a:lnTo>
                <a:lnTo>
                  <a:pt x="14598" y="1834"/>
                </a:lnTo>
                <a:lnTo>
                  <a:pt x="12776" y="0"/>
                </a:lnTo>
                <a:lnTo>
                  <a:pt x="10966" y="1846"/>
                </a:lnTo>
                <a:lnTo>
                  <a:pt x="9145" y="0"/>
                </a:lnTo>
                <a:lnTo>
                  <a:pt x="7323" y="1834"/>
                </a:lnTo>
                <a:lnTo>
                  <a:pt x="5513" y="0"/>
                </a:lnTo>
                <a:lnTo>
                  <a:pt x="3691" y="1846"/>
                </a:lnTo>
                <a:lnTo>
                  <a:pt x="1882" y="0"/>
                </a:lnTo>
                <a:close/>
              </a:path>
            </a:pathLst>
          </a:custGeom>
          <a:solidFill>
            <a:srgbClr val="4CAE43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98" name="Google Shape;98;p2"/>
          <p:cNvSpPr/>
          <p:nvPr/>
        </p:nvSpPr>
        <p:spPr>
          <a:xfrm rot="5400000" flipH="1">
            <a:off x="213891" y="5839771"/>
            <a:ext cx="164160" cy="164203"/>
          </a:xfrm>
          <a:custGeom>
            <a:avLst/>
            <a:gdLst/>
            <a:ahLst/>
            <a:cxnLst/>
            <a:rect l="l" t="t" r="r" b="b"/>
            <a:pathLst>
              <a:path w="3846" h="3847" extrusionOk="0">
                <a:moveTo>
                  <a:pt x="1560" y="1"/>
                </a:moveTo>
                <a:lnTo>
                  <a:pt x="1560" y="1560"/>
                </a:lnTo>
                <a:lnTo>
                  <a:pt x="0" y="1560"/>
                </a:lnTo>
                <a:lnTo>
                  <a:pt x="0" y="2287"/>
                </a:lnTo>
                <a:lnTo>
                  <a:pt x="1560" y="2287"/>
                </a:lnTo>
                <a:lnTo>
                  <a:pt x="1560" y="3846"/>
                </a:lnTo>
                <a:lnTo>
                  <a:pt x="2286" y="3846"/>
                </a:lnTo>
                <a:lnTo>
                  <a:pt x="2286" y="2287"/>
                </a:lnTo>
                <a:lnTo>
                  <a:pt x="3846" y="2287"/>
                </a:lnTo>
                <a:lnTo>
                  <a:pt x="3846" y="1560"/>
                </a:lnTo>
                <a:lnTo>
                  <a:pt x="2286" y="1560"/>
                </a:lnTo>
                <a:lnTo>
                  <a:pt x="2286" y="1"/>
                </a:lnTo>
                <a:close/>
              </a:path>
            </a:pathLst>
          </a:custGeom>
          <a:solidFill>
            <a:srgbClr val="4CAE43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grpSp>
        <p:nvGrpSpPr>
          <p:cNvPr id="99" name="Google Shape;99;p2"/>
          <p:cNvGrpSpPr/>
          <p:nvPr/>
        </p:nvGrpSpPr>
        <p:grpSpPr>
          <a:xfrm rot="-2609567">
            <a:off x="4064340" y="-14336"/>
            <a:ext cx="726661" cy="705756"/>
            <a:chOff x="493977" y="4202564"/>
            <a:chExt cx="544967" cy="529288"/>
          </a:xfrm>
        </p:grpSpPr>
        <p:sp>
          <p:nvSpPr>
            <p:cNvPr id="100" name="Google Shape;100;p2"/>
            <p:cNvSpPr/>
            <p:nvPr/>
          </p:nvSpPr>
          <p:spPr>
            <a:xfrm rot="2549225" flipH="1">
              <a:off x="574668" y="4292653"/>
              <a:ext cx="38160" cy="32686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1" y="1"/>
                    <a:pt x="1" y="203"/>
                    <a:pt x="1" y="509"/>
                  </a:cubicBezTo>
                  <a:cubicBezTo>
                    <a:pt x="1" y="794"/>
                    <a:pt x="227" y="1021"/>
                    <a:pt x="501" y="1021"/>
                  </a:cubicBezTo>
                  <a:cubicBezTo>
                    <a:pt x="965" y="1021"/>
                    <a:pt x="1191" y="473"/>
                    <a:pt x="870" y="152"/>
                  </a:cubicBezTo>
                  <a:cubicBezTo>
                    <a:pt x="765" y="47"/>
                    <a:pt x="637" y="1"/>
                    <a:pt x="512" y="1"/>
                  </a:cubicBezTo>
                  <a:close/>
                </a:path>
              </a:pathLst>
            </a:custGeom>
            <a:solidFill>
              <a:srgbClr val="883F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01" name="Google Shape;101;p2"/>
            <p:cNvSpPr/>
            <p:nvPr/>
          </p:nvSpPr>
          <p:spPr>
            <a:xfrm rot="2549225" flipH="1">
              <a:off x="661236" y="4371942"/>
              <a:ext cx="38160" cy="32686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0" y="1"/>
                    <a:pt x="0" y="203"/>
                    <a:pt x="0" y="509"/>
                  </a:cubicBezTo>
                  <a:cubicBezTo>
                    <a:pt x="0" y="794"/>
                    <a:pt x="227" y="1021"/>
                    <a:pt x="512" y="1021"/>
                  </a:cubicBezTo>
                  <a:cubicBezTo>
                    <a:pt x="965" y="1021"/>
                    <a:pt x="1191" y="473"/>
                    <a:pt x="870" y="152"/>
                  </a:cubicBezTo>
                  <a:cubicBezTo>
                    <a:pt x="765" y="47"/>
                    <a:pt x="637" y="1"/>
                    <a:pt x="512" y="1"/>
                  </a:cubicBezTo>
                  <a:close/>
                </a:path>
              </a:pathLst>
            </a:custGeom>
            <a:solidFill>
              <a:srgbClr val="883F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02" name="Google Shape;102;p2"/>
            <p:cNvSpPr/>
            <p:nvPr/>
          </p:nvSpPr>
          <p:spPr>
            <a:xfrm rot="2549225" flipH="1">
              <a:off x="747549" y="4450984"/>
              <a:ext cx="38128" cy="32686"/>
            </a:xfrm>
            <a:custGeom>
              <a:avLst/>
              <a:gdLst/>
              <a:ahLst/>
              <a:cxnLst/>
              <a:rect l="l" t="t" r="r" b="b"/>
              <a:pathLst>
                <a:path w="1191" h="1021" extrusionOk="0">
                  <a:moveTo>
                    <a:pt x="512" y="1"/>
                  </a:moveTo>
                  <a:cubicBezTo>
                    <a:pt x="250" y="1"/>
                    <a:pt x="0" y="203"/>
                    <a:pt x="0" y="509"/>
                  </a:cubicBezTo>
                  <a:cubicBezTo>
                    <a:pt x="0" y="794"/>
                    <a:pt x="226" y="1021"/>
                    <a:pt x="512" y="1021"/>
                  </a:cubicBezTo>
                  <a:cubicBezTo>
                    <a:pt x="965" y="1021"/>
                    <a:pt x="1191" y="473"/>
                    <a:pt x="869" y="152"/>
                  </a:cubicBezTo>
                  <a:cubicBezTo>
                    <a:pt x="765" y="47"/>
                    <a:pt x="637" y="1"/>
                    <a:pt x="512" y="1"/>
                  </a:cubicBezTo>
                  <a:close/>
                </a:path>
              </a:pathLst>
            </a:custGeom>
            <a:solidFill>
              <a:srgbClr val="883F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03" name="Google Shape;103;p2"/>
            <p:cNvSpPr/>
            <p:nvPr/>
          </p:nvSpPr>
          <p:spPr>
            <a:xfrm rot="2549225" flipH="1">
              <a:off x="833830" y="4530025"/>
              <a:ext cx="38160" cy="32686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1" y="1"/>
                    <a:pt x="1" y="203"/>
                    <a:pt x="1" y="509"/>
                  </a:cubicBezTo>
                  <a:cubicBezTo>
                    <a:pt x="1" y="794"/>
                    <a:pt x="227" y="1021"/>
                    <a:pt x="513" y="1021"/>
                  </a:cubicBezTo>
                  <a:cubicBezTo>
                    <a:pt x="965" y="1021"/>
                    <a:pt x="1192" y="473"/>
                    <a:pt x="870" y="152"/>
                  </a:cubicBezTo>
                  <a:cubicBezTo>
                    <a:pt x="766" y="47"/>
                    <a:pt x="638" y="1"/>
                    <a:pt x="512" y="1"/>
                  </a:cubicBezTo>
                  <a:close/>
                </a:path>
              </a:pathLst>
            </a:custGeom>
            <a:solidFill>
              <a:srgbClr val="883F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04" name="Google Shape;104;p2"/>
            <p:cNvSpPr/>
            <p:nvPr/>
          </p:nvSpPr>
          <p:spPr>
            <a:xfrm rot="2549225" flipH="1">
              <a:off x="920115" y="4609055"/>
              <a:ext cx="38160" cy="32686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1" y="1"/>
                    <a:pt x="1" y="203"/>
                    <a:pt x="1" y="509"/>
                  </a:cubicBezTo>
                  <a:cubicBezTo>
                    <a:pt x="1" y="794"/>
                    <a:pt x="227" y="1021"/>
                    <a:pt x="501" y="1021"/>
                  </a:cubicBezTo>
                  <a:cubicBezTo>
                    <a:pt x="965" y="1021"/>
                    <a:pt x="1191" y="473"/>
                    <a:pt x="870" y="152"/>
                  </a:cubicBezTo>
                  <a:cubicBezTo>
                    <a:pt x="766" y="47"/>
                    <a:pt x="638" y="1"/>
                    <a:pt x="512" y="1"/>
                  </a:cubicBezTo>
                  <a:close/>
                </a:path>
              </a:pathLst>
            </a:custGeom>
            <a:solidFill>
              <a:srgbClr val="883F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05" name="Google Shape;105;p2"/>
            <p:cNvSpPr/>
            <p:nvPr/>
          </p:nvSpPr>
          <p:spPr>
            <a:xfrm rot="2549225" flipH="1">
              <a:off x="649189" y="4211114"/>
              <a:ext cx="38160" cy="33038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4" y="0"/>
                  </a:moveTo>
                  <a:cubicBezTo>
                    <a:pt x="252" y="0"/>
                    <a:pt x="1" y="205"/>
                    <a:pt x="1" y="520"/>
                  </a:cubicBezTo>
                  <a:cubicBezTo>
                    <a:pt x="1" y="794"/>
                    <a:pt x="227" y="1032"/>
                    <a:pt x="501" y="1032"/>
                  </a:cubicBezTo>
                  <a:cubicBezTo>
                    <a:pt x="965" y="1032"/>
                    <a:pt x="1191" y="472"/>
                    <a:pt x="870" y="151"/>
                  </a:cubicBezTo>
                  <a:cubicBezTo>
                    <a:pt x="766" y="47"/>
                    <a:pt x="638" y="0"/>
                    <a:pt x="514" y="0"/>
                  </a:cubicBezTo>
                  <a:close/>
                </a:path>
              </a:pathLst>
            </a:custGeom>
            <a:solidFill>
              <a:srgbClr val="883F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06" name="Google Shape;106;p2"/>
            <p:cNvSpPr/>
            <p:nvPr/>
          </p:nvSpPr>
          <p:spPr>
            <a:xfrm rot="2549225" flipH="1">
              <a:off x="735758" y="4290404"/>
              <a:ext cx="38160" cy="33038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3" y="0"/>
                  </a:moveTo>
                  <a:cubicBezTo>
                    <a:pt x="251" y="0"/>
                    <a:pt x="0" y="205"/>
                    <a:pt x="0" y="520"/>
                  </a:cubicBezTo>
                  <a:cubicBezTo>
                    <a:pt x="0" y="794"/>
                    <a:pt x="227" y="1032"/>
                    <a:pt x="512" y="1032"/>
                  </a:cubicBezTo>
                  <a:cubicBezTo>
                    <a:pt x="965" y="1032"/>
                    <a:pt x="1191" y="472"/>
                    <a:pt x="870" y="151"/>
                  </a:cubicBezTo>
                  <a:cubicBezTo>
                    <a:pt x="766" y="47"/>
                    <a:pt x="638" y="0"/>
                    <a:pt x="513" y="0"/>
                  </a:cubicBezTo>
                  <a:close/>
                </a:path>
              </a:pathLst>
            </a:custGeom>
            <a:solidFill>
              <a:srgbClr val="883F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07" name="Google Shape;107;p2"/>
            <p:cNvSpPr/>
            <p:nvPr/>
          </p:nvSpPr>
          <p:spPr>
            <a:xfrm rot="2549225" flipH="1">
              <a:off x="822071" y="4369445"/>
              <a:ext cx="38128" cy="33038"/>
            </a:xfrm>
            <a:custGeom>
              <a:avLst/>
              <a:gdLst/>
              <a:ahLst/>
              <a:cxnLst/>
              <a:rect l="l" t="t" r="r" b="b"/>
              <a:pathLst>
                <a:path w="1191" h="1032" extrusionOk="0">
                  <a:moveTo>
                    <a:pt x="513" y="0"/>
                  </a:moveTo>
                  <a:cubicBezTo>
                    <a:pt x="251" y="0"/>
                    <a:pt x="0" y="205"/>
                    <a:pt x="0" y="520"/>
                  </a:cubicBezTo>
                  <a:cubicBezTo>
                    <a:pt x="0" y="794"/>
                    <a:pt x="226" y="1032"/>
                    <a:pt x="512" y="1032"/>
                  </a:cubicBezTo>
                  <a:cubicBezTo>
                    <a:pt x="965" y="1032"/>
                    <a:pt x="1191" y="472"/>
                    <a:pt x="869" y="151"/>
                  </a:cubicBezTo>
                  <a:cubicBezTo>
                    <a:pt x="766" y="47"/>
                    <a:pt x="638" y="0"/>
                    <a:pt x="513" y="0"/>
                  </a:cubicBezTo>
                  <a:close/>
                </a:path>
              </a:pathLst>
            </a:custGeom>
            <a:solidFill>
              <a:srgbClr val="883F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08" name="Google Shape;108;p2"/>
            <p:cNvSpPr/>
            <p:nvPr/>
          </p:nvSpPr>
          <p:spPr>
            <a:xfrm rot="2549225" flipH="1">
              <a:off x="908352" y="4448486"/>
              <a:ext cx="38160" cy="33038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4" y="0"/>
                  </a:moveTo>
                  <a:cubicBezTo>
                    <a:pt x="252" y="0"/>
                    <a:pt x="1" y="205"/>
                    <a:pt x="1" y="520"/>
                  </a:cubicBezTo>
                  <a:cubicBezTo>
                    <a:pt x="1" y="794"/>
                    <a:pt x="227" y="1032"/>
                    <a:pt x="513" y="1032"/>
                  </a:cubicBezTo>
                  <a:cubicBezTo>
                    <a:pt x="965" y="1032"/>
                    <a:pt x="1192" y="472"/>
                    <a:pt x="870" y="151"/>
                  </a:cubicBezTo>
                  <a:cubicBezTo>
                    <a:pt x="766" y="47"/>
                    <a:pt x="639" y="0"/>
                    <a:pt x="514" y="0"/>
                  </a:cubicBezTo>
                  <a:close/>
                </a:path>
              </a:pathLst>
            </a:custGeom>
            <a:solidFill>
              <a:srgbClr val="883F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09" name="Google Shape;109;p2"/>
            <p:cNvSpPr/>
            <p:nvPr/>
          </p:nvSpPr>
          <p:spPr>
            <a:xfrm rot="2549225" flipH="1">
              <a:off x="994637" y="4527517"/>
              <a:ext cx="38160" cy="33038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4" y="0"/>
                  </a:moveTo>
                  <a:cubicBezTo>
                    <a:pt x="252" y="0"/>
                    <a:pt x="1" y="205"/>
                    <a:pt x="1" y="520"/>
                  </a:cubicBezTo>
                  <a:cubicBezTo>
                    <a:pt x="1" y="794"/>
                    <a:pt x="227" y="1032"/>
                    <a:pt x="501" y="1032"/>
                  </a:cubicBezTo>
                  <a:cubicBezTo>
                    <a:pt x="965" y="1032"/>
                    <a:pt x="1191" y="472"/>
                    <a:pt x="870" y="151"/>
                  </a:cubicBezTo>
                  <a:cubicBezTo>
                    <a:pt x="766" y="47"/>
                    <a:pt x="639" y="0"/>
                    <a:pt x="514" y="0"/>
                  </a:cubicBezTo>
                  <a:close/>
                </a:path>
              </a:pathLst>
            </a:custGeom>
            <a:solidFill>
              <a:srgbClr val="883F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0" name="Google Shape;110;p2"/>
            <p:cNvSpPr/>
            <p:nvPr/>
          </p:nvSpPr>
          <p:spPr>
            <a:xfrm rot="2549225" flipH="1">
              <a:off x="500103" y="4373918"/>
              <a:ext cx="38160" cy="32974"/>
            </a:xfrm>
            <a:custGeom>
              <a:avLst/>
              <a:gdLst/>
              <a:ahLst/>
              <a:cxnLst/>
              <a:rect l="l" t="t" r="r" b="b"/>
              <a:pathLst>
                <a:path w="1192" h="1030" extrusionOk="0">
                  <a:moveTo>
                    <a:pt x="519" y="0"/>
                  </a:moveTo>
                  <a:cubicBezTo>
                    <a:pt x="255" y="0"/>
                    <a:pt x="1" y="209"/>
                    <a:pt x="1" y="518"/>
                  </a:cubicBezTo>
                  <a:cubicBezTo>
                    <a:pt x="1" y="791"/>
                    <a:pt x="227" y="1029"/>
                    <a:pt x="501" y="1029"/>
                  </a:cubicBezTo>
                  <a:cubicBezTo>
                    <a:pt x="965" y="1029"/>
                    <a:pt x="1191" y="470"/>
                    <a:pt x="870" y="148"/>
                  </a:cubicBezTo>
                  <a:cubicBezTo>
                    <a:pt x="767" y="46"/>
                    <a:pt x="642" y="0"/>
                    <a:pt x="519" y="0"/>
                  </a:cubicBezTo>
                  <a:close/>
                </a:path>
              </a:pathLst>
            </a:custGeom>
            <a:solidFill>
              <a:srgbClr val="883F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1" name="Google Shape;111;p2"/>
            <p:cNvSpPr/>
            <p:nvPr/>
          </p:nvSpPr>
          <p:spPr>
            <a:xfrm rot="2549225" flipH="1">
              <a:off x="586671" y="4453208"/>
              <a:ext cx="38160" cy="32974"/>
            </a:xfrm>
            <a:custGeom>
              <a:avLst/>
              <a:gdLst/>
              <a:ahLst/>
              <a:cxnLst/>
              <a:rect l="l" t="t" r="r" b="b"/>
              <a:pathLst>
                <a:path w="1192" h="1030" extrusionOk="0">
                  <a:moveTo>
                    <a:pt x="519" y="0"/>
                  </a:moveTo>
                  <a:cubicBezTo>
                    <a:pt x="255" y="0"/>
                    <a:pt x="0" y="209"/>
                    <a:pt x="0" y="518"/>
                  </a:cubicBezTo>
                  <a:cubicBezTo>
                    <a:pt x="0" y="791"/>
                    <a:pt x="239" y="1029"/>
                    <a:pt x="512" y="1029"/>
                  </a:cubicBezTo>
                  <a:cubicBezTo>
                    <a:pt x="965" y="1029"/>
                    <a:pt x="1191" y="470"/>
                    <a:pt x="870" y="148"/>
                  </a:cubicBezTo>
                  <a:cubicBezTo>
                    <a:pt x="767" y="46"/>
                    <a:pt x="642" y="0"/>
                    <a:pt x="519" y="0"/>
                  </a:cubicBezTo>
                  <a:close/>
                </a:path>
              </a:pathLst>
            </a:custGeom>
            <a:solidFill>
              <a:srgbClr val="883F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2" name="Google Shape;112;p2"/>
            <p:cNvSpPr/>
            <p:nvPr/>
          </p:nvSpPr>
          <p:spPr>
            <a:xfrm rot="2549225" flipH="1">
              <a:off x="672984" y="4532249"/>
              <a:ext cx="38128" cy="32974"/>
            </a:xfrm>
            <a:custGeom>
              <a:avLst/>
              <a:gdLst/>
              <a:ahLst/>
              <a:cxnLst/>
              <a:rect l="l" t="t" r="r" b="b"/>
              <a:pathLst>
                <a:path w="1191" h="1030" extrusionOk="0">
                  <a:moveTo>
                    <a:pt x="518" y="0"/>
                  </a:moveTo>
                  <a:cubicBezTo>
                    <a:pt x="255" y="0"/>
                    <a:pt x="0" y="209"/>
                    <a:pt x="0" y="518"/>
                  </a:cubicBezTo>
                  <a:cubicBezTo>
                    <a:pt x="0" y="791"/>
                    <a:pt x="226" y="1029"/>
                    <a:pt x="512" y="1029"/>
                  </a:cubicBezTo>
                  <a:cubicBezTo>
                    <a:pt x="965" y="1029"/>
                    <a:pt x="1191" y="470"/>
                    <a:pt x="869" y="148"/>
                  </a:cubicBezTo>
                  <a:cubicBezTo>
                    <a:pt x="767" y="46"/>
                    <a:pt x="642" y="0"/>
                    <a:pt x="518" y="0"/>
                  </a:cubicBezTo>
                  <a:close/>
                </a:path>
              </a:pathLst>
            </a:custGeom>
            <a:solidFill>
              <a:srgbClr val="883F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3" name="Google Shape;113;p2"/>
            <p:cNvSpPr/>
            <p:nvPr/>
          </p:nvSpPr>
          <p:spPr>
            <a:xfrm rot="2549225" flipH="1">
              <a:off x="759265" y="4611290"/>
              <a:ext cx="38160" cy="32974"/>
            </a:xfrm>
            <a:custGeom>
              <a:avLst/>
              <a:gdLst/>
              <a:ahLst/>
              <a:cxnLst/>
              <a:rect l="l" t="t" r="r" b="b"/>
              <a:pathLst>
                <a:path w="1192" h="1030" extrusionOk="0">
                  <a:moveTo>
                    <a:pt x="519" y="0"/>
                  </a:moveTo>
                  <a:cubicBezTo>
                    <a:pt x="255" y="0"/>
                    <a:pt x="1" y="209"/>
                    <a:pt x="1" y="518"/>
                  </a:cubicBezTo>
                  <a:cubicBezTo>
                    <a:pt x="1" y="791"/>
                    <a:pt x="227" y="1029"/>
                    <a:pt x="513" y="1029"/>
                  </a:cubicBezTo>
                  <a:cubicBezTo>
                    <a:pt x="965" y="1029"/>
                    <a:pt x="1192" y="470"/>
                    <a:pt x="870" y="148"/>
                  </a:cubicBezTo>
                  <a:cubicBezTo>
                    <a:pt x="768" y="46"/>
                    <a:pt x="642" y="0"/>
                    <a:pt x="519" y="0"/>
                  </a:cubicBezTo>
                  <a:close/>
                </a:path>
              </a:pathLst>
            </a:custGeom>
            <a:solidFill>
              <a:srgbClr val="883F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4" name="Google Shape;114;p2"/>
            <p:cNvSpPr/>
            <p:nvPr/>
          </p:nvSpPr>
          <p:spPr>
            <a:xfrm rot="2549225" flipH="1">
              <a:off x="845550" y="4690321"/>
              <a:ext cx="38160" cy="32974"/>
            </a:xfrm>
            <a:custGeom>
              <a:avLst/>
              <a:gdLst/>
              <a:ahLst/>
              <a:cxnLst/>
              <a:rect l="l" t="t" r="r" b="b"/>
              <a:pathLst>
                <a:path w="1192" h="1030" extrusionOk="0">
                  <a:moveTo>
                    <a:pt x="519" y="0"/>
                  </a:moveTo>
                  <a:cubicBezTo>
                    <a:pt x="255" y="0"/>
                    <a:pt x="1" y="209"/>
                    <a:pt x="1" y="518"/>
                  </a:cubicBezTo>
                  <a:cubicBezTo>
                    <a:pt x="1" y="791"/>
                    <a:pt x="227" y="1029"/>
                    <a:pt x="501" y="1029"/>
                  </a:cubicBezTo>
                  <a:cubicBezTo>
                    <a:pt x="965" y="1029"/>
                    <a:pt x="1191" y="470"/>
                    <a:pt x="870" y="148"/>
                  </a:cubicBezTo>
                  <a:cubicBezTo>
                    <a:pt x="768" y="46"/>
                    <a:pt x="642" y="0"/>
                    <a:pt x="519" y="0"/>
                  </a:cubicBezTo>
                  <a:close/>
                </a:path>
              </a:pathLst>
            </a:custGeom>
            <a:solidFill>
              <a:srgbClr val="883F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115" name="Google Shape;115;p2"/>
          <p:cNvSpPr/>
          <p:nvPr/>
        </p:nvSpPr>
        <p:spPr>
          <a:xfrm rot="5405778">
            <a:off x="2354304" y="89018"/>
            <a:ext cx="238000" cy="430400"/>
          </a:xfrm>
          <a:prstGeom prst="rtTriangle">
            <a:avLst/>
          </a:prstGeom>
          <a:solidFill>
            <a:srgbClr val="4CAE43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116" name="Google Shape;116;p2"/>
          <p:cNvSpPr/>
          <p:nvPr/>
        </p:nvSpPr>
        <p:spPr>
          <a:xfrm>
            <a:off x="3493617" y="332618"/>
            <a:ext cx="228000" cy="228000"/>
          </a:xfrm>
          <a:prstGeom prst="ellipse">
            <a:avLst/>
          </a:prstGeom>
          <a:noFill/>
          <a:ln w="19050" cap="flat" cmpd="sng">
            <a:solidFill>
              <a:srgbClr val="883F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117" name="Google Shape;117;p2"/>
          <p:cNvSpPr/>
          <p:nvPr/>
        </p:nvSpPr>
        <p:spPr>
          <a:xfrm>
            <a:off x="7565100" y="152634"/>
            <a:ext cx="228000" cy="228000"/>
          </a:xfrm>
          <a:prstGeom prst="ellipse">
            <a:avLst/>
          </a:prstGeom>
          <a:noFill/>
          <a:ln w="19050" cap="flat" cmpd="sng">
            <a:solidFill>
              <a:srgbClr val="FFDE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118" name="Google Shape;118;p2"/>
          <p:cNvSpPr/>
          <p:nvPr/>
        </p:nvSpPr>
        <p:spPr>
          <a:xfrm rot="10800000">
            <a:off x="10651945" y="168718"/>
            <a:ext cx="228699" cy="228699"/>
          </a:xfrm>
          <a:custGeom>
            <a:avLst/>
            <a:gdLst/>
            <a:ahLst/>
            <a:cxnLst/>
            <a:rect l="l" t="t" r="r" b="b"/>
            <a:pathLst>
              <a:path w="2596" h="2596" extrusionOk="0">
                <a:moveTo>
                  <a:pt x="0" y="0"/>
                </a:moveTo>
                <a:lnTo>
                  <a:pt x="0" y="2596"/>
                </a:lnTo>
                <a:lnTo>
                  <a:pt x="2596" y="2596"/>
                </a:lnTo>
                <a:lnTo>
                  <a:pt x="2596" y="0"/>
                </a:lnTo>
                <a:close/>
              </a:path>
            </a:pathLst>
          </a:custGeom>
          <a:noFill/>
          <a:ln w="19050" cap="flat" cmpd="sng">
            <a:solidFill>
              <a:srgbClr val="883F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grpSp>
        <p:nvGrpSpPr>
          <p:cNvPr id="119" name="Google Shape;119;p2"/>
          <p:cNvGrpSpPr/>
          <p:nvPr/>
        </p:nvGrpSpPr>
        <p:grpSpPr>
          <a:xfrm flipH="1">
            <a:off x="7733343" y="6346054"/>
            <a:ext cx="372841" cy="346406"/>
            <a:chOff x="6672" y="3464315"/>
            <a:chExt cx="279631" cy="259804"/>
          </a:xfrm>
        </p:grpSpPr>
        <p:sp>
          <p:nvSpPr>
            <p:cNvPr id="120" name="Google Shape;120;p2"/>
            <p:cNvSpPr/>
            <p:nvPr/>
          </p:nvSpPr>
          <p:spPr>
            <a:xfrm>
              <a:off x="246938" y="3577534"/>
              <a:ext cx="39365" cy="33526"/>
            </a:xfrm>
            <a:custGeom>
              <a:avLst/>
              <a:gdLst/>
              <a:ahLst/>
              <a:cxnLst/>
              <a:rect l="l" t="t" r="r" b="b"/>
              <a:pathLst>
                <a:path w="1227" h="1045" extrusionOk="0">
                  <a:moveTo>
                    <a:pt x="526" y="1"/>
                  </a:moveTo>
                  <a:cubicBezTo>
                    <a:pt x="257" y="1"/>
                    <a:pt x="1" y="206"/>
                    <a:pt x="1" y="520"/>
                  </a:cubicBezTo>
                  <a:cubicBezTo>
                    <a:pt x="1" y="806"/>
                    <a:pt x="239" y="1044"/>
                    <a:pt x="524" y="1044"/>
                  </a:cubicBezTo>
                  <a:cubicBezTo>
                    <a:pt x="989" y="1044"/>
                    <a:pt x="1227" y="484"/>
                    <a:pt x="894" y="151"/>
                  </a:cubicBezTo>
                  <a:cubicBezTo>
                    <a:pt x="786" y="47"/>
                    <a:pt x="655" y="1"/>
                    <a:pt x="526" y="1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126982" y="3577534"/>
              <a:ext cx="39012" cy="33526"/>
            </a:xfrm>
            <a:custGeom>
              <a:avLst/>
              <a:gdLst/>
              <a:ahLst/>
              <a:cxnLst/>
              <a:rect l="l" t="t" r="r" b="b"/>
              <a:pathLst>
                <a:path w="1216" h="1045" extrusionOk="0">
                  <a:moveTo>
                    <a:pt x="527" y="1"/>
                  </a:moveTo>
                  <a:cubicBezTo>
                    <a:pt x="257" y="1"/>
                    <a:pt x="1" y="206"/>
                    <a:pt x="1" y="520"/>
                  </a:cubicBezTo>
                  <a:cubicBezTo>
                    <a:pt x="1" y="806"/>
                    <a:pt x="227" y="1044"/>
                    <a:pt x="525" y="1044"/>
                  </a:cubicBezTo>
                  <a:cubicBezTo>
                    <a:pt x="989" y="1044"/>
                    <a:pt x="1215" y="484"/>
                    <a:pt x="894" y="151"/>
                  </a:cubicBezTo>
                  <a:cubicBezTo>
                    <a:pt x="786" y="47"/>
                    <a:pt x="655" y="1"/>
                    <a:pt x="527" y="1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6672" y="3577374"/>
              <a:ext cx="39365" cy="33687"/>
            </a:xfrm>
            <a:custGeom>
              <a:avLst/>
              <a:gdLst/>
              <a:ahLst/>
              <a:cxnLst/>
              <a:rect l="l" t="t" r="r" b="b"/>
              <a:pathLst>
                <a:path w="1227" h="1050" extrusionOk="0">
                  <a:moveTo>
                    <a:pt x="531" y="0"/>
                  </a:moveTo>
                  <a:cubicBezTo>
                    <a:pt x="262" y="0"/>
                    <a:pt x="1" y="211"/>
                    <a:pt x="1" y="525"/>
                  </a:cubicBezTo>
                  <a:cubicBezTo>
                    <a:pt x="1" y="811"/>
                    <a:pt x="239" y="1049"/>
                    <a:pt x="524" y="1049"/>
                  </a:cubicBezTo>
                  <a:cubicBezTo>
                    <a:pt x="989" y="1049"/>
                    <a:pt x="1227" y="489"/>
                    <a:pt x="893" y="156"/>
                  </a:cubicBezTo>
                  <a:cubicBezTo>
                    <a:pt x="790" y="48"/>
                    <a:pt x="660" y="0"/>
                    <a:pt x="531" y="0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246938" y="3464315"/>
              <a:ext cx="39365" cy="33655"/>
            </a:xfrm>
            <a:custGeom>
              <a:avLst/>
              <a:gdLst/>
              <a:ahLst/>
              <a:cxnLst/>
              <a:rect l="l" t="t" r="r" b="b"/>
              <a:pathLst>
                <a:path w="1227" h="1049" extrusionOk="0">
                  <a:moveTo>
                    <a:pt x="526" y="0"/>
                  </a:moveTo>
                  <a:cubicBezTo>
                    <a:pt x="257" y="0"/>
                    <a:pt x="1" y="211"/>
                    <a:pt x="1" y="525"/>
                  </a:cubicBezTo>
                  <a:cubicBezTo>
                    <a:pt x="1" y="811"/>
                    <a:pt x="239" y="1049"/>
                    <a:pt x="524" y="1049"/>
                  </a:cubicBezTo>
                  <a:cubicBezTo>
                    <a:pt x="989" y="1049"/>
                    <a:pt x="1227" y="489"/>
                    <a:pt x="894" y="156"/>
                  </a:cubicBezTo>
                  <a:cubicBezTo>
                    <a:pt x="786" y="48"/>
                    <a:pt x="654" y="0"/>
                    <a:pt x="526" y="0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126982" y="3464315"/>
              <a:ext cx="39012" cy="33655"/>
            </a:xfrm>
            <a:custGeom>
              <a:avLst/>
              <a:gdLst/>
              <a:ahLst/>
              <a:cxnLst/>
              <a:rect l="l" t="t" r="r" b="b"/>
              <a:pathLst>
                <a:path w="1216" h="1049" extrusionOk="0">
                  <a:moveTo>
                    <a:pt x="523" y="0"/>
                  </a:moveTo>
                  <a:cubicBezTo>
                    <a:pt x="257" y="0"/>
                    <a:pt x="1" y="211"/>
                    <a:pt x="1" y="525"/>
                  </a:cubicBezTo>
                  <a:cubicBezTo>
                    <a:pt x="1" y="811"/>
                    <a:pt x="227" y="1049"/>
                    <a:pt x="525" y="1049"/>
                  </a:cubicBezTo>
                  <a:cubicBezTo>
                    <a:pt x="989" y="1049"/>
                    <a:pt x="1215" y="489"/>
                    <a:pt x="882" y="156"/>
                  </a:cubicBezTo>
                  <a:cubicBezTo>
                    <a:pt x="778" y="48"/>
                    <a:pt x="649" y="0"/>
                    <a:pt x="523" y="0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6672" y="3464315"/>
              <a:ext cx="39365" cy="33655"/>
            </a:xfrm>
            <a:custGeom>
              <a:avLst/>
              <a:gdLst/>
              <a:ahLst/>
              <a:cxnLst/>
              <a:rect l="l" t="t" r="r" b="b"/>
              <a:pathLst>
                <a:path w="1227" h="1049" extrusionOk="0">
                  <a:moveTo>
                    <a:pt x="531" y="0"/>
                  </a:moveTo>
                  <a:cubicBezTo>
                    <a:pt x="262" y="0"/>
                    <a:pt x="1" y="211"/>
                    <a:pt x="1" y="525"/>
                  </a:cubicBezTo>
                  <a:cubicBezTo>
                    <a:pt x="1" y="811"/>
                    <a:pt x="239" y="1049"/>
                    <a:pt x="524" y="1049"/>
                  </a:cubicBezTo>
                  <a:cubicBezTo>
                    <a:pt x="989" y="1049"/>
                    <a:pt x="1227" y="489"/>
                    <a:pt x="893" y="156"/>
                  </a:cubicBezTo>
                  <a:cubicBezTo>
                    <a:pt x="790" y="48"/>
                    <a:pt x="660" y="0"/>
                    <a:pt x="531" y="0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246938" y="3690721"/>
              <a:ext cx="39365" cy="33398"/>
            </a:xfrm>
            <a:custGeom>
              <a:avLst/>
              <a:gdLst/>
              <a:ahLst/>
              <a:cxnLst/>
              <a:rect l="l" t="t" r="r" b="b"/>
              <a:pathLst>
                <a:path w="1227" h="1041" extrusionOk="0">
                  <a:moveTo>
                    <a:pt x="521" y="1"/>
                  </a:moveTo>
                  <a:cubicBezTo>
                    <a:pt x="254" y="1"/>
                    <a:pt x="1" y="208"/>
                    <a:pt x="1" y="528"/>
                  </a:cubicBezTo>
                  <a:cubicBezTo>
                    <a:pt x="1" y="814"/>
                    <a:pt x="239" y="1040"/>
                    <a:pt x="524" y="1040"/>
                  </a:cubicBezTo>
                  <a:cubicBezTo>
                    <a:pt x="989" y="1040"/>
                    <a:pt x="1227" y="481"/>
                    <a:pt x="894" y="159"/>
                  </a:cubicBezTo>
                  <a:cubicBezTo>
                    <a:pt x="784" y="50"/>
                    <a:pt x="651" y="1"/>
                    <a:pt x="521" y="1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126982" y="3690625"/>
              <a:ext cx="39012" cy="33494"/>
            </a:xfrm>
            <a:custGeom>
              <a:avLst/>
              <a:gdLst/>
              <a:ahLst/>
              <a:cxnLst/>
              <a:rect l="l" t="t" r="r" b="b"/>
              <a:pathLst>
                <a:path w="1216" h="1044" extrusionOk="0">
                  <a:moveTo>
                    <a:pt x="525" y="0"/>
                  </a:moveTo>
                  <a:cubicBezTo>
                    <a:pt x="259" y="0"/>
                    <a:pt x="1" y="208"/>
                    <a:pt x="1" y="531"/>
                  </a:cubicBezTo>
                  <a:cubicBezTo>
                    <a:pt x="1" y="817"/>
                    <a:pt x="227" y="1043"/>
                    <a:pt x="525" y="1043"/>
                  </a:cubicBezTo>
                  <a:cubicBezTo>
                    <a:pt x="989" y="1043"/>
                    <a:pt x="1215" y="484"/>
                    <a:pt x="882" y="150"/>
                  </a:cubicBezTo>
                  <a:cubicBezTo>
                    <a:pt x="779" y="47"/>
                    <a:pt x="651" y="0"/>
                    <a:pt x="525" y="0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6672" y="3690625"/>
              <a:ext cx="39365" cy="33494"/>
            </a:xfrm>
            <a:custGeom>
              <a:avLst/>
              <a:gdLst/>
              <a:ahLst/>
              <a:cxnLst/>
              <a:rect l="l" t="t" r="r" b="b"/>
              <a:pathLst>
                <a:path w="1227" h="1044" extrusionOk="0">
                  <a:moveTo>
                    <a:pt x="528" y="0"/>
                  </a:moveTo>
                  <a:cubicBezTo>
                    <a:pt x="258" y="0"/>
                    <a:pt x="1" y="208"/>
                    <a:pt x="1" y="531"/>
                  </a:cubicBezTo>
                  <a:cubicBezTo>
                    <a:pt x="1" y="817"/>
                    <a:pt x="239" y="1043"/>
                    <a:pt x="524" y="1043"/>
                  </a:cubicBezTo>
                  <a:cubicBezTo>
                    <a:pt x="989" y="1043"/>
                    <a:pt x="1227" y="484"/>
                    <a:pt x="893" y="150"/>
                  </a:cubicBezTo>
                  <a:cubicBezTo>
                    <a:pt x="786" y="47"/>
                    <a:pt x="656" y="0"/>
                    <a:pt x="528" y="0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129" name="Google Shape;129;p2"/>
          <p:cNvSpPr/>
          <p:nvPr/>
        </p:nvSpPr>
        <p:spPr>
          <a:xfrm>
            <a:off x="393557" y="696873"/>
            <a:ext cx="448400" cy="425200"/>
          </a:xfrm>
          <a:prstGeom prst="rect">
            <a:avLst/>
          </a:prstGeom>
          <a:solidFill>
            <a:srgbClr val="0397D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130" name="Google Shape;130;p2"/>
          <p:cNvSpPr/>
          <p:nvPr/>
        </p:nvSpPr>
        <p:spPr>
          <a:xfrm rot="178">
            <a:off x="11461113" y="898790"/>
            <a:ext cx="500215" cy="500198"/>
          </a:xfrm>
          <a:custGeom>
            <a:avLst/>
            <a:gdLst/>
            <a:ahLst/>
            <a:cxnLst/>
            <a:rect l="l" t="t" r="r" b="b"/>
            <a:pathLst>
              <a:path w="2596" h="2596" extrusionOk="0">
                <a:moveTo>
                  <a:pt x="0" y="0"/>
                </a:moveTo>
                <a:lnTo>
                  <a:pt x="0" y="2596"/>
                </a:lnTo>
                <a:lnTo>
                  <a:pt x="2596" y="2596"/>
                </a:lnTo>
                <a:lnTo>
                  <a:pt x="2596" y="0"/>
                </a:lnTo>
                <a:close/>
              </a:path>
            </a:pathLst>
          </a:custGeom>
          <a:solidFill>
            <a:srgbClr val="883F98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131" name="Google Shape;131;p2"/>
          <p:cNvSpPr txBox="1">
            <a:spLocks noGrp="1"/>
          </p:cNvSpPr>
          <p:nvPr>
            <p:ph type="ctrTitle"/>
          </p:nvPr>
        </p:nvSpPr>
        <p:spPr>
          <a:xfrm>
            <a:off x="2155201" y="2984600"/>
            <a:ext cx="7881600" cy="88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9065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2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2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2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2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2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2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2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2"/>
            </a:lvl9pPr>
          </a:lstStyle>
          <a:p>
            <a:endParaRPr/>
          </a:p>
        </p:txBody>
      </p:sp>
      <p:sp>
        <p:nvSpPr>
          <p:cNvPr id="132" name="Google Shape;132;p2"/>
          <p:cNvSpPr txBox="1">
            <a:spLocks noGrp="1"/>
          </p:cNvSpPr>
          <p:nvPr>
            <p:ph type="subTitle" idx="1"/>
          </p:nvPr>
        </p:nvSpPr>
        <p:spPr>
          <a:xfrm>
            <a:off x="2155201" y="4011600"/>
            <a:ext cx="7881600" cy="71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grpSp>
        <p:nvGrpSpPr>
          <p:cNvPr id="133" name="Google Shape;133;p2"/>
          <p:cNvGrpSpPr/>
          <p:nvPr/>
        </p:nvGrpSpPr>
        <p:grpSpPr>
          <a:xfrm rot="10800000">
            <a:off x="8050380" y="148036"/>
            <a:ext cx="214860" cy="350326"/>
            <a:chOff x="8814523" y="4301099"/>
            <a:chExt cx="181204" cy="295450"/>
          </a:xfrm>
        </p:grpSpPr>
        <p:sp>
          <p:nvSpPr>
            <p:cNvPr id="134" name="Google Shape;134;p2"/>
            <p:cNvSpPr/>
            <p:nvPr/>
          </p:nvSpPr>
          <p:spPr>
            <a:xfrm>
              <a:off x="8814523" y="4429633"/>
              <a:ext cx="44660" cy="37996"/>
            </a:xfrm>
            <a:custGeom>
              <a:avLst/>
              <a:gdLst/>
              <a:ahLst/>
              <a:cxnLst/>
              <a:rect l="l" t="t" r="r" b="b"/>
              <a:pathLst>
                <a:path w="1394" h="1186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74" y="1185"/>
                    <a:pt x="798" y="1185"/>
                  </a:cubicBezTo>
                  <a:cubicBezTo>
                    <a:pt x="1131" y="1185"/>
                    <a:pt x="1393" y="923"/>
                    <a:pt x="1393" y="602"/>
                  </a:cubicBezTo>
                  <a:cubicBezTo>
                    <a:pt x="1393" y="238"/>
                    <a:pt x="1097" y="1"/>
                    <a:pt x="792" y="1"/>
                  </a:cubicBezTo>
                  <a:close/>
                </a:path>
              </a:pathLst>
            </a:custGeom>
            <a:solidFill>
              <a:srgbClr val="FFDE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8951067" y="4429633"/>
              <a:ext cx="44660" cy="37996"/>
            </a:xfrm>
            <a:custGeom>
              <a:avLst/>
              <a:gdLst/>
              <a:ahLst/>
              <a:cxnLst/>
              <a:rect l="l" t="t" r="r" b="b"/>
              <a:pathLst>
                <a:path w="1394" h="1186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62" y="1185"/>
                    <a:pt x="798" y="1185"/>
                  </a:cubicBezTo>
                  <a:cubicBezTo>
                    <a:pt x="1120" y="1185"/>
                    <a:pt x="1393" y="923"/>
                    <a:pt x="1393" y="602"/>
                  </a:cubicBezTo>
                  <a:cubicBezTo>
                    <a:pt x="1393" y="238"/>
                    <a:pt x="1098" y="1"/>
                    <a:pt x="792" y="1"/>
                  </a:cubicBezTo>
                  <a:close/>
                </a:path>
              </a:pathLst>
            </a:custGeom>
            <a:solidFill>
              <a:srgbClr val="FFDE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36" name="Google Shape;136;p2"/>
            <p:cNvSpPr/>
            <p:nvPr/>
          </p:nvSpPr>
          <p:spPr>
            <a:xfrm>
              <a:off x="8814523" y="4301099"/>
              <a:ext cx="44660" cy="37964"/>
            </a:xfrm>
            <a:custGeom>
              <a:avLst/>
              <a:gdLst/>
              <a:ahLst/>
              <a:cxnLst/>
              <a:rect l="l" t="t" r="r" b="b"/>
              <a:pathLst>
                <a:path w="1394" h="1185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74" y="1185"/>
                    <a:pt x="798" y="1185"/>
                  </a:cubicBezTo>
                  <a:cubicBezTo>
                    <a:pt x="1131" y="1185"/>
                    <a:pt x="1393" y="923"/>
                    <a:pt x="1393" y="601"/>
                  </a:cubicBezTo>
                  <a:cubicBezTo>
                    <a:pt x="1393" y="238"/>
                    <a:pt x="1097" y="1"/>
                    <a:pt x="792" y="1"/>
                  </a:cubicBezTo>
                  <a:close/>
                </a:path>
              </a:pathLst>
            </a:custGeom>
            <a:solidFill>
              <a:srgbClr val="FFDE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8951067" y="4301099"/>
              <a:ext cx="44660" cy="37964"/>
            </a:xfrm>
            <a:custGeom>
              <a:avLst/>
              <a:gdLst/>
              <a:ahLst/>
              <a:cxnLst/>
              <a:rect l="l" t="t" r="r" b="b"/>
              <a:pathLst>
                <a:path w="1394" h="1185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62" y="1185"/>
                    <a:pt x="798" y="1185"/>
                  </a:cubicBezTo>
                  <a:cubicBezTo>
                    <a:pt x="1120" y="1185"/>
                    <a:pt x="1393" y="923"/>
                    <a:pt x="1393" y="601"/>
                  </a:cubicBezTo>
                  <a:cubicBezTo>
                    <a:pt x="1393" y="238"/>
                    <a:pt x="1098" y="1"/>
                    <a:pt x="792" y="1"/>
                  </a:cubicBezTo>
                  <a:close/>
                </a:path>
              </a:pathLst>
            </a:custGeom>
            <a:solidFill>
              <a:srgbClr val="FFDE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8814523" y="4558328"/>
              <a:ext cx="44660" cy="38221"/>
            </a:xfrm>
            <a:custGeom>
              <a:avLst/>
              <a:gdLst/>
              <a:ahLst/>
              <a:cxnLst/>
              <a:rect l="l" t="t" r="r" b="b"/>
              <a:pathLst>
                <a:path w="1394" h="1193" extrusionOk="0">
                  <a:moveTo>
                    <a:pt x="799" y="0"/>
                  </a:moveTo>
                  <a:cubicBezTo>
                    <a:pt x="652" y="0"/>
                    <a:pt x="502" y="56"/>
                    <a:pt x="381" y="180"/>
                  </a:cubicBezTo>
                  <a:cubicBezTo>
                    <a:pt x="0" y="550"/>
                    <a:pt x="274" y="1193"/>
                    <a:pt x="798" y="1193"/>
                  </a:cubicBezTo>
                  <a:cubicBezTo>
                    <a:pt x="1131" y="1193"/>
                    <a:pt x="1393" y="919"/>
                    <a:pt x="1393" y="597"/>
                  </a:cubicBezTo>
                  <a:cubicBezTo>
                    <a:pt x="1393" y="237"/>
                    <a:pt x="1102" y="0"/>
                    <a:pt x="799" y="0"/>
                  </a:cubicBezTo>
                  <a:close/>
                </a:path>
              </a:pathLst>
            </a:custGeom>
            <a:solidFill>
              <a:srgbClr val="FFDE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8951067" y="4558328"/>
              <a:ext cx="44660" cy="38221"/>
            </a:xfrm>
            <a:custGeom>
              <a:avLst/>
              <a:gdLst/>
              <a:ahLst/>
              <a:cxnLst/>
              <a:rect l="l" t="t" r="r" b="b"/>
              <a:pathLst>
                <a:path w="1394" h="1193" extrusionOk="0">
                  <a:moveTo>
                    <a:pt x="799" y="0"/>
                  </a:moveTo>
                  <a:cubicBezTo>
                    <a:pt x="652" y="0"/>
                    <a:pt x="502" y="56"/>
                    <a:pt x="381" y="180"/>
                  </a:cubicBezTo>
                  <a:cubicBezTo>
                    <a:pt x="0" y="550"/>
                    <a:pt x="262" y="1193"/>
                    <a:pt x="798" y="1193"/>
                  </a:cubicBezTo>
                  <a:cubicBezTo>
                    <a:pt x="1120" y="1193"/>
                    <a:pt x="1393" y="919"/>
                    <a:pt x="1393" y="597"/>
                  </a:cubicBezTo>
                  <a:cubicBezTo>
                    <a:pt x="1393" y="237"/>
                    <a:pt x="1102" y="0"/>
                    <a:pt x="799" y="0"/>
                  </a:cubicBezTo>
                  <a:close/>
                </a:path>
              </a:pathLst>
            </a:custGeom>
            <a:solidFill>
              <a:srgbClr val="FFDE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</p:spTree>
    <p:extLst>
      <p:ext uri="{BB962C8B-B14F-4D97-AF65-F5344CB8AC3E}">
        <p14:creationId xmlns:p14="http://schemas.microsoft.com/office/powerpoint/2010/main" val="121210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mockup">
  <p:cSld name="Title and mockup">
    <p:spTree>
      <p:nvGrpSpPr>
        <p:cNvPr id="1" name="Shape 7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" name="Google Shape;763;p21"/>
          <p:cNvSpPr txBox="1">
            <a:spLocks noGrp="1"/>
          </p:cNvSpPr>
          <p:nvPr>
            <p:ph type="subTitle" idx="1"/>
          </p:nvPr>
        </p:nvSpPr>
        <p:spPr>
          <a:xfrm>
            <a:off x="1257800" y="3160834"/>
            <a:ext cx="3487600" cy="193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6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64" name="Google Shape;764;p21"/>
          <p:cNvSpPr txBox="1">
            <a:spLocks noGrp="1"/>
          </p:cNvSpPr>
          <p:nvPr>
            <p:ph type="title"/>
          </p:nvPr>
        </p:nvSpPr>
        <p:spPr>
          <a:xfrm>
            <a:off x="1257800" y="1434734"/>
            <a:ext cx="3628400" cy="158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80622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7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6" name="Google Shape;766;p22"/>
          <p:cNvGrpSpPr/>
          <p:nvPr/>
        </p:nvGrpSpPr>
        <p:grpSpPr>
          <a:xfrm>
            <a:off x="5362585" y="3315529"/>
            <a:ext cx="2456873" cy="2456831"/>
            <a:chOff x="7132212" y="1057145"/>
            <a:chExt cx="1842655" cy="1842623"/>
          </a:xfrm>
          <a:solidFill>
            <a:schemeClr val="accent5"/>
          </a:solidFill>
        </p:grpSpPr>
        <p:sp>
          <p:nvSpPr>
            <p:cNvPr id="767" name="Google Shape;767;p22"/>
            <p:cNvSpPr/>
            <p:nvPr/>
          </p:nvSpPr>
          <p:spPr>
            <a:xfrm>
              <a:off x="7132212" y="1057145"/>
              <a:ext cx="1842655" cy="1842623"/>
            </a:xfrm>
            <a:custGeom>
              <a:avLst/>
              <a:gdLst/>
              <a:ahLst/>
              <a:cxnLst/>
              <a:rect l="l" t="t" r="r" b="b"/>
              <a:pathLst>
                <a:path w="57556" h="57555" extrusionOk="0">
                  <a:moveTo>
                    <a:pt x="28778" y="250"/>
                  </a:moveTo>
                  <a:cubicBezTo>
                    <a:pt x="44506" y="250"/>
                    <a:pt x="57318" y="13050"/>
                    <a:pt x="57318" y="28778"/>
                  </a:cubicBezTo>
                  <a:cubicBezTo>
                    <a:pt x="57318" y="44506"/>
                    <a:pt x="44518" y="57305"/>
                    <a:pt x="28778" y="57305"/>
                  </a:cubicBezTo>
                  <a:cubicBezTo>
                    <a:pt x="13050" y="57305"/>
                    <a:pt x="251" y="44506"/>
                    <a:pt x="251" y="28778"/>
                  </a:cubicBezTo>
                  <a:cubicBezTo>
                    <a:pt x="251" y="13050"/>
                    <a:pt x="13050" y="250"/>
                    <a:pt x="28778" y="250"/>
                  </a:cubicBezTo>
                  <a:close/>
                  <a:moveTo>
                    <a:pt x="28778" y="0"/>
                  </a:moveTo>
                  <a:cubicBezTo>
                    <a:pt x="12907" y="0"/>
                    <a:pt x="1" y="12907"/>
                    <a:pt x="1" y="28778"/>
                  </a:cubicBezTo>
                  <a:cubicBezTo>
                    <a:pt x="1" y="44649"/>
                    <a:pt x="12907" y="57555"/>
                    <a:pt x="28778" y="57555"/>
                  </a:cubicBezTo>
                  <a:cubicBezTo>
                    <a:pt x="44649" y="57555"/>
                    <a:pt x="57556" y="44649"/>
                    <a:pt x="57556" y="28778"/>
                  </a:cubicBezTo>
                  <a:cubicBezTo>
                    <a:pt x="57556" y="12907"/>
                    <a:pt x="44649" y="0"/>
                    <a:pt x="2877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768" name="Google Shape;768;p22"/>
            <p:cNvSpPr/>
            <p:nvPr/>
          </p:nvSpPr>
          <p:spPr>
            <a:xfrm>
              <a:off x="7186733" y="1111633"/>
              <a:ext cx="1733644" cy="1733644"/>
            </a:xfrm>
            <a:custGeom>
              <a:avLst/>
              <a:gdLst/>
              <a:ahLst/>
              <a:cxnLst/>
              <a:rect l="l" t="t" r="r" b="b"/>
              <a:pathLst>
                <a:path w="54151" h="54151" extrusionOk="0">
                  <a:moveTo>
                    <a:pt x="27075" y="251"/>
                  </a:moveTo>
                  <a:cubicBezTo>
                    <a:pt x="41875" y="251"/>
                    <a:pt x="53900" y="12288"/>
                    <a:pt x="53900" y="27076"/>
                  </a:cubicBezTo>
                  <a:cubicBezTo>
                    <a:pt x="53900" y="41863"/>
                    <a:pt x="41875" y="53900"/>
                    <a:pt x="27075" y="53900"/>
                  </a:cubicBezTo>
                  <a:cubicBezTo>
                    <a:pt x="12288" y="53900"/>
                    <a:pt x="250" y="41875"/>
                    <a:pt x="250" y="27076"/>
                  </a:cubicBezTo>
                  <a:cubicBezTo>
                    <a:pt x="250" y="12276"/>
                    <a:pt x="12288" y="251"/>
                    <a:pt x="27075" y="251"/>
                  </a:cubicBezTo>
                  <a:close/>
                  <a:moveTo>
                    <a:pt x="27075" y="1"/>
                  </a:moveTo>
                  <a:cubicBezTo>
                    <a:pt x="12145" y="1"/>
                    <a:pt x="0" y="12145"/>
                    <a:pt x="0" y="27076"/>
                  </a:cubicBezTo>
                  <a:cubicBezTo>
                    <a:pt x="0" y="42006"/>
                    <a:pt x="12145" y="54150"/>
                    <a:pt x="27075" y="54150"/>
                  </a:cubicBezTo>
                  <a:cubicBezTo>
                    <a:pt x="42006" y="54150"/>
                    <a:pt x="54150" y="42006"/>
                    <a:pt x="54150" y="27076"/>
                  </a:cubicBezTo>
                  <a:cubicBezTo>
                    <a:pt x="54150" y="12145"/>
                    <a:pt x="42006" y="1"/>
                    <a:pt x="2707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769" name="Google Shape;769;p22"/>
            <p:cNvSpPr/>
            <p:nvPr/>
          </p:nvSpPr>
          <p:spPr>
            <a:xfrm>
              <a:off x="7241253" y="1166153"/>
              <a:ext cx="1624601" cy="1624601"/>
            </a:xfrm>
            <a:custGeom>
              <a:avLst/>
              <a:gdLst/>
              <a:ahLst/>
              <a:cxnLst/>
              <a:rect l="l" t="t" r="r" b="b"/>
              <a:pathLst>
                <a:path w="50745" h="50745" extrusionOk="0">
                  <a:moveTo>
                    <a:pt x="25372" y="250"/>
                  </a:moveTo>
                  <a:cubicBezTo>
                    <a:pt x="39231" y="250"/>
                    <a:pt x="50494" y="11526"/>
                    <a:pt x="50494" y="25373"/>
                  </a:cubicBezTo>
                  <a:cubicBezTo>
                    <a:pt x="50494" y="39231"/>
                    <a:pt x="39231" y="50495"/>
                    <a:pt x="25372" y="50495"/>
                  </a:cubicBezTo>
                  <a:cubicBezTo>
                    <a:pt x="11525" y="50495"/>
                    <a:pt x="250" y="39231"/>
                    <a:pt x="250" y="25373"/>
                  </a:cubicBezTo>
                  <a:cubicBezTo>
                    <a:pt x="250" y="11526"/>
                    <a:pt x="11525" y="250"/>
                    <a:pt x="25372" y="250"/>
                  </a:cubicBezTo>
                  <a:close/>
                  <a:moveTo>
                    <a:pt x="25372" y="0"/>
                  </a:moveTo>
                  <a:cubicBezTo>
                    <a:pt x="11382" y="0"/>
                    <a:pt x="0" y="11383"/>
                    <a:pt x="0" y="25373"/>
                  </a:cubicBezTo>
                  <a:cubicBezTo>
                    <a:pt x="0" y="39362"/>
                    <a:pt x="11382" y="50745"/>
                    <a:pt x="25372" y="50745"/>
                  </a:cubicBezTo>
                  <a:cubicBezTo>
                    <a:pt x="39362" y="50745"/>
                    <a:pt x="50744" y="39362"/>
                    <a:pt x="50744" y="25373"/>
                  </a:cubicBezTo>
                  <a:cubicBezTo>
                    <a:pt x="50744" y="11383"/>
                    <a:pt x="39362" y="0"/>
                    <a:pt x="2537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770" name="Google Shape;770;p22"/>
            <p:cNvSpPr/>
            <p:nvPr/>
          </p:nvSpPr>
          <p:spPr>
            <a:xfrm>
              <a:off x="7295742" y="1220673"/>
              <a:ext cx="1515590" cy="1515590"/>
            </a:xfrm>
            <a:custGeom>
              <a:avLst/>
              <a:gdLst/>
              <a:ahLst/>
              <a:cxnLst/>
              <a:rect l="l" t="t" r="r" b="b"/>
              <a:pathLst>
                <a:path w="47340" h="47340" extrusionOk="0">
                  <a:moveTo>
                    <a:pt x="23670" y="250"/>
                  </a:moveTo>
                  <a:cubicBezTo>
                    <a:pt x="36589" y="250"/>
                    <a:pt x="47090" y="10751"/>
                    <a:pt x="47090" y="23670"/>
                  </a:cubicBezTo>
                  <a:cubicBezTo>
                    <a:pt x="47090" y="36588"/>
                    <a:pt x="36589" y="47089"/>
                    <a:pt x="23670" y="47089"/>
                  </a:cubicBezTo>
                  <a:cubicBezTo>
                    <a:pt x="10764" y="47089"/>
                    <a:pt x="251" y="36588"/>
                    <a:pt x="251" y="23670"/>
                  </a:cubicBezTo>
                  <a:cubicBezTo>
                    <a:pt x="251" y="10751"/>
                    <a:pt x="10764" y="250"/>
                    <a:pt x="23670" y="250"/>
                  </a:cubicBezTo>
                  <a:close/>
                  <a:moveTo>
                    <a:pt x="23670" y="0"/>
                  </a:moveTo>
                  <a:cubicBezTo>
                    <a:pt x="10621" y="0"/>
                    <a:pt x="1" y="10620"/>
                    <a:pt x="1" y="23670"/>
                  </a:cubicBezTo>
                  <a:cubicBezTo>
                    <a:pt x="1" y="36719"/>
                    <a:pt x="10621" y="47339"/>
                    <a:pt x="23670" y="47339"/>
                  </a:cubicBezTo>
                  <a:cubicBezTo>
                    <a:pt x="36720" y="47339"/>
                    <a:pt x="47340" y="36719"/>
                    <a:pt x="47340" y="23670"/>
                  </a:cubicBezTo>
                  <a:cubicBezTo>
                    <a:pt x="47340" y="10620"/>
                    <a:pt x="36720" y="0"/>
                    <a:pt x="2367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771" name="Google Shape;771;p22"/>
            <p:cNvSpPr/>
            <p:nvPr/>
          </p:nvSpPr>
          <p:spPr>
            <a:xfrm>
              <a:off x="7350646" y="1275546"/>
              <a:ext cx="1406195" cy="1405811"/>
            </a:xfrm>
            <a:custGeom>
              <a:avLst/>
              <a:gdLst/>
              <a:ahLst/>
              <a:cxnLst/>
              <a:rect l="l" t="t" r="r" b="b"/>
              <a:pathLst>
                <a:path w="43923" h="43911" extrusionOk="0">
                  <a:moveTo>
                    <a:pt x="21955" y="239"/>
                  </a:moveTo>
                  <a:cubicBezTo>
                    <a:pt x="33933" y="239"/>
                    <a:pt x="43672" y="9978"/>
                    <a:pt x="43672" y="21956"/>
                  </a:cubicBezTo>
                  <a:cubicBezTo>
                    <a:pt x="43672" y="33933"/>
                    <a:pt x="33933" y="43673"/>
                    <a:pt x="21955" y="43673"/>
                  </a:cubicBezTo>
                  <a:cubicBezTo>
                    <a:pt x="9989" y="43673"/>
                    <a:pt x="238" y="33933"/>
                    <a:pt x="238" y="21956"/>
                  </a:cubicBezTo>
                  <a:cubicBezTo>
                    <a:pt x="238" y="9978"/>
                    <a:pt x="9978" y="239"/>
                    <a:pt x="21955" y="239"/>
                  </a:cubicBezTo>
                  <a:close/>
                  <a:moveTo>
                    <a:pt x="21955" y="1"/>
                  </a:moveTo>
                  <a:cubicBezTo>
                    <a:pt x="9847" y="1"/>
                    <a:pt x="0" y="9847"/>
                    <a:pt x="0" y="21956"/>
                  </a:cubicBezTo>
                  <a:cubicBezTo>
                    <a:pt x="0" y="34064"/>
                    <a:pt x="9847" y="43911"/>
                    <a:pt x="21955" y="43911"/>
                  </a:cubicBezTo>
                  <a:cubicBezTo>
                    <a:pt x="34064" y="43911"/>
                    <a:pt x="43922" y="34064"/>
                    <a:pt x="43922" y="21956"/>
                  </a:cubicBezTo>
                  <a:cubicBezTo>
                    <a:pt x="43922" y="9847"/>
                    <a:pt x="34064" y="1"/>
                    <a:pt x="2195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772" name="Google Shape;772;p22"/>
            <p:cNvSpPr/>
            <p:nvPr/>
          </p:nvSpPr>
          <p:spPr>
            <a:xfrm>
              <a:off x="7405135" y="1330066"/>
              <a:ext cx="1296800" cy="1296800"/>
            </a:xfrm>
            <a:custGeom>
              <a:avLst/>
              <a:gdLst/>
              <a:ahLst/>
              <a:cxnLst/>
              <a:rect l="l" t="t" r="r" b="b"/>
              <a:pathLst>
                <a:path w="40506" h="40506" extrusionOk="0">
                  <a:moveTo>
                    <a:pt x="20253" y="238"/>
                  </a:moveTo>
                  <a:cubicBezTo>
                    <a:pt x="31290" y="238"/>
                    <a:pt x="40268" y="9216"/>
                    <a:pt x="40268" y="20253"/>
                  </a:cubicBezTo>
                  <a:cubicBezTo>
                    <a:pt x="40268" y="31290"/>
                    <a:pt x="31290" y="40267"/>
                    <a:pt x="20253" y="40267"/>
                  </a:cubicBezTo>
                  <a:cubicBezTo>
                    <a:pt x="9216" y="40267"/>
                    <a:pt x="251" y="31290"/>
                    <a:pt x="251" y="20253"/>
                  </a:cubicBezTo>
                  <a:cubicBezTo>
                    <a:pt x="251" y="9216"/>
                    <a:pt x="9216" y="238"/>
                    <a:pt x="20253" y="238"/>
                  </a:cubicBezTo>
                  <a:close/>
                  <a:moveTo>
                    <a:pt x="20253" y="0"/>
                  </a:moveTo>
                  <a:cubicBezTo>
                    <a:pt x="9085" y="0"/>
                    <a:pt x="1" y="9085"/>
                    <a:pt x="1" y="20253"/>
                  </a:cubicBezTo>
                  <a:cubicBezTo>
                    <a:pt x="1" y="31421"/>
                    <a:pt x="9085" y="40505"/>
                    <a:pt x="20253" y="40505"/>
                  </a:cubicBezTo>
                  <a:cubicBezTo>
                    <a:pt x="31421" y="40505"/>
                    <a:pt x="40506" y="31421"/>
                    <a:pt x="40506" y="20253"/>
                  </a:cubicBezTo>
                  <a:cubicBezTo>
                    <a:pt x="40506" y="9085"/>
                    <a:pt x="31421" y="0"/>
                    <a:pt x="2025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773" name="Google Shape;773;p22"/>
            <p:cNvSpPr/>
            <p:nvPr/>
          </p:nvSpPr>
          <p:spPr>
            <a:xfrm>
              <a:off x="7412754" y="1384522"/>
              <a:ext cx="1234690" cy="1187821"/>
            </a:xfrm>
            <a:custGeom>
              <a:avLst/>
              <a:gdLst/>
              <a:ahLst/>
              <a:cxnLst/>
              <a:rect l="l" t="t" r="r" b="b"/>
              <a:pathLst>
                <a:path w="38566" h="37102" extrusionOk="0">
                  <a:moveTo>
                    <a:pt x="20015" y="252"/>
                  </a:moveTo>
                  <a:cubicBezTo>
                    <a:pt x="30124" y="264"/>
                    <a:pt x="38315" y="8443"/>
                    <a:pt x="38327" y="18552"/>
                  </a:cubicBezTo>
                  <a:cubicBezTo>
                    <a:pt x="38327" y="25957"/>
                    <a:pt x="33862" y="32625"/>
                    <a:pt x="27016" y="35458"/>
                  </a:cubicBezTo>
                  <a:cubicBezTo>
                    <a:pt x="24751" y="36398"/>
                    <a:pt x="22372" y="36854"/>
                    <a:pt x="20013" y="36854"/>
                  </a:cubicBezTo>
                  <a:cubicBezTo>
                    <a:pt x="15254" y="36854"/>
                    <a:pt x="10576" y="34996"/>
                    <a:pt x="7073" y="31494"/>
                  </a:cubicBezTo>
                  <a:cubicBezTo>
                    <a:pt x="1834" y="26255"/>
                    <a:pt x="275" y="18385"/>
                    <a:pt x="3108" y="11551"/>
                  </a:cubicBezTo>
                  <a:cubicBezTo>
                    <a:pt x="5942" y="4705"/>
                    <a:pt x="12610" y="252"/>
                    <a:pt x="20015" y="252"/>
                  </a:cubicBezTo>
                  <a:close/>
                  <a:moveTo>
                    <a:pt x="20014" y="1"/>
                  </a:moveTo>
                  <a:cubicBezTo>
                    <a:pt x="15189" y="1"/>
                    <a:pt x="10446" y="1888"/>
                    <a:pt x="6895" y="5431"/>
                  </a:cubicBezTo>
                  <a:cubicBezTo>
                    <a:pt x="1596" y="10741"/>
                    <a:pt x="1" y="18718"/>
                    <a:pt x="2882" y="25648"/>
                  </a:cubicBezTo>
                  <a:cubicBezTo>
                    <a:pt x="5752" y="32577"/>
                    <a:pt x="12514" y="37102"/>
                    <a:pt x="20015" y="37102"/>
                  </a:cubicBezTo>
                  <a:cubicBezTo>
                    <a:pt x="30255" y="37090"/>
                    <a:pt x="38553" y="28791"/>
                    <a:pt x="38565" y="18552"/>
                  </a:cubicBezTo>
                  <a:cubicBezTo>
                    <a:pt x="38565" y="11051"/>
                    <a:pt x="34053" y="4288"/>
                    <a:pt x="27111" y="1419"/>
                  </a:cubicBezTo>
                  <a:cubicBezTo>
                    <a:pt x="24816" y="464"/>
                    <a:pt x="22405" y="1"/>
                    <a:pt x="2001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774" name="Google Shape;774;p22"/>
            <p:cNvSpPr/>
            <p:nvPr/>
          </p:nvSpPr>
          <p:spPr>
            <a:xfrm>
              <a:off x="7471853" y="1439170"/>
              <a:ext cx="1121069" cy="1078649"/>
            </a:xfrm>
            <a:custGeom>
              <a:avLst/>
              <a:gdLst/>
              <a:ahLst/>
              <a:cxnLst/>
              <a:rect l="l" t="t" r="r" b="b"/>
              <a:pathLst>
                <a:path w="35017" h="33692" extrusionOk="0">
                  <a:moveTo>
                    <a:pt x="18169" y="247"/>
                  </a:moveTo>
                  <a:cubicBezTo>
                    <a:pt x="27337" y="259"/>
                    <a:pt x="34755" y="7677"/>
                    <a:pt x="34767" y="16845"/>
                  </a:cubicBezTo>
                  <a:cubicBezTo>
                    <a:pt x="34767" y="23560"/>
                    <a:pt x="30718" y="29608"/>
                    <a:pt x="24527" y="32180"/>
                  </a:cubicBezTo>
                  <a:cubicBezTo>
                    <a:pt x="22471" y="33032"/>
                    <a:pt x="20312" y="33446"/>
                    <a:pt x="18171" y="33446"/>
                  </a:cubicBezTo>
                  <a:cubicBezTo>
                    <a:pt x="13852" y="33446"/>
                    <a:pt x="9606" y="31760"/>
                    <a:pt x="6430" y="28584"/>
                  </a:cubicBezTo>
                  <a:cubicBezTo>
                    <a:pt x="1679" y="23834"/>
                    <a:pt x="262" y="16690"/>
                    <a:pt x="2834" y="10487"/>
                  </a:cubicBezTo>
                  <a:cubicBezTo>
                    <a:pt x="5406" y="4284"/>
                    <a:pt x="11454" y="247"/>
                    <a:pt x="18169" y="247"/>
                  </a:cubicBezTo>
                  <a:close/>
                  <a:moveTo>
                    <a:pt x="18173" y="0"/>
                  </a:moveTo>
                  <a:cubicBezTo>
                    <a:pt x="13790" y="0"/>
                    <a:pt x="9481" y="1713"/>
                    <a:pt x="6263" y="4938"/>
                  </a:cubicBezTo>
                  <a:cubicBezTo>
                    <a:pt x="1441" y="9749"/>
                    <a:pt x="0" y="16999"/>
                    <a:pt x="2608" y="23298"/>
                  </a:cubicBezTo>
                  <a:cubicBezTo>
                    <a:pt x="5215" y="29584"/>
                    <a:pt x="11359" y="33692"/>
                    <a:pt x="18169" y="33692"/>
                  </a:cubicBezTo>
                  <a:cubicBezTo>
                    <a:pt x="27468" y="33680"/>
                    <a:pt x="35005" y="26143"/>
                    <a:pt x="35017" y="16845"/>
                  </a:cubicBezTo>
                  <a:cubicBezTo>
                    <a:pt x="35017" y="10034"/>
                    <a:pt x="30909" y="3891"/>
                    <a:pt x="24611" y="1283"/>
                  </a:cubicBezTo>
                  <a:cubicBezTo>
                    <a:pt x="22529" y="420"/>
                    <a:pt x="20342" y="0"/>
                    <a:pt x="1817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775" name="Google Shape;775;p22"/>
            <p:cNvSpPr/>
            <p:nvPr/>
          </p:nvSpPr>
          <p:spPr>
            <a:xfrm>
              <a:off x="7530535" y="1493626"/>
              <a:ext cx="1007864" cy="969702"/>
            </a:xfrm>
            <a:custGeom>
              <a:avLst/>
              <a:gdLst/>
              <a:ahLst/>
              <a:cxnLst/>
              <a:rect l="l" t="t" r="r" b="b"/>
              <a:pathLst>
                <a:path w="31481" h="30289" extrusionOk="0">
                  <a:moveTo>
                    <a:pt x="16336" y="249"/>
                  </a:moveTo>
                  <a:cubicBezTo>
                    <a:pt x="24563" y="261"/>
                    <a:pt x="31219" y="6916"/>
                    <a:pt x="31231" y="15144"/>
                  </a:cubicBezTo>
                  <a:cubicBezTo>
                    <a:pt x="31231" y="21168"/>
                    <a:pt x="27600" y="26597"/>
                    <a:pt x="22039" y="28907"/>
                  </a:cubicBezTo>
                  <a:cubicBezTo>
                    <a:pt x="20196" y="29667"/>
                    <a:pt x="18262" y="30037"/>
                    <a:pt x="16344" y="30037"/>
                  </a:cubicBezTo>
                  <a:cubicBezTo>
                    <a:pt x="12465" y="30037"/>
                    <a:pt x="8656" y="28525"/>
                    <a:pt x="5811" y="25681"/>
                  </a:cubicBezTo>
                  <a:cubicBezTo>
                    <a:pt x="1549" y="21418"/>
                    <a:pt x="275" y="15013"/>
                    <a:pt x="2573" y="9441"/>
                  </a:cubicBezTo>
                  <a:cubicBezTo>
                    <a:pt x="4882" y="3880"/>
                    <a:pt x="10312" y="249"/>
                    <a:pt x="16336" y="249"/>
                  </a:cubicBezTo>
                  <a:close/>
                  <a:moveTo>
                    <a:pt x="16347" y="0"/>
                  </a:moveTo>
                  <a:cubicBezTo>
                    <a:pt x="12406" y="0"/>
                    <a:pt x="8532" y="1541"/>
                    <a:pt x="5633" y="4440"/>
                  </a:cubicBezTo>
                  <a:cubicBezTo>
                    <a:pt x="1299" y="8774"/>
                    <a:pt x="1" y="15275"/>
                    <a:pt x="2346" y="20942"/>
                  </a:cubicBezTo>
                  <a:cubicBezTo>
                    <a:pt x="4692" y="26597"/>
                    <a:pt x="10216" y="30288"/>
                    <a:pt x="16336" y="30288"/>
                  </a:cubicBezTo>
                  <a:cubicBezTo>
                    <a:pt x="24694" y="30276"/>
                    <a:pt x="31469" y="23502"/>
                    <a:pt x="31481" y="15144"/>
                  </a:cubicBezTo>
                  <a:cubicBezTo>
                    <a:pt x="31481" y="9024"/>
                    <a:pt x="27790" y="3499"/>
                    <a:pt x="22135" y="1154"/>
                  </a:cubicBezTo>
                  <a:cubicBezTo>
                    <a:pt x="20262" y="377"/>
                    <a:pt x="18296" y="0"/>
                    <a:pt x="1634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776" name="Google Shape;776;p22"/>
            <p:cNvSpPr/>
            <p:nvPr/>
          </p:nvSpPr>
          <p:spPr>
            <a:xfrm>
              <a:off x="7589634" y="1548243"/>
              <a:ext cx="894275" cy="860563"/>
            </a:xfrm>
            <a:custGeom>
              <a:avLst/>
              <a:gdLst/>
              <a:ahLst/>
              <a:cxnLst/>
              <a:rect l="l" t="t" r="r" b="b"/>
              <a:pathLst>
                <a:path w="27933" h="26880" extrusionOk="0">
                  <a:moveTo>
                    <a:pt x="14490" y="246"/>
                  </a:moveTo>
                  <a:cubicBezTo>
                    <a:pt x="21777" y="257"/>
                    <a:pt x="27670" y="6151"/>
                    <a:pt x="27682" y="13438"/>
                  </a:cubicBezTo>
                  <a:cubicBezTo>
                    <a:pt x="27682" y="18772"/>
                    <a:pt x="24468" y="23582"/>
                    <a:pt x="19539" y="25630"/>
                  </a:cubicBezTo>
                  <a:cubicBezTo>
                    <a:pt x="17910" y="26302"/>
                    <a:pt x="16200" y="26629"/>
                    <a:pt x="14505" y="26629"/>
                  </a:cubicBezTo>
                  <a:cubicBezTo>
                    <a:pt x="11070" y="26629"/>
                    <a:pt x="7695" y="25287"/>
                    <a:pt x="5168" y="22760"/>
                  </a:cubicBezTo>
                  <a:cubicBezTo>
                    <a:pt x="1393" y="18986"/>
                    <a:pt x="262" y="13319"/>
                    <a:pt x="2310" y="8389"/>
                  </a:cubicBezTo>
                  <a:cubicBezTo>
                    <a:pt x="4346" y="3460"/>
                    <a:pt x="9156" y="246"/>
                    <a:pt x="14490" y="246"/>
                  </a:cubicBezTo>
                  <a:close/>
                  <a:moveTo>
                    <a:pt x="14496" y="0"/>
                  </a:moveTo>
                  <a:cubicBezTo>
                    <a:pt x="10998" y="0"/>
                    <a:pt x="7562" y="1363"/>
                    <a:pt x="4989" y="3936"/>
                  </a:cubicBezTo>
                  <a:cubicBezTo>
                    <a:pt x="1143" y="7782"/>
                    <a:pt x="0" y="13557"/>
                    <a:pt x="2072" y="18581"/>
                  </a:cubicBezTo>
                  <a:cubicBezTo>
                    <a:pt x="4156" y="23606"/>
                    <a:pt x="9061" y="26880"/>
                    <a:pt x="14490" y="26880"/>
                  </a:cubicBezTo>
                  <a:cubicBezTo>
                    <a:pt x="21908" y="26868"/>
                    <a:pt x="27921" y="20855"/>
                    <a:pt x="27932" y="13438"/>
                  </a:cubicBezTo>
                  <a:cubicBezTo>
                    <a:pt x="27932" y="8008"/>
                    <a:pt x="24658" y="3103"/>
                    <a:pt x="19634" y="1019"/>
                  </a:cubicBezTo>
                  <a:cubicBezTo>
                    <a:pt x="17971" y="334"/>
                    <a:pt x="16226" y="0"/>
                    <a:pt x="1449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777" name="Google Shape;777;p22"/>
            <p:cNvSpPr/>
            <p:nvPr/>
          </p:nvSpPr>
          <p:spPr>
            <a:xfrm>
              <a:off x="7648317" y="1602795"/>
              <a:ext cx="780686" cy="751136"/>
            </a:xfrm>
            <a:custGeom>
              <a:avLst/>
              <a:gdLst/>
              <a:ahLst/>
              <a:cxnLst/>
              <a:rect l="l" t="t" r="r" b="b"/>
              <a:pathLst>
                <a:path w="24385" h="23462" extrusionOk="0">
                  <a:moveTo>
                    <a:pt x="12657" y="244"/>
                  </a:moveTo>
                  <a:cubicBezTo>
                    <a:pt x="19003" y="256"/>
                    <a:pt x="24135" y="5400"/>
                    <a:pt x="24147" y="11734"/>
                  </a:cubicBezTo>
                  <a:cubicBezTo>
                    <a:pt x="24147" y="16377"/>
                    <a:pt x="21349" y="20568"/>
                    <a:pt x="17051" y="22342"/>
                  </a:cubicBezTo>
                  <a:cubicBezTo>
                    <a:pt x="15631" y="22934"/>
                    <a:pt x="14139" y="23221"/>
                    <a:pt x="12659" y="23221"/>
                  </a:cubicBezTo>
                  <a:cubicBezTo>
                    <a:pt x="9672" y="23221"/>
                    <a:pt x="6735" y="22051"/>
                    <a:pt x="4537" y="19854"/>
                  </a:cubicBezTo>
                  <a:cubicBezTo>
                    <a:pt x="1251" y="16568"/>
                    <a:pt x="275" y="11626"/>
                    <a:pt x="2049" y="7340"/>
                  </a:cubicBezTo>
                  <a:cubicBezTo>
                    <a:pt x="3823" y="3042"/>
                    <a:pt x="8014" y="244"/>
                    <a:pt x="12657" y="244"/>
                  </a:cubicBezTo>
                  <a:close/>
                  <a:moveTo>
                    <a:pt x="12650" y="1"/>
                  </a:moveTo>
                  <a:cubicBezTo>
                    <a:pt x="9600" y="1"/>
                    <a:pt x="6602" y="1192"/>
                    <a:pt x="4359" y="3435"/>
                  </a:cubicBezTo>
                  <a:cubicBezTo>
                    <a:pt x="1013" y="6793"/>
                    <a:pt x="1" y="11841"/>
                    <a:pt x="1823" y="16222"/>
                  </a:cubicBezTo>
                  <a:cubicBezTo>
                    <a:pt x="3632" y="20604"/>
                    <a:pt x="7919" y="23461"/>
                    <a:pt x="12657" y="23461"/>
                  </a:cubicBezTo>
                  <a:cubicBezTo>
                    <a:pt x="19134" y="23461"/>
                    <a:pt x="24385" y="18211"/>
                    <a:pt x="24385" y="11734"/>
                  </a:cubicBezTo>
                  <a:cubicBezTo>
                    <a:pt x="24385" y="6983"/>
                    <a:pt x="21527" y="2709"/>
                    <a:pt x="17146" y="899"/>
                  </a:cubicBezTo>
                  <a:cubicBezTo>
                    <a:pt x="15692" y="294"/>
                    <a:pt x="14165" y="1"/>
                    <a:pt x="1265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778" name="Google Shape;778;p22"/>
            <p:cNvSpPr/>
            <p:nvPr/>
          </p:nvSpPr>
          <p:spPr>
            <a:xfrm>
              <a:off x="7707415" y="1657507"/>
              <a:ext cx="667097" cy="641901"/>
            </a:xfrm>
            <a:custGeom>
              <a:avLst/>
              <a:gdLst/>
              <a:ahLst/>
              <a:cxnLst/>
              <a:rect l="l" t="t" r="r" b="b"/>
              <a:pathLst>
                <a:path w="20837" h="20050" extrusionOk="0">
                  <a:moveTo>
                    <a:pt x="10782" y="250"/>
                  </a:moveTo>
                  <a:cubicBezTo>
                    <a:pt x="10792" y="250"/>
                    <a:pt x="10801" y="250"/>
                    <a:pt x="10811" y="250"/>
                  </a:cubicBezTo>
                  <a:cubicBezTo>
                    <a:pt x="16217" y="250"/>
                    <a:pt x="20586" y="4631"/>
                    <a:pt x="20598" y="10025"/>
                  </a:cubicBezTo>
                  <a:cubicBezTo>
                    <a:pt x="20598" y="13977"/>
                    <a:pt x="18205" y="17549"/>
                    <a:pt x="14550" y="19061"/>
                  </a:cubicBezTo>
                  <a:cubicBezTo>
                    <a:pt x="13339" y="19562"/>
                    <a:pt x="12068" y="19806"/>
                    <a:pt x="10808" y="19806"/>
                  </a:cubicBezTo>
                  <a:cubicBezTo>
                    <a:pt x="8264" y="19806"/>
                    <a:pt x="5765" y="18813"/>
                    <a:pt x="3894" y="16942"/>
                  </a:cubicBezTo>
                  <a:cubicBezTo>
                    <a:pt x="1096" y="14144"/>
                    <a:pt x="262" y="9941"/>
                    <a:pt x="1774" y="6286"/>
                  </a:cubicBezTo>
                  <a:cubicBezTo>
                    <a:pt x="3283" y="2640"/>
                    <a:pt x="6841" y="250"/>
                    <a:pt x="10782" y="250"/>
                  </a:cubicBezTo>
                  <a:close/>
                  <a:moveTo>
                    <a:pt x="10819" y="1"/>
                  </a:moveTo>
                  <a:cubicBezTo>
                    <a:pt x="8208" y="1"/>
                    <a:pt x="5640" y="1020"/>
                    <a:pt x="3727" y="2940"/>
                  </a:cubicBezTo>
                  <a:cubicBezTo>
                    <a:pt x="858" y="5798"/>
                    <a:pt x="0" y="10120"/>
                    <a:pt x="1548" y="13858"/>
                  </a:cubicBezTo>
                  <a:cubicBezTo>
                    <a:pt x="3096" y="17609"/>
                    <a:pt x="6751" y="20050"/>
                    <a:pt x="10811" y="20050"/>
                  </a:cubicBezTo>
                  <a:cubicBezTo>
                    <a:pt x="16348" y="20050"/>
                    <a:pt x="20836" y="15561"/>
                    <a:pt x="20836" y="10025"/>
                  </a:cubicBezTo>
                  <a:cubicBezTo>
                    <a:pt x="20836" y="5965"/>
                    <a:pt x="18396" y="2309"/>
                    <a:pt x="14645" y="762"/>
                  </a:cubicBezTo>
                  <a:cubicBezTo>
                    <a:pt x="13409" y="250"/>
                    <a:pt x="12108" y="1"/>
                    <a:pt x="108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779" name="Google Shape;779;p22"/>
            <p:cNvSpPr/>
            <p:nvPr/>
          </p:nvSpPr>
          <p:spPr>
            <a:xfrm>
              <a:off x="7766098" y="1711963"/>
              <a:ext cx="553892" cy="532954"/>
            </a:xfrm>
            <a:custGeom>
              <a:avLst/>
              <a:gdLst/>
              <a:ahLst/>
              <a:cxnLst/>
              <a:rect l="l" t="t" r="r" b="b"/>
              <a:pathLst>
                <a:path w="17301" h="16647" extrusionOk="0">
                  <a:moveTo>
                    <a:pt x="8978" y="251"/>
                  </a:moveTo>
                  <a:cubicBezTo>
                    <a:pt x="13443" y="251"/>
                    <a:pt x="17051" y="3871"/>
                    <a:pt x="17051" y="8324"/>
                  </a:cubicBezTo>
                  <a:cubicBezTo>
                    <a:pt x="17051" y="11586"/>
                    <a:pt x="15086" y="14539"/>
                    <a:pt x="12074" y="15789"/>
                  </a:cubicBezTo>
                  <a:cubicBezTo>
                    <a:pt x="11072" y="16203"/>
                    <a:pt x="10021" y="16404"/>
                    <a:pt x="8979" y="16404"/>
                  </a:cubicBezTo>
                  <a:cubicBezTo>
                    <a:pt x="6875" y="16404"/>
                    <a:pt x="4808" y="15583"/>
                    <a:pt x="3263" y="14039"/>
                  </a:cubicBezTo>
                  <a:cubicBezTo>
                    <a:pt x="953" y="11729"/>
                    <a:pt x="263" y="8252"/>
                    <a:pt x="1513" y="5228"/>
                  </a:cubicBezTo>
                  <a:cubicBezTo>
                    <a:pt x="2763" y="2216"/>
                    <a:pt x="5716" y="251"/>
                    <a:pt x="8978" y="251"/>
                  </a:cubicBezTo>
                  <a:close/>
                  <a:moveTo>
                    <a:pt x="8987" y="1"/>
                  </a:moveTo>
                  <a:cubicBezTo>
                    <a:pt x="6819" y="1"/>
                    <a:pt x="4691" y="848"/>
                    <a:pt x="3097" y="2442"/>
                  </a:cubicBezTo>
                  <a:cubicBezTo>
                    <a:pt x="715" y="4823"/>
                    <a:pt x="1" y="8395"/>
                    <a:pt x="1287" y="11514"/>
                  </a:cubicBezTo>
                  <a:cubicBezTo>
                    <a:pt x="2573" y="14622"/>
                    <a:pt x="5609" y="16646"/>
                    <a:pt x="8978" y="16646"/>
                  </a:cubicBezTo>
                  <a:cubicBezTo>
                    <a:pt x="13574" y="16646"/>
                    <a:pt x="17301" y="12919"/>
                    <a:pt x="17301" y="8324"/>
                  </a:cubicBezTo>
                  <a:cubicBezTo>
                    <a:pt x="17301" y="4954"/>
                    <a:pt x="15277" y="1918"/>
                    <a:pt x="12169" y="632"/>
                  </a:cubicBezTo>
                  <a:cubicBezTo>
                    <a:pt x="11138" y="207"/>
                    <a:pt x="10058" y="1"/>
                    <a:pt x="898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780" name="Google Shape;780;p22"/>
            <p:cNvSpPr/>
            <p:nvPr/>
          </p:nvSpPr>
          <p:spPr>
            <a:xfrm>
              <a:off x="7825196" y="1766707"/>
              <a:ext cx="440302" cy="423687"/>
            </a:xfrm>
            <a:custGeom>
              <a:avLst/>
              <a:gdLst/>
              <a:ahLst/>
              <a:cxnLst/>
              <a:rect l="l" t="t" r="r" b="b"/>
              <a:pathLst>
                <a:path w="13753" h="13234" extrusionOk="0">
                  <a:moveTo>
                    <a:pt x="7132" y="244"/>
                  </a:moveTo>
                  <a:cubicBezTo>
                    <a:pt x="10657" y="244"/>
                    <a:pt x="13502" y="3101"/>
                    <a:pt x="13502" y="6614"/>
                  </a:cubicBezTo>
                  <a:cubicBezTo>
                    <a:pt x="13502" y="9185"/>
                    <a:pt x="11954" y="11519"/>
                    <a:pt x="9573" y="12495"/>
                  </a:cubicBezTo>
                  <a:cubicBezTo>
                    <a:pt x="8785" y="12822"/>
                    <a:pt x="7957" y="12981"/>
                    <a:pt x="7137" y="12981"/>
                  </a:cubicBezTo>
                  <a:cubicBezTo>
                    <a:pt x="5479" y="12981"/>
                    <a:pt x="3850" y="12333"/>
                    <a:pt x="2632" y="11114"/>
                  </a:cubicBezTo>
                  <a:cubicBezTo>
                    <a:pt x="810" y="9293"/>
                    <a:pt x="262" y="6554"/>
                    <a:pt x="1251" y="4173"/>
                  </a:cubicBezTo>
                  <a:cubicBezTo>
                    <a:pt x="2239" y="1792"/>
                    <a:pt x="4561" y="244"/>
                    <a:pt x="7132" y="244"/>
                  </a:cubicBezTo>
                  <a:close/>
                  <a:moveTo>
                    <a:pt x="7128" y="0"/>
                  </a:moveTo>
                  <a:cubicBezTo>
                    <a:pt x="5407" y="0"/>
                    <a:pt x="3718" y="670"/>
                    <a:pt x="2453" y="1934"/>
                  </a:cubicBezTo>
                  <a:cubicBezTo>
                    <a:pt x="560" y="3828"/>
                    <a:pt x="0" y="6673"/>
                    <a:pt x="1024" y="9150"/>
                  </a:cubicBezTo>
                  <a:cubicBezTo>
                    <a:pt x="2048" y="11614"/>
                    <a:pt x="4453" y="13233"/>
                    <a:pt x="7132" y="13233"/>
                  </a:cubicBezTo>
                  <a:cubicBezTo>
                    <a:pt x="10787" y="13222"/>
                    <a:pt x="13752" y="10269"/>
                    <a:pt x="13752" y="6614"/>
                  </a:cubicBezTo>
                  <a:cubicBezTo>
                    <a:pt x="13752" y="3935"/>
                    <a:pt x="12133" y="1530"/>
                    <a:pt x="9668" y="506"/>
                  </a:cubicBezTo>
                  <a:cubicBezTo>
                    <a:pt x="8846" y="166"/>
                    <a:pt x="7983" y="0"/>
                    <a:pt x="71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781" name="Google Shape;781;p22"/>
            <p:cNvSpPr/>
            <p:nvPr/>
          </p:nvSpPr>
          <p:spPr>
            <a:xfrm>
              <a:off x="7644123" y="1598793"/>
              <a:ext cx="789074" cy="759236"/>
            </a:xfrm>
            <a:custGeom>
              <a:avLst/>
              <a:gdLst/>
              <a:ahLst/>
              <a:cxnLst/>
              <a:rect l="l" t="t" r="r" b="b"/>
              <a:pathLst>
                <a:path w="24647" h="23715" extrusionOk="0">
                  <a:moveTo>
                    <a:pt x="12788" y="0"/>
                  </a:moveTo>
                  <a:cubicBezTo>
                    <a:pt x="7990" y="0"/>
                    <a:pt x="3668" y="2893"/>
                    <a:pt x="1835" y="7322"/>
                  </a:cubicBezTo>
                  <a:cubicBezTo>
                    <a:pt x="1" y="11751"/>
                    <a:pt x="1013" y="16847"/>
                    <a:pt x="4406" y="20241"/>
                  </a:cubicBezTo>
                  <a:cubicBezTo>
                    <a:pt x="6676" y="22510"/>
                    <a:pt x="9707" y="23715"/>
                    <a:pt x="12792" y="23715"/>
                  </a:cubicBezTo>
                  <a:cubicBezTo>
                    <a:pt x="14318" y="23715"/>
                    <a:pt x="15858" y="23419"/>
                    <a:pt x="17325" y="22812"/>
                  </a:cubicBezTo>
                  <a:cubicBezTo>
                    <a:pt x="21754" y="20979"/>
                    <a:pt x="24647" y="16657"/>
                    <a:pt x="24647" y="11859"/>
                  </a:cubicBezTo>
                  <a:cubicBezTo>
                    <a:pt x="24647" y="5310"/>
                    <a:pt x="19337" y="0"/>
                    <a:pt x="1278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782" name="Google Shape;782;p22"/>
          <p:cNvSpPr/>
          <p:nvPr/>
        </p:nvSpPr>
        <p:spPr>
          <a:xfrm>
            <a:off x="10304510" y="-3477"/>
            <a:ext cx="1887134" cy="6861242"/>
          </a:xfrm>
          <a:custGeom>
            <a:avLst/>
            <a:gdLst/>
            <a:ahLst/>
            <a:cxnLst/>
            <a:rect l="l" t="t" r="r" b="b"/>
            <a:pathLst>
              <a:path w="44209" h="160735" extrusionOk="0">
                <a:moveTo>
                  <a:pt x="0" y="0"/>
                </a:moveTo>
                <a:lnTo>
                  <a:pt x="0" y="160734"/>
                </a:lnTo>
                <a:lnTo>
                  <a:pt x="44208" y="160734"/>
                </a:lnTo>
                <a:lnTo>
                  <a:pt x="44208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783" name="Google Shape;783;p22"/>
          <p:cNvSpPr/>
          <p:nvPr/>
        </p:nvSpPr>
        <p:spPr>
          <a:xfrm>
            <a:off x="10200309" y="3542165"/>
            <a:ext cx="677011" cy="651399"/>
          </a:xfrm>
          <a:custGeom>
            <a:avLst/>
            <a:gdLst/>
            <a:ahLst/>
            <a:cxnLst/>
            <a:rect l="l" t="t" r="r" b="b"/>
            <a:pathLst>
              <a:path w="15860" h="15260" extrusionOk="0">
                <a:moveTo>
                  <a:pt x="8228" y="282"/>
                </a:moveTo>
                <a:cubicBezTo>
                  <a:pt x="12288" y="293"/>
                  <a:pt x="15574" y="3568"/>
                  <a:pt x="15574" y="7628"/>
                </a:cubicBezTo>
                <a:cubicBezTo>
                  <a:pt x="15574" y="10592"/>
                  <a:pt x="13788" y="13271"/>
                  <a:pt x="11049" y="14414"/>
                </a:cubicBezTo>
                <a:cubicBezTo>
                  <a:pt x="10138" y="14789"/>
                  <a:pt x="9182" y="14972"/>
                  <a:pt x="8235" y="14972"/>
                </a:cubicBezTo>
                <a:cubicBezTo>
                  <a:pt x="6323" y="14972"/>
                  <a:pt x="4446" y="14228"/>
                  <a:pt x="3037" y="12819"/>
                </a:cubicBezTo>
                <a:cubicBezTo>
                  <a:pt x="941" y="10723"/>
                  <a:pt x="310" y="7556"/>
                  <a:pt x="1453" y="4818"/>
                </a:cubicBezTo>
                <a:cubicBezTo>
                  <a:pt x="2584" y="2068"/>
                  <a:pt x="5263" y="282"/>
                  <a:pt x="8228" y="282"/>
                </a:cubicBezTo>
                <a:close/>
                <a:moveTo>
                  <a:pt x="8240" y="0"/>
                </a:moveTo>
                <a:cubicBezTo>
                  <a:pt x="6252" y="0"/>
                  <a:pt x="4300" y="776"/>
                  <a:pt x="2834" y="2234"/>
                </a:cubicBezTo>
                <a:cubicBezTo>
                  <a:pt x="655" y="4413"/>
                  <a:pt x="0" y="7699"/>
                  <a:pt x="1191" y="10545"/>
                </a:cubicBezTo>
                <a:cubicBezTo>
                  <a:pt x="2370" y="13402"/>
                  <a:pt x="5144" y="15260"/>
                  <a:pt x="8228" y="15260"/>
                </a:cubicBezTo>
                <a:cubicBezTo>
                  <a:pt x="12442" y="15248"/>
                  <a:pt x="15860" y="11843"/>
                  <a:pt x="15860" y="7628"/>
                </a:cubicBezTo>
                <a:cubicBezTo>
                  <a:pt x="15860" y="4544"/>
                  <a:pt x="14002" y="1758"/>
                  <a:pt x="11157" y="579"/>
                </a:cubicBezTo>
                <a:cubicBezTo>
                  <a:pt x="10212" y="189"/>
                  <a:pt x="9221" y="0"/>
                  <a:pt x="8240" y="0"/>
                </a:cubicBezTo>
                <a:close/>
              </a:path>
            </a:pathLst>
          </a:custGeom>
          <a:solidFill>
            <a:srgbClr val="F6F6F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784" name="Google Shape;784;p22"/>
          <p:cNvSpPr/>
          <p:nvPr/>
        </p:nvSpPr>
        <p:spPr>
          <a:xfrm>
            <a:off x="10290765" y="3626127"/>
            <a:ext cx="502721" cy="483598"/>
          </a:xfrm>
          <a:custGeom>
            <a:avLst/>
            <a:gdLst/>
            <a:ahLst/>
            <a:cxnLst/>
            <a:rect l="l" t="t" r="r" b="b"/>
            <a:pathLst>
              <a:path w="11777" h="11329" extrusionOk="0">
                <a:moveTo>
                  <a:pt x="6109" y="279"/>
                </a:moveTo>
                <a:cubicBezTo>
                  <a:pt x="9085" y="279"/>
                  <a:pt x="11490" y="2696"/>
                  <a:pt x="11490" y="5661"/>
                </a:cubicBezTo>
                <a:cubicBezTo>
                  <a:pt x="11490" y="7840"/>
                  <a:pt x="10181" y="9792"/>
                  <a:pt x="8168" y="10626"/>
                </a:cubicBezTo>
                <a:cubicBezTo>
                  <a:pt x="7504" y="10903"/>
                  <a:pt x="6804" y="11037"/>
                  <a:pt x="6109" y="11037"/>
                </a:cubicBezTo>
                <a:cubicBezTo>
                  <a:pt x="4712" y="11037"/>
                  <a:pt x="3336" y="10492"/>
                  <a:pt x="2311" y="9459"/>
                </a:cubicBezTo>
                <a:cubicBezTo>
                  <a:pt x="775" y="7923"/>
                  <a:pt x="310" y="5613"/>
                  <a:pt x="1144" y="3601"/>
                </a:cubicBezTo>
                <a:cubicBezTo>
                  <a:pt x="1977" y="1589"/>
                  <a:pt x="3942" y="279"/>
                  <a:pt x="6109" y="279"/>
                </a:cubicBezTo>
                <a:close/>
                <a:moveTo>
                  <a:pt x="6113" y="0"/>
                </a:moveTo>
                <a:cubicBezTo>
                  <a:pt x="4641" y="0"/>
                  <a:pt x="3191" y="577"/>
                  <a:pt x="2108" y="1660"/>
                </a:cubicBezTo>
                <a:cubicBezTo>
                  <a:pt x="489" y="3279"/>
                  <a:pt x="1" y="5708"/>
                  <a:pt x="882" y="7828"/>
                </a:cubicBezTo>
                <a:cubicBezTo>
                  <a:pt x="1763" y="9947"/>
                  <a:pt x="3823" y="11328"/>
                  <a:pt x="6109" y="11328"/>
                </a:cubicBezTo>
                <a:cubicBezTo>
                  <a:pt x="9240" y="11316"/>
                  <a:pt x="11776" y="8780"/>
                  <a:pt x="11776" y="5661"/>
                </a:cubicBezTo>
                <a:cubicBezTo>
                  <a:pt x="11776" y="3375"/>
                  <a:pt x="10395" y="1303"/>
                  <a:pt x="8276" y="434"/>
                </a:cubicBezTo>
                <a:cubicBezTo>
                  <a:pt x="7577" y="142"/>
                  <a:pt x="6843" y="0"/>
                  <a:pt x="6113" y="0"/>
                </a:cubicBezTo>
                <a:close/>
              </a:path>
            </a:pathLst>
          </a:custGeom>
          <a:solidFill>
            <a:srgbClr val="F6F6F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785" name="Google Shape;785;p22"/>
          <p:cNvSpPr/>
          <p:nvPr/>
        </p:nvSpPr>
        <p:spPr>
          <a:xfrm>
            <a:off x="10340579" y="3709540"/>
            <a:ext cx="369027" cy="316308"/>
          </a:xfrm>
          <a:custGeom>
            <a:avLst/>
            <a:gdLst/>
            <a:ahLst/>
            <a:cxnLst/>
            <a:rect l="l" t="t" r="r" b="b"/>
            <a:pathLst>
              <a:path w="8645" h="7410" extrusionOk="0">
                <a:moveTo>
                  <a:pt x="4942" y="290"/>
                </a:moveTo>
                <a:cubicBezTo>
                  <a:pt x="6835" y="290"/>
                  <a:pt x="8359" y="1826"/>
                  <a:pt x="8359" y="3707"/>
                </a:cubicBezTo>
                <a:cubicBezTo>
                  <a:pt x="8359" y="5763"/>
                  <a:pt x="6672" y="7125"/>
                  <a:pt x="4917" y="7125"/>
                </a:cubicBezTo>
                <a:cubicBezTo>
                  <a:pt x="4080" y="7125"/>
                  <a:pt x="3228" y="6816"/>
                  <a:pt x="2537" y="6124"/>
                </a:cubicBezTo>
                <a:cubicBezTo>
                  <a:pt x="382" y="3969"/>
                  <a:pt x="1906" y="290"/>
                  <a:pt x="4942" y="290"/>
                </a:cubicBezTo>
                <a:close/>
                <a:moveTo>
                  <a:pt x="4917" y="1"/>
                </a:moveTo>
                <a:cubicBezTo>
                  <a:pt x="4009" y="1"/>
                  <a:pt x="3085" y="337"/>
                  <a:pt x="2334" y="1087"/>
                </a:cubicBezTo>
                <a:cubicBezTo>
                  <a:pt x="1" y="3421"/>
                  <a:pt x="1656" y="7398"/>
                  <a:pt x="4942" y="7410"/>
                </a:cubicBezTo>
                <a:cubicBezTo>
                  <a:pt x="6990" y="7398"/>
                  <a:pt x="8645" y="5743"/>
                  <a:pt x="8645" y="3707"/>
                </a:cubicBezTo>
                <a:cubicBezTo>
                  <a:pt x="8645" y="1475"/>
                  <a:pt x="6818" y="1"/>
                  <a:pt x="4917" y="1"/>
                </a:cubicBezTo>
                <a:close/>
              </a:path>
            </a:pathLst>
          </a:custGeom>
          <a:solidFill>
            <a:srgbClr val="F6F6F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786" name="Google Shape;786;p22"/>
          <p:cNvSpPr/>
          <p:nvPr/>
        </p:nvSpPr>
        <p:spPr>
          <a:xfrm>
            <a:off x="10452889" y="3793502"/>
            <a:ext cx="172839" cy="148507"/>
          </a:xfrm>
          <a:custGeom>
            <a:avLst/>
            <a:gdLst/>
            <a:ahLst/>
            <a:cxnLst/>
            <a:rect l="l" t="t" r="r" b="b"/>
            <a:pathLst>
              <a:path w="4049" h="3479" extrusionOk="0">
                <a:moveTo>
                  <a:pt x="2311" y="287"/>
                </a:moveTo>
                <a:cubicBezTo>
                  <a:pt x="3120" y="287"/>
                  <a:pt x="3763" y="942"/>
                  <a:pt x="3763" y="1740"/>
                </a:cubicBezTo>
                <a:cubicBezTo>
                  <a:pt x="3763" y="2610"/>
                  <a:pt x="3048" y="3192"/>
                  <a:pt x="2302" y="3192"/>
                </a:cubicBezTo>
                <a:cubicBezTo>
                  <a:pt x="1946" y="3192"/>
                  <a:pt x="1583" y="3060"/>
                  <a:pt x="1287" y="2764"/>
                </a:cubicBezTo>
                <a:cubicBezTo>
                  <a:pt x="382" y="1847"/>
                  <a:pt x="1025" y="287"/>
                  <a:pt x="2311" y="287"/>
                </a:cubicBezTo>
                <a:close/>
                <a:moveTo>
                  <a:pt x="2305" y="0"/>
                </a:moveTo>
                <a:cubicBezTo>
                  <a:pt x="1880" y="0"/>
                  <a:pt x="1447" y="159"/>
                  <a:pt x="1096" y="513"/>
                </a:cubicBezTo>
                <a:cubicBezTo>
                  <a:pt x="1" y="1609"/>
                  <a:pt x="775" y="3466"/>
                  <a:pt x="2311" y="3478"/>
                </a:cubicBezTo>
                <a:cubicBezTo>
                  <a:pt x="3275" y="3466"/>
                  <a:pt x="4049" y="2692"/>
                  <a:pt x="4049" y="1740"/>
                </a:cubicBezTo>
                <a:cubicBezTo>
                  <a:pt x="4049" y="693"/>
                  <a:pt x="3194" y="0"/>
                  <a:pt x="2305" y="0"/>
                </a:cubicBezTo>
                <a:close/>
              </a:path>
            </a:pathLst>
          </a:custGeom>
          <a:solidFill>
            <a:srgbClr val="F6F6F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787" name="Google Shape;787;p22"/>
          <p:cNvSpPr/>
          <p:nvPr/>
        </p:nvSpPr>
        <p:spPr>
          <a:xfrm>
            <a:off x="6826802" y="1360869"/>
            <a:ext cx="4411460" cy="4411514"/>
          </a:xfrm>
          <a:custGeom>
            <a:avLst/>
            <a:gdLst/>
            <a:ahLst/>
            <a:cxnLst/>
            <a:rect l="l" t="t" r="r" b="b"/>
            <a:pathLst>
              <a:path w="83094" h="83095" extrusionOk="0">
                <a:moveTo>
                  <a:pt x="0" y="1"/>
                </a:moveTo>
                <a:lnTo>
                  <a:pt x="0" y="83094"/>
                </a:lnTo>
                <a:lnTo>
                  <a:pt x="83094" y="83094"/>
                </a:lnTo>
                <a:lnTo>
                  <a:pt x="83094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788" name="Google Shape;788;p22"/>
          <p:cNvSpPr/>
          <p:nvPr/>
        </p:nvSpPr>
        <p:spPr>
          <a:xfrm>
            <a:off x="7144114" y="1678180"/>
            <a:ext cx="3776876" cy="3776876"/>
          </a:xfrm>
          <a:custGeom>
            <a:avLst/>
            <a:gdLst/>
            <a:ahLst/>
            <a:cxnLst/>
            <a:rect l="l" t="t" r="r" b="b"/>
            <a:pathLst>
              <a:path w="71141" h="71141" extrusionOk="0">
                <a:moveTo>
                  <a:pt x="0" y="1"/>
                </a:moveTo>
                <a:lnTo>
                  <a:pt x="0" y="71140"/>
                </a:lnTo>
                <a:lnTo>
                  <a:pt x="71140" y="71140"/>
                </a:lnTo>
                <a:lnTo>
                  <a:pt x="71140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grpSp>
        <p:nvGrpSpPr>
          <p:cNvPr id="789" name="Google Shape;789;p22"/>
          <p:cNvGrpSpPr/>
          <p:nvPr/>
        </p:nvGrpSpPr>
        <p:grpSpPr>
          <a:xfrm>
            <a:off x="7919964" y="1185444"/>
            <a:ext cx="1094273" cy="70690"/>
            <a:chOff x="7586971" y="1240406"/>
            <a:chExt cx="820705" cy="53017"/>
          </a:xfrm>
          <a:solidFill>
            <a:schemeClr val="accent5"/>
          </a:solidFill>
        </p:grpSpPr>
        <p:sp>
          <p:nvSpPr>
            <p:cNvPr id="790" name="Google Shape;790;p22"/>
            <p:cNvSpPr/>
            <p:nvPr/>
          </p:nvSpPr>
          <p:spPr>
            <a:xfrm>
              <a:off x="8345886" y="1240406"/>
              <a:ext cx="61789" cy="53017"/>
            </a:xfrm>
            <a:custGeom>
              <a:avLst/>
              <a:gdLst/>
              <a:ahLst/>
              <a:cxnLst/>
              <a:rect l="l" t="t" r="r" b="b"/>
              <a:pathLst>
                <a:path w="1930" h="1656" extrusionOk="0">
                  <a:moveTo>
                    <a:pt x="833" y="1"/>
                  </a:moveTo>
                  <a:cubicBezTo>
                    <a:pt x="407" y="1"/>
                    <a:pt x="0" y="332"/>
                    <a:pt x="0" y="834"/>
                  </a:cubicBezTo>
                  <a:cubicBezTo>
                    <a:pt x="0" y="1286"/>
                    <a:pt x="369" y="1655"/>
                    <a:pt x="822" y="1655"/>
                  </a:cubicBezTo>
                  <a:cubicBezTo>
                    <a:pt x="1560" y="1655"/>
                    <a:pt x="1929" y="762"/>
                    <a:pt x="1405" y="238"/>
                  </a:cubicBezTo>
                  <a:cubicBezTo>
                    <a:pt x="1237" y="74"/>
                    <a:pt x="1033" y="1"/>
                    <a:pt x="83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791" name="Google Shape;791;p22"/>
            <p:cNvSpPr/>
            <p:nvPr/>
          </p:nvSpPr>
          <p:spPr>
            <a:xfrm>
              <a:off x="8156069" y="1240406"/>
              <a:ext cx="61757" cy="53017"/>
            </a:xfrm>
            <a:custGeom>
              <a:avLst/>
              <a:gdLst/>
              <a:ahLst/>
              <a:cxnLst/>
              <a:rect l="l" t="t" r="r" b="b"/>
              <a:pathLst>
                <a:path w="1929" h="1656" extrusionOk="0">
                  <a:moveTo>
                    <a:pt x="838" y="1"/>
                  </a:moveTo>
                  <a:cubicBezTo>
                    <a:pt x="413" y="1"/>
                    <a:pt x="0" y="332"/>
                    <a:pt x="0" y="834"/>
                  </a:cubicBezTo>
                  <a:cubicBezTo>
                    <a:pt x="0" y="1286"/>
                    <a:pt x="369" y="1655"/>
                    <a:pt x="822" y="1655"/>
                  </a:cubicBezTo>
                  <a:cubicBezTo>
                    <a:pt x="1560" y="1655"/>
                    <a:pt x="1929" y="762"/>
                    <a:pt x="1405" y="238"/>
                  </a:cubicBezTo>
                  <a:cubicBezTo>
                    <a:pt x="1241" y="74"/>
                    <a:pt x="1038" y="1"/>
                    <a:pt x="83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792" name="Google Shape;792;p22"/>
            <p:cNvSpPr/>
            <p:nvPr/>
          </p:nvSpPr>
          <p:spPr>
            <a:xfrm>
              <a:off x="7966221" y="1240406"/>
              <a:ext cx="61789" cy="53017"/>
            </a:xfrm>
            <a:custGeom>
              <a:avLst/>
              <a:gdLst/>
              <a:ahLst/>
              <a:cxnLst/>
              <a:rect l="l" t="t" r="r" b="b"/>
              <a:pathLst>
                <a:path w="1930" h="1656" extrusionOk="0">
                  <a:moveTo>
                    <a:pt x="842" y="1"/>
                  </a:moveTo>
                  <a:cubicBezTo>
                    <a:pt x="413" y="1"/>
                    <a:pt x="1" y="332"/>
                    <a:pt x="1" y="834"/>
                  </a:cubicBezTo>
                  <a:cubicBezTo>
                    <a:pt x="1" y="1286"/>
                    <a:pt x="370" y="1655"/>
                    <a:pt x="834" y="1655"/>
                  </a:cubicBezTo>
                  <a:cubicBezTo>
                    <a:pt x="1560" y="1655"/>
                    <a:pt x="1930" y="762"/>
                    <a:pt x="1418" y="238"/>
                  </a:cubicBezTo>
                  <a:cubicBezTo>
                    <a:pt x="1250" y="74"/>
                    <a:pt x="1044" y="1"/>
                    <a:pt x="84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793" name="Google Shape;793;p22"/>
            <p:cNvSpPr/>
            <p:nvPr/>
          </p:nvSpPr>
          <p:spPr>
            <a:xfrm>
              <a:off x="7776404" y="1240406"/>
              <a:ext cx="62173" cy="53017"/>
            </a:xfrm>
            <a:custGeom>
              <a:avLst/>
              <a:gdLst/>
              <a:ahLst/>
              <a:cxnLst/>
              <a:rect l="l" t="t" r="r" b="b"/>
              <a:pathLst>
                <a:path w="1942" h="1656" extrusionOk="0">
                  <a:moveTo>
                    <a:pt x="842" y="1"/>
                  </a:moveTo>
                  <a:cubicBezTo>
                    <a:pt x="413" y="1"/>
                    <a:pt x="0" y="332"/>
                    <a:pt x="0" y="834"/>
                  </a:cubicBezTo>
                  <a:cubicBezTo>
                    <a:pt x="0" y="1286"/>
                    <a:pt x="370" y="1655"/>
                    <a:pt x="834" y="1655"/>
                  </a:cubicBezTo>
                  <a:cubicBezTo>
                    <a:pt x="1572" y="1655"/>
                    <a:pt x="1941" y="762"/>
                    <a:pt x="1417" y="238"/>
                  </a:cubicBezTo>
                  <a:cubicBezTo>
                    <a:pt x="1249" y="74"/>
                    <a:pt x="1044" y="1"/>
                    <a:pt x="84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794" name="Google Shape;794;p22"/>
            <p:cNvSpPr/>
            <p:nvPr/>
          </p:nvSpPr>
          <p:spPr>
            <a:xfrm>
              <a:off x="7586971" y="1240406"/>
              <a:ext cx="61757" cy="53017"/>
            </a:xfrm>
            <a:custGeom>
              <a:avLst/>
              <a:gdLst/>
              <a:ahLst/>
              <a:cxnLst/>
              <a:rect l="l" t="t" r="r" b="b"/>
              <a:pathLst>
                <a:path w="1929" h="1656" extrusionOk="0">
                  <a:moveTo>
                    <a:pt x="832" y="1"/>
                  </a:moveTo>
                  <a:cubicBezTo>
                    <a:pt x="407" y="1"/>
                    <a:pt x="0" y="332"/>
                    <a:pt x="0" y="834"/>
                  </a:cubicBezTo>
                  <a:cubicBezTo>
                    <a:pt x="0" y="1286"/>
                    <a:pt x="369" y="1655"/>
                    <a:pt x="822" y="1655"/>
                  </a:cubicBezTo>
                  <a:cubicBezTo>
                    <a:pt x="1560" y="1655"/>
                    <a:pt x="1929" y="762"/>
                    <a:pt x="1405" y="238"/>
                  </a:cubicBezTo>
                  <a:cubicBezTo>
                    <a:pt x="1237" y="74"/>
                    <a:pt x="1033" y="1"/>
                    <a:pt x="83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grpSp>
        <p:nvGrpSpPr>
          <p:cNvPr id="795" name="Google Shape;795;p22"/>
          <p:cNvGrpSpPr/>
          <p:nvPr/>
        </p:nvGrpSpPr>
        <p:grpSpPr>
          <a:xfrm>
            <a:off x="9638596" y="5969168"/>
            <a:ext cx="502696" cy="175604"/>
            <a:chOff x="8271932" y="4202530"/>
            <a:chExt cx="652626" cy="227979"/>
          </a:xfrm>
          <a:solidFill>
            <a:schemeClr val="accent5"/>
          </a:solidFill>
        </p:grpSpPr>
        <p:sp>
          <p:nvSpPr>
            <p:cNvPr id="796" name="Google Shape;796;p22"/>
            <p:cNvSpPr/>
            <p:nvPr/>
          </p:nvSpPr>
          <p:spPr>
            <a:xfrm>
              <a:off x="8696579" y="4202530"/>
              <a:ext cx="227979" cy="227979"/>
            </a:xfrm>
            <a:custGeom>
              <a:avLst/>
              <a:gdLst/>
              <a:ahLst/>
              <a:cxnLst/>
              <a:rect l="l" t="t" r="r" b="b"/>
              <a:pathLst>
                <a:path w="7121" h="7121" extrusionOk="0">
                  <a:moveTo>
                    <a:pt x="1131" y="0"/>
                  </a:moveTo>
                  <a:lnTo>
                    <a:pt x="0" y="1132"/>
                  </a:lnTo>
                  <a:lnTo>
                    <a:pt x="2429" y="3560"/>
                  </a:lnTo>
                  <a:lnTo>
                    <a:pt x="0" y="5989"/>
                  </a:lnTo>
                  <a:lnTo>
                    <a:pt x="1131" y="7120"/>
                  </a:lnTo>
                  <a:lnTo>
                    <a:pt x="3560" y="4692"/>
                  </a:lnTo>
                  <a:lnTo>
                    <a:pt x="5989" y="7120"/>
                  </a:lnTo>
                  <a:lnTo>
                    <a:pt x="7120" y="5989"/>
                  </a:lnTo>
                  <a:lnTo>
                    <a:pt x="4691" y="3560"/>
                  </a:lnTo>
                  <a:lnTo>
                    <a:pt x="7120" y="1132"/>
                  </a:lnTo>
                  <a:lnTo>
                    <a:pt x="5989" y="0"/>
                  </a:lnTo>
                  <a:lnTo>
                    <a:pt x="3560" y="2429"/>
                  </a:lnTo>
                  <a:lnTo>
                    <a:pt x="113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797" name="Google Shape;797;p22"/>
            <p:cNvSpPr/>
            <p:nvPr/>
          </p:nvSpPr>
          <p:spPr>
            <a:xfrm>
              <a:off x="8271932" y="4202530"/>
              <a:ext cx="228363" cy="227979"/>
            </a:xfrm>
            <a:custGeom>
              <a:avLst/>
              <a:gdLst/>
              <a:ahLst/>
              <a:cxnLst/>
              <a:rect l="l" t="t" r="r" b="b"/>
              <a:pathLst>
                <a:path w="7133" h="7121" extrusionOk="0">
                  <a:moveTo>
                    <a:pt x="1132" y="0"/>
                  </a:moveTo>
                  <a:lnTo>
                    <a:pt x="1" y="1132"/>
                  </a:lnTo>
                  <a:lnTo>
                    <a:pt x="2429" y="3560"/>
                  </a:lnTo>
                  <a:lnTo>
                    <a:pt x="1" y="5989"/>
                  </a:lnTo>
                  <a:lnTo>
                    <a:pt x="1132" y="7120"/>
                  </a:lnTo>
                  <a:lnTo>
                    <a:pt x="3561" y="4692"/>
                  </a:lnTo>
                  <a:lnTo>
                    <a:pt x="5989" y="7120"/>
                  </a:lnTo>
                  <a:lnTo>
                    <a:pt x="7132" y="5989"/>
                  </a:lnTo>
                  <a:lnTo>
                    <a:pt x="4692" y="3560"/>
                  </a:lnTo>
                  <a:lnTo>
                    <a:pt x="7132" y="1132"/>
                  </a:lnTo>
                  <a:lnTo>
                    <a:pt x="5989" y="0"/>
                  </a:lnTo>
                  <a:lnTo>
                    <a:pt x="3561" y="2429"/>
                  </a:lnTo>
                  <a:lnTo>
                    <a:pt x="113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798" name="Google Shape;798;p22"/>
          <p:cNvSpPr/>
          <p:nvPr/>
        </p:nvSpPr>
        <p:spPr>
          <a:xfrm>
            <a:off x="6437753" y="2088872"/>
            <a:ext cx="172839" cy="172839"/>
          </a:xfrm>
          <a:custGeom>
            <a:avLst/>
            <a:gdLst/>
            <a:ahLst/>
            <a:cxnLst/>
            <a:rect l="l" t="t" r="r" b="b"/>
            <a:pathLst>
              <a:path w="8478" h="8478" extrusionOk="0">
                <a:moveTo>
                  <a:pt x="3429" y="1"/>
                </a:moveTo>
                <a:lnTo>
                  <a:pt x="3429" y="3441"/>
                </a:lnTo>
                <a:lnTo>
                  <a:pt x="0" y="3441"/>
                </a:lnTo>
                <a:lnTo>
                  <a:pt x="0" y="5037"/>
                </a:lnTo>
                <a:lnTo>
                  <a:pt x="3429" y="5037"/>
                </a:lnTo>
                <a:lnTo>
                  <a:pt x="3429" y="8478"/>
                </a:lnTo>
                <a:lnTo>
                  <a:pt x="5037" y="8478"/>
                </a:lnTo>
                <a:lnTo>
                  <a:pt x="5037" y="5037"/>
                </a:lnTo>
                <a:lnTo>
                  <a:pt x="8477" y="5037"/>
                </a:lnTo>
                <a:lnTo>
                  <a:pt x="8477" y="3441"/>
                </a:lnTo>
                <a:lnTo>
                  <a:pt x="5037" y="3441"/>
                </a:lnTo>
                <a:lnTo>
                  <a:pt x="5037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799" name="Google Shape;799;p22"/>
          <p:cNvSpPr txBox="1">
            <a:spLocks noGrp="1"/>
          </p:cNvSpPr>
          <p:nvPr>
            <p:ph type="body" idx="1"/>
          </p:nvPr>
        </p:nvSpPr>
        <p:spPr>
          <a:xfrm>
            <a:off x="1263233" y="3152000"/>
            <a:ext cx="3744000" cy="232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448" lvl="0" indent="-474015" algn="l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marL="1218895" lvl="1" indent="-474015" algn="l">
              <a:spcBef>
                <a:spcPts val="2133"/>
              </a:spcBef>
              <a:spcAft>
                <a:spcPts val="0"/>
              </a:spcAft>
              <a:buSzPts val="2000"/>
              <a:buChar char="○"/>
              <a:defRPr/>
            </a:lvl2pPr>
            <a:lvl3pPr marL="1828343" lvl="2" indent="-474015" algn="l">
              <a:spcBef>
                <a:spcPts val="2133"/>
              </a:spcBef>
              <a:spcAft>
                <a:spcPts val="0"/>
              </a:spcAft>
              <a:buSzPts val="2000"/>
              <a:buChar char="■"/>
              <a:defRPr/>
            </a:lvl3pPr>
            <a:lvl4pPr marL="2437791" lvl="3" indent="-474015" algn="l">
              <a:spcBef>
                <a:spcPts val="2133"/>
              </a:spcBef>
              <a:spcAft>
                <a:spcPts val="0"/>
              </a:spcAft>
              <a:buSzPts val="2000"/>
              <a:buChar char="●"/>
              <a:defRPr/>
            </a:lvl4pPr>
            <a:lvl5pPr marL="3047238" lvl="4" indent="-474015" algn="l">
              <a:spcBef>
                <a:spcPts val="2133"/>
              </a:spcBef>
              <a:spcAft>
                <a:spcPts val="0"/>
              </a:spcAft>
              <a:buSzPts val="2000"/>
              <a:buChar char="○"/>
              <a:defRPr/>
            </a:lvl5pPr>
            <a:lvl6pPr marL="3656686" lvl="5" indent="-474015" algn="l">
              <a:spcBef>
                <a:spcPts val="2133"/>
              </a:spcBef>
              <a:spcAft>
                <a:spcPts val="0"/>
              </a:spcAft>
              <a:buSzPts val="2000"/>
              <a:buChar char="■"/>
              <a:defRPr/>
            </a:lvl6pPr>
            <a:lvl7pPr marL="4266133" lvl="6" indent="-474015" algn="l">
              <a:spcBef>
                <a:spcPts val="2133"/>
              </a:spcBef>
              <a:spcAft>
                <a:spcPts val="0"/>
              </a:spcAft>
              <a:buSzPts val="2000"/>
              <a:buChar char="●"/>
              <a:defRPr/>
            </a:lvl7pPr>
            <a:lvl8pPr marL="4875581" lvl="7" indent="-474015" algn="l">
              <a:spcBef>
                <a:spcPts val="2133"/>
              </a:spcBef>
              <a:spcAft>
                <a:spcPts val="0"/>
              </a:spcAft>
              <a:buSzPts val="2000"/>
              <a:buChar char="○"/>
              <a:defRPr/>
            </a:lvl8pPr>
            <a:lvl9pPr marL="5485029" lvl="8" indent="-474015" algn="l">
              <a:spcBef>
                <a:spcPts val="2133"/>
              </a:spcBef>
              <a:spcAft>
                <a:spcPts val="2133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800" name="Google Shape;800;p22"/>
          <p:cNvSpPr txBox="1">
            <a:spLocks noGrp="1"/>
          </p:cNvSpPr>
          <p:nvPr>
            <p:ph type="title"/>
          </p:nvPr>
        </p:nvSpPr>
        <p:spPr>
          <a:xfrm>
            <a:off x="1263233" y="1380800"/>
            <a:ext cx="3744000" cy="152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227737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0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Google Shape;1100;p28"/>
          <p:cNvSpPr/>
          <p:nvPr/>
        </p:nvSpPr>
        <p:spPr>
          <a:xfrm>
            <a:off x="-1896366" y="5045600"/>
            <a:ext cx="3756800" cy="3665200"/>
          </a:xfrm>
          <a:prstGeom prst="arc">
            <a:avLst>
              <a:gd name="adj1" fmla="val 16200000"/>
              <a:gd name="adj2" fmla="val 25688"/>
            </a:avLst>
          </a:prstGeom>
          <a:noFill/>
          <a:ln w="1905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1101" name="Google Shape;1101;p28"/>
          <p:cNvSpPr txBox="1">
            <a:spLocks noGrp="1"/>
          </p:cNvSpPr>
          <p:nvPr>
            <p:ph type="subTitle" idx="1"/>
          </p:nvPr>
        </p:nvSpPr>
        <p:spPr>
          <a:xfrm>
            <a:off x="2567801" y="3888967"/>
            <a:ext cx="70564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2133"/>
              </a:spcBef>
              <a:spcAft>
                <a:spcPts val="2133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1102" name="Google Shape;1102;p28"/>
          <p:cNvSpPr txBox="1">
            <a:spLocks noGrp="1"/>
          </p:cNvSpPr>
          <p:nvPr>
            <p:ph type="title" hasCustomPrompt="1"/>
          </p:nvPr>
        </p:nvSpPr>
        <p:spPr>
          <a:xfrm>
            <a:off x="1180600" y="2458567"/>
            <a:ext cx="9830800" cy="132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7998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5996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5996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5996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5996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5996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5996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5996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5996"/>
            </a:lvl9pPr>
          </a:lstStyle>
          <a:p>
            <a:r>
              <a:t>xx%</a:t>
            </a:r>
          </a:p>
        </p:txBody>
      </p:sp>
      <p:grpSp>
        <p:nvGrpSpPr>
          <p:cNvPr id="1103" name="Google Shape;1103;p28"/>
          <p:cNvGrpSpPr/>
          <p:nvPr/>
        </p:nvGrpSpPr>
        <p:grpSpPr>
          <a:xfrm rot="-5400000" flipH="1">
            <a:off x="239548" y="5657671"/>
            <a:ext cx="987596" cy="1136605"/>
            <a:chOff x="8369505" y="4354255"/>
            <a:chExt cx="588555" cy="677357"/>
          </a:xfrm>
        </p:grpSpPr>
        <p:sp>
          <p:nvSpPr>
            <p:cNvPr id="1104" name="Google Shape;1104;p28"/>
            <p:cNvSpPr/>
            <p:nvPr/>
          </p:nvSpPr>
          <p:spPr>
            <a:xfrm>
              <a:off x="8881800" y="4888380"/>
              <a:ext cx="38162" cy="32687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1" y="1"/>
                    <a:pt x="1" y="203"/>
                    <a:pt x="1" y="509"/>
                  </a:cubicBezTo>
                  <a:cubicBezTo>
                    <a:pt x="1" y="794"/>
                    <a:pt x="227" y="1021"/>
                    <a:pt x="501" y="1021"/>
                  </a:cubicBezTo>
                  <a:cubicBezTo>
                    <a:pt x="965" y="1021"/>
                    <a:pt x="1191" y="473"/>
                    <a:pt x="870" y="152"/>
                  </a:cubicBezTo>
                  <a:cubicBezTo>
                    <a:pt x="765" y="47"/>
                    <a:pt x="637" y="1"/>
                    <a:pt x="51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05" name="Google Shape;1105;p28"/>
            <p:cNvSpPr/>
            <p:nvPr/>
          </p:nvSpPr>
          <p:spPr>
            <a:xfrm>
              <a:off x="8764403" y="4888380"/>
              <a:ext cx="38162" cy="32687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0" y="1"/>
                    <a:pt x="0" y="203"/>
                    <a:pt x="0" y="509"/>
                  </a:cubicBezTo>
                  <a:cubicBezTo>
                    <a:pt x="0" y="794"/>
                    <a:pt x="227" y="1021"/>
                    <a:pt x="512" y="1021"/>
                  </a:cubicBezTo>
                  <a:cubicBezTo>
                    <a:pt x="965" y="1021"/>
                    <a:pt x="1191" y="473"/>
                    <a:pt x="870" y="152"/>
                  </a:cubicBezTo>
                  <a:cubicBezTo>
                    <a:pt x="765" y="47"/>
                    <a:pt x="637" y="1"/>
                    <a:pt x="51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06" name="Google Shape;1106;p28"/>
            <p:cNvSpPr/>
            <p:nvPr/>
          </p:nvSpPr>
          <p:spPr>
            <a:xfrm>
              <a:off x="8647391" y="4888380"/>
              <a:ext cx="38130" cy="32687"/>
            </a:xfrm>
            <a:custGeom>
              <a:avLst/>
              <a:gdLst/>
              <a:ahLst/>
              <a:cxnLst/>
              <a:rect l="l" t="t" r="r" b="b"/>
              <a:pathLst>
                <a:path w="1191" h="1021" extrusionOk="0">
                  <a:moveTo>
                    <a:pt x="512" y="1"/>
                  </a:moveTo>
                  <a:cubicBezTo>
                    <a:pt x="250" y="1"/>
                    <a:pt x="0" y="203"/>
                    <a:pt x="0" y="509"/>
                  </a:cubicBezTo>
                  <a:cubicBezTo>
                    <a:pt x="0" y="794"/>
                    <a:pt x="226" y="1021"/>
                    <a:pt x="512" y="1021"/>
                  </a:cubicBezTo>
                  <a:cubicBezTo>
                    <a:pt x="965" y="1021"/>
                    <a:pt x="1191" y="473"/>
                    <a:pt x="869" y="152"/>
                  </a:cubicBezTo>
                  <a:cubicBezTo>
                    <a:pt x="765" y="47"/>
                    <a:pt x="637" y="1"/>
                    <a:pt x="51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07" name="Google Shape;1107;p28"/>
            <p:cNvSpPr/>
            <p:nvPr/>
          </p:nvSpPr>
          <p:spPr>
            <a:xfrm>
              <a:off x="8530346" y="4888380"/>
              <a:ext cx="38162" cy="32687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1" y="1"/>
                    <a:pt x="1" y="203"/>
                    <a:pt x="1" y="509"/>
                  </a:cubicBezTo>
                  <a:cubicBezTo>
                    <a:pt x="1" y="794"/>
                    <a:pt x="227" y="1021"/>
                    <a:pt x="513" y="1021"/>
                  </a:cubicBezTo>
                  <a:cubicBezTo>
                    <a:pt x="965" y="1021"/>
                    <a:pt x="1192" y="473"/>
                    <a:pt x="870" y="152"/>
                  </a:cubicBezTo>
                  <a:cubicBezTo>
                    <a:pt x="766" y="47"/>
                    <a:pt x="638" y="1"/>
                    <a:pt x="51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08" name="Google Shape;1108;p28"/>
            <p:cNvSpPr/>
            <p:nvPr/>
          </p:nvSpPr>
          <p:spPr>
            <a:xfrm>
              <a:off x="8413333" y="4888380"/>
              <a:ext cx="38162" cy="32687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1" y="1"/>
                    <a:pt x="1" y="203"/>
                    <a:pt x="1" y="509"/>
                  </a:cubicBezTo>
                  <a:cubicBezTo>
                    <a:pt x="1" y="794"/>
                    <a:pt x="227" y="1021"/>
                    <a:pt x="501" y="1021"/>
                  </a:cubicBezTo>
                  <a:cubicBezTo>
                    <a:pt x="965" y="1021"/>
                    <a:pt x="1191" y="473"/>
                    <a:pt x="870" y="152"/>
                  </a:cubicBezTo>
                  <a:cubicBezTo>
                    <a:pt x="766" y="47"/>
                    <a:pt x="638" y="1"/>
                    <a:pt x="51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09" name="Google Shape;1109;p28"/>
            <p:cNvSpPr/>
            <p:nvPr/>
          </p:nvSpPr>
          <p:spPr>
            <a:xfrm>
              <a:off x="8881800" y="4777867"/>
              <a:ext cx="38162" cy="33039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4" y="0"/>
                  </a:moveTo>
                  <a:cubicBezTo>
                    <a:pt x="252" y="0"/>
                    <a:pt x="1" y="205"/>
                    <a:pt x="1" y="520"/>
                  </a:cubicBezTo>
                  <a:cubicBezTo>
                    <a:pt x="1" y="794"/>
                    <a:pt x="227" y="1032"/>
                    <a:pt x="501" y="1032"/>
                  </a:cubicBezTo>
                  <a:cubicBezTo>
                    <a:pt x="965" y="1032"/>
                    <a:pt x="1191" y="472"/>
                    <a:pt x="870" y="151"/>
                  </a:cubicBezTo>
                  <a:cubicBezTo>
                    <a:pt x="766" y="47"/>
                    <a:pt x="638" y="0"/>
                    <a:pt x="51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10" name="Google Shape;1110;p28"/>
            <p:cNvSpPr/>
            <p:nvPr/>
          </p:nvSpPr>
          <p:spPr>
            <a:xfrm>
              <a:off x="8764403" y="4777867"/>
              <a:ext cx="38162" cy="33039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3" y="0"/>
                  </a:moveTo>
                  <a:cubicBezTo>
                    <a:pt x="251" y="0"/>
                    <a:pt x="0" y="205"/>
                    <a:pt x="0" y="520"/>
                  </a:cubicBezTo>
                  <a:cubicBezTo>
                    <a:pt x="0" y="794"/>
                    <a:pt x="227" y="1032"/>
                    <a:pt x="512" y="1032"/>
                  </a:cubicBezTo>
                  <a:cubicBezTo>
                    <a:pt x="965" y="1032"/>
                    <a:pt x="1191" y="472"/>
                    <a:pt x="870" y="151"/>
                  </a:cubicBezTo>
                  <a:cubicBezTo>
                    <a:pt x="766" y="47"/>
                    <a:pt x="638" y="0"/>
                    <a:pt x="5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11" name="Google Shape;1111;p28"/>
            <p:cNvSpPr/>
            <p:nvPr/>
          </p:nvSpPr>
          <p:spPr>
            <a:xfrm>
              <a:off x="8647391" y="4777867"/>
              <a:ext cx="38130" cy="33039"/>
            </a:xfrm>
            <a:custGeom>
              <a:avLst/>
              <a:gdLst/>
              <a:ahLst/>
              <a:cxnLst/>
              <a:rect l="l" t="t" r="r" b="b"/>
              <a:pathLst>
                <a:path w="1191" h="1032" extrusionOk="0">
                  <a:moveTo>
                    <a:pt x="513" y="0"/>
                  </a:moveTo>
                  <a:cubicBezTo>
                    <a:pt x="251" y="0"/>
                    <a:pt x="0" y="205"/>
                    <a:pt x="0" y="520"/>
                  </a:cubicBezTo>
                  <a:cubicBezTo>
                    <a:pt x="0" y="794"/>
                    <a:pt x="226" y="1032"/>
                    <a:pt x="512" y="1032"/>
                  </a:cubicBezTo>
                  <a:cubicBezTo>
                    <a:pt x="965" y="1032"/>
                    <a:pt x="1191" y="472"/>
                    <a:pt x="869" y="151"/>
                  </a:cubicBezTo>
                  <a:cubicBezTo>
                    <a:pt x="766" y="47"/>
                    <a:pt x="638" y="0"/>
                    <a:pt x="5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12" name="Google Shape;1112;p28"/>
            <p:cNvSpPr/>
            <p:nvPr/>
          </p:nvSpPr>
          <p:spPr>
            <a:xfrm>
              <a:off x="8530346" y="4777867"/>
              <a:ext cx="38162" cy="33039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4" y="0"/>
                  </a:moveTo>
                  <a:cubicBezTo>
                    <a:pt x="252" y="0"/>
                    <a:pt x="1" y="205"/>
                    <a:pt x="1" y="520"/>
                  </a:cubicBezTo>
                  <a:cubicBezTo>
                    <a:pt x="1" y="794"/>
                    <a:pt x="227" y="1032"/>
                    <a:pt x="513" y="1032"/>
                  </a:cubicBezTo>
                  <a:cubicBezTo>
                    <a:pt x="965" y="1032"/>
                    <a:pt x="1192" y="472"/>
                    <a:pt x="870" y="151"/>
                  </a:cubicBezTo>
                  <a:cubicBezTo>
                    <a:pt x="766" y="47"/>
                    <a:pt x="639" y="0"/>
                    <a:pt x="51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13" name="Google Shape;1113;p28"/>
            <p:cNvSpPr/>
            <p:nvPr/>
          </p:nvSpPr>
          <p:spPr>
            <a:xfrm>
              <a:off x="8413333" y="4777867"/>
              <a:ext cx="38162" cy="33039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4" y="0"/>
                  </a:moveTo>
                  <a:cubicBezTo>
                    <a:pt x="252" y="0"/>
                    <a:pt x="1" y="205"/>
                    <a:pt x="1" y="520"/>
                  </a:cubicBezTo>
                  <a:cubicBezTo>
                    <a:pt x="1" y="794"/>
                    <a:pt x="227" y="1032"/>
                    <a:pt x="501" y="1032"/>
                  </a:cubicBezTo>
                  <a:cubicBezTo>
                    <a:pt x="965" y="1032"/>
                    <a:pt x="1191" y="472"/>
                    <a:pt x="870" y="151"/>
                  </a:cubicBezTo>
                  <a:cubicBezTo>
                    <a:pt x="766" y="47"/>
                    <a:pt x="639" y="0"/>
                    <a:pt x="51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14" name="Google Shape;1114;p28"/>
            <p:cNvSpPr/>
            <p:nvPr/>
          </p:nvSpPr>
          <p:spPr>
            <a:xfrm>
              <a:off x="8881800" y="4998637"/>
              <a:ext cx="38162" cy="32975"/>
            </a:xfrm>
            <a:custGeom>
              <a:avLst/>
              <a:gdLst/>
              <a:ahLst/>
              <a:cxnLst/>
              <a:rect l="l" t="t" r="r" b="b"/>
              <a:pathLst>
                <a:path w="1192" h="1030" extrusionOk="0">
                  <a:moveTo>
                    <a:pt x="519" y="0"/>
                  </a:moveTo>
                  <a:cubicBezTo>
                    <a:pt x="255" y="0"/>
                    <a:pt x="1" y="209"/>
                    <a:pt x="1" y="518"/>
                  </a:cubicBezTo>
                  <a:cubicBezTo>
                    <a:pt x="1" y="791"/>
                    <a:pt x="227" y="1029"/>
                    <a:pt x="501" y="1029"/>
                  </a:cubicBezTo>
                  <a:cubicBezTo>
                    <a:pt x="965" y="1029"/>
                    <a:pt x="1191" y="470"/>
                    <a:pt x="870" y="148"/>
                  </a:cubicBezTo>
                  <a:cubicBezTo>
                    <a:pt x="767" y="46"/>
                    <a:pt x="642" y="0"/>
                    <a:pt x="51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15" name="Google Shape;1115;p28"/>
            <p:cNvSpPr/>
            <p:nvPr/>
          </p:nvSpPr>
          <p:spPr>
            <a:xfrm>
              <a:off x="8764403" y="4998637"/>
              <a:ext cx="38162" cy="32975"/>
            </a:xfrm>
            <a:custGeom>
              <a:avLst/>
              <a:gdLst/>
              <a:ahLst/>
              <a:cxnLst/>
              <a:rect l="l" t="t" r="r" b="b"/>
              <a:pathLst>
                <a:path w="1192" h="1030" extrusionOk="0">
                  <a:moveTo>
                    <a:pt x="519" y="0"/>
                  </a:moveTo>
                  <a:cubicBezTo>
                    <a:pt x="255" y="0"/>
                    <a:pt x="0" y="209"/>
                    <a:pt x="0" y="518"/>
                  </a:cubicBezTo>
                  <a:cubicBezTo>
                    <a:pt x="0" y="791"/>
                    <a:pt x="239" y="1029"/>
                    <a:pt x="512" y="1029"/>
                  </a:cubicBezTo>
                  <a:cubicBezTo>
                    <a:pt x="965" y="1029"/>
                    <a:pt x="1191" y="470"/>
                    <a:pt x="870" y="148"/>
                  </a:cubicBezTo>
                  <a:cubicBezTo>
                    <a:pt x="767" y="46"/>
                    <a:pt x="642" y="0"/>
                    <a:pt x="51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16" name="Google Shape;1116;p28"/>
            <p:cNvSpPr/>
            <p:nvPr/>
          </p:nvSpPr>
          <p:spPr>
            <a:xfrm>
              <a:off x="8647391" y="4998637"/>
              <a:ext cx="38130" cy="32975"/>
            </a:xfrm>
            <a:custGeom>
              <a:avLst/>
              <a:gdLst/>
              <a:ahLst/>
              <a:cxnLst/>
              <a:rect l="l" t="t" r="r" b="b"/>
              <a:pathLst>
                <a:path w="1191" h="1030" extrusionOk="0">
                  <a:moveTo>
                    <a:pt x="518" y="0"/>
                  </a:moveTo>
                  <a:cubicBezTo>
                    <a:pt x="255" y="0"/>
                    <a:pt x="0" y="209"/>
                    <a:pt x="0" y="518"/>
                  </a:cubicBezTo>
                  <a:cubicBezTo>
                    <a:pt x="0" y="791"/>
                    <a:pt x="226" y="1029"/>
                    <a:pt x="512" y="1029"/>
                  </a:cubicBezTo>
                  <a:cubicBezTo>
                    <a:pt x="965" y="1029"/>
                    <a:pt x="1191" y="470"/>
                    <a:pt x="869" y="148"/>
                  </a:cubicBezTo>
                  <a:cubicBezTo>
                    <a:pt x="767" y="46"/>
                    <a:pt x="642" y="0"/>
                    <a:pt x="51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17" name="Google Shape;1117;p28"/>
            <p:cNvSpPr/>
            <p:nvPr/>
          </p:nvSpPr>
          <p:spPr>
            <a:xfrm>
              <a:off x="8530346" y="4998637"/>
              <a:ext cx="38162" cy="32975"/>
            </a:xfrm>
            <a:custGeom>
              <a:avLst/>
              <a:gdLst/>
              <a:ahLst/>
              <a:cxnLst/>
              <a:rect l="l" t="t" r="r" b="b"/>
              <a:pathLst>
                <a:path w="1192" h="1030" extrusionOk="0">
                  <a:moveTo>
                    <a:pt x="519" y="0"/>
                  </a:moveTo>
                  <a:cubicBezTo>
                    <a:pt x="255" y="0"/>
                    <a:pt x="1" y="209"/>
                    <a:pt x="1" y="518"/>
                  </a:cubicBezTo>
                  <a:cubicBezTo>
                    <a:pt x="1" y="791"/>
                    <a:pt x="227" y="1029"/>
                    <a:pt x="513" y="1029"/>
                  </a:cubicBezTo>
                  <a:cubicBezTo>
                    <a:pt x="965" y="1029"/>
                    <a:pt x="1192" y="470"/>
                    <a:pt x="870" y="148"/>
                  </a:cubicBezTo>
                  <a:cubicBezTo>
                    <a:pt x="768" y="46"/>
                    <a:pt x="642" y="0"/>
                    <a:pt x="51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18" name="Google Shape;1118;p28"/>
            <p:cNvSpPr/>
            <p:nvPr/>
          </p:nvSpPr>
          <p:spPr>
            <a:xfrm>
              <a:off x="8413333" y="4998637"/>
              <a:ext cx="38162" cy="32975"/>
            </a:xfrm>
            <a:custGeom>
              <a:avLst/>
              <a:gdLst/>
              <a:ahLst/>
              <a:cxnLst/>
              <a:rect l="l" t="t" r="r" b="b"/>
              <a:pathLst>
                <a:path w="1192" h="1030" extrusionOk="0">
                  <a:moveTo>
                    <a:pt x="519" y="0"/>
                  </a:moveTo>
                  <a:cubicBezTo>
                    <a:pt x="255" y="0"/>
                    <a:pt x="1" y="209"/>
                    <a:pt x="1" y="518"/>
                  </a:cubicBezTo>
                  <a:cubicBezTo>
                    <a:pt x="1" y="791"/>
                    <a:pt x="227" y="1029"/>
                    <a:pt x="501" y="1029"/>
                  </a:cubicBezTo>
                  <a:cubicBezTo>
                    <a:pt x="965" y="1029"/>
                    <a:pt x="1191" y="470"/>
                    <a:pt x="870" y="148"/>
                  </a:cubicBezTo>
                  <a:cubicBezTo>
                    <a:pt x="768" y="46"/>
                    <a:pt x="642" y="0"/>
                    <a:pt x="51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19" name="Google Shape;1119;p28"/>
            <p:cNvSpPr/>
            <p:nvPr/>
          </p:nvSpPr>
          <p:spPr>
            <a:xfrm>
              <a:off x="8369505" y="4354255"/>
              <a:ext cx="585138" cy="79685"/>
            </a:xfrm>
            <a:custGeom>
              <a:avLst/>
              <a:gdLst/>
              <a:ahLst/>
              <a:cxnLst/>
              <a:rect l="l" t="t" r="r" b="b"/>
              <a:pathLst>
                <a:path w="18277" h="2489" extrusionOk="0">
                  <a:moveTo>
                    <a:pt x="1882" y="0"/>
                  </a:moveTo>
                  <a:lnTo>
                    <a:pt x="1" y="1893"/>
                  </a:lnTo>
                  <a:lnTo>
                    <a:pt x="334" y="2215"/>
                  </a:lnTo>
                  <a:lnTo>
                    <a:pt x="1882" y="655"/>
                  </a:lnTo>
                  <a:lnTo>
                    <a:pt x="3691" y="2489"/>
                  </a:lnTo>
                  <a:lnTo>
                    <a:pt x="5513" y="655"/>
                  </a:lnTo>
                  <a:lnTo>
                    <a:pt x="7323" y="2489"/>
                  </a:lnTo>
                  <a:lnTo>
                    <a:pt x="9145" y="655"/>
                  </a:lnTo>
                  <a:lnTo>
                    <a:pt x="10966" y="2489"/>
                  </a:lnTo>
                  <a:lnTo>
                    <a:pt x="12776" y="655"/>
                  </a:lnTo>
                  <a:lnTo>
                    <a:pt x="14598" y="2489"/>
                  </a:lnTo>
                  <a:lnTo>
                    <a:pt x="16407" y="655"/>
                  </a:lnTo>
                  <a:lnTo>
                    <a:pt x="17955" y="2215"/>
                  </a:lnTo>
                  <a:lnTo>
                    <a:pt x="18277" y="1893"/>
                  </a:lnTo>
                  <a:lnTo>
                    <a:pt x="16407" y="0"/>
                  </a:lnTo>
                  <a:lnTo>
                    <a:pt x="14598" y="1834"/>
                  </a:lnTo>
                  <a:lnTo>
                    <a:pt x="12776" y="0"/>
                  </a:lnTo>
                  <a:lnTo>
                    <a:pt x="10966" y="1846"/>
                  </a:lnTo>
                  <a:lnTo>
                    <a:pt x="9145" y="0"/>
                  </a:lnTo>
                  <a:lnTo>
                    <a:pt x="7323" y="1834"/>
                  </a:lnTo>
                  <a:lnTo>
                    <a:pt x="5513" y="0"/>
                  </a:lnTo>
                  <a:lnTo>
                    <a:pt x="3691" y="1846"/>
                  </a:lnTo>
                  <a:lnTo>
                    <a:pt x="188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20" name="Google Shape;1120;p28"/>
            <p:cNvSpPr/>
            <p:nvPr/>
          </p:nvSpPr>
          <p:spPr>
            <a:xfrm>
              <a:off x="8834931" y="4507091"/>
              <a:ext cx="123130" cy="123162"/>
            </a:xfrm>
            <a:custGeom>
              <a:avLst/>
              <a:gdLst/>
              <a:ahLst/>
              <a:cxnLst/>
              <a:rect l="l" t="t" r="r" b="b"/>
              <a:pathLst>
                <a:path w="3846" h="3847" extrusionOk="0">
                  <a:moveTo>
                    <a:pt x="1560" y="1"/>
                  </a:moveTo>
                  <a:lnTo>
                    <a:pt x="1560" y="1560"/>
                  </a:lnTo>
                  <a:lnTo>
                    <a:pt x="0" y="1560"/>
                  </a:lnTo>
                  <a:lnTo>
                    <a:pt x="0" y="2287"/>
                  </a:lnTo>
                  <a:lnTo>
                    <a:pt x="1560" y="2287"/>
                  </a:lnTo>
                  <a:lnTo>
                    <a:pt x="1560" y="3846"/>
                  </a:lnTo>
                  <a:lnTo>
                    <a:pt x="2286" y="3846"/>
                  </a:lnTo>
                  <a:lnTo>
                    <a:pt x="2286" y="2287"/>
                  </a:lnTo>
                  <a:lnTo>
                    <a:pt x="3846" y="2287"/>
                  </a:lnTo>
                  <a:lnTo>
                    <a:pt x="3846" y="1560"/>
                  </a:lnTo>
                  <a:lnTo>
                    <a:pt x="2286" y="1560"/>
                  </a:lnTo>
                  <a:lnTo>
                    <a:pt x="228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1121" name="Google Shape;1121;p28"/>
          <p:cNvSpPr/>
          <p:nvPr/>
        </p:nvSpPr>
        <p:spPr>
          <a:xfrm rot="10800000" flipH="1">
            <a:off x="11011384" y="6516364"/>
            <a:ext cx="111048" cy="111048"/>
          </a:xfrm>
          <a:custGeom>
            <a:avLst/>
            <a:gdLst/>
            <a:ahLst/>
            <a:cxnLst/>
            <a:rect l="l" t="t" r="r" b="b"/>
            <a:pathLst>
              <a:path w="2596" h="2596" extrusionOk="0">
                <a:moveTo>
                  <a:pt x="0" y="0"/>
                </a:moveTo>
                <a:lnTo>
                  <a:pt x="0" y="2596"/>
                </a:lnTo>
                <a:lnTo>
                  <a:pt x="2596" y="2596"/>
                </a:lnTo>
                <a:lnTo>
                  <a:pt x="2596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1122" name="Google Shape;1122;p28"/>
          <p:cNvSpPr/>
          <p:nvPr/>
        </p:nvSpPr>
        <p:spPr>
          <a:xfrm rot="10800000" flipH="1">
            <a:off x="11258892" y="6515338"/>
            <a:ext cx="800180" cy="109038"/>
          </a:xfrm>
          <a:custGeom>
            <a:avLst/>
            <a:gdLst/>
            <a:ahLst/>
            <a:cxnLst/>
            <a:rect l="l" t="t" r="r" b="b"/>
            <a:pathLst>
              <a:path w="18706" h="2549" extrusionOk="0">
                <a:moveTo>
                  <a:pt x="1917" y="1"/>
                </a:moveTo>
                <a:lnTo>
                  <a:pt x="1" y="1941"/>
                </a:lnTo>
                <a:lnTo>
                  <a:pt x="334" y="2275"/>
                </a:lnTo>
                <a:lnTo>
                  <a:pt x="1917" y="667"/>
                </a:lnTo>
                <a:lnTo>
                  <a:pt x="3775" y="2548"/>
                </a:lnTo>
                <a:lnTo>
                  <a:pt x="5644" y="667"/>
                </a:lnTo>
                <a:lnTo>
                  <a:pt x="7502" y="2548"/>
                </a:lnTo>
                <a:lnTo>
                  <a:pt x="9359" y="667"/>
                </a:lnTo>
                <a:lnTo>
                  <a:pt x="11216" y="2548"/>
                </a:lnTo>
                <a:lnTo>
                  <a:pt x="13074" y="667"/>
                </a:lnTo>
                <a:lnTo>
                  <a:pt x="14931" y="2548"/>
                </a:lnTo>
                <a:lnTo>
                  <a:pt x="16788" y="667"/>
                </a:lnTo>
                <a:lnTo>
                  <a:pt x="18372" y="2275"/>
                </a:lnTo>
                <a:lnTo>
                  <a:pt x="18705" y="1941"/>
                </a:lnTo>
                <a:lnTo>
                  <a:pt x="16788" y="1"/>
                </a:lnTo>
                <a:lnTo>
                  <a:pt x="14931" y="1882"/>
                </a:lnTo>
                <a:lnTo>
                  <a:pt x="13074" y="1"/>
                </a:lnTo>
                <a:lnTo>
                  <a:pt x="11216" y="1882"/>
                </a:lnTo>
                <a:lnTo>
                  <a:pt x="9359" y="1"/>
                </a:lnTo>
                <a:lnTo>
                  <a:pt x="7502" y="1882"/>
                </a:lnTo>
                <a:lnTo>
                  <a:pt x="5644" y="1"/>
                </a:lnTo>
                <a:lnTo>
                  <a:pt x="3775" y="1882"/>
                </a:lnTo>
                <a:lnTo>
                  <a:pt x="1917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grpSp>
        <p:nvGrpSpPr>
          <p:cNvPr id="1123" name="Google Shape;1123;p28"/>
          <p:cNvGrpSpPr/>
          <p:nvPr/>
        </p:nvGrpSpPr>
        <p:grpSpPr>
          <a:xfrm rot="10800000" flipH="1">
            <a:off x="11790935" y="5662146"/>
            <a:ext cx="284768" cy="464435"/>
            <a:chOff x="191876" y="116083"/>
            <a:chExt cx="213576" cy="348326"/>
          </a:xfrm>
        </p:grpSpPr>
        <p:sp>
          <p:nvSpPr>
            <p:cNvPr id="1124" name="Google Shape;1124;p28"/>
            <p:cNvSpPr/>
            <p:nvPr/>
          </p:nvSpPr>
          <p:spPr>
            <a:xfrm>
              <a:off x="352794" y="267841"/>
              <a:ext cx="52657" cy="44810"/>
            </a:xfrm>
            <a:custGeom>
              <a:avLst/>
              <a:gdLst/>
              <a:ahLst/>
              <a:cxnLst/>
              <a:rect l="l" t="t" r="r" b="b"/>
              <a:pathLst>
                <a:path w="1644" h="1399" extrusionOk="0">
                  <a:moveTo>
                    <a:pt x="710" y="1"/>
                  </a:moveTo>
                  <a:cubicBezTo>
                    <a:pt x="348" y="1"/>
                    <a:pt x="1" y="278"/>
                    <a:pt x="1" y="696"/>
                  </a:cubicBezTo>
                  <a:cubicBezTo>
                    <a:pt x="1" y="1089"/>
                    <a:pt x="322" y="1398"/>
                    <a:pt x="703" y="1398"/>
                  </a:cubicBezTo>
                  <a:cubicBezTo>
                    <a:pt x="1334" y="1398"/>
                    <a:pt x="1644" y="648"/>
                    <a:pt x="1203" y="208"/>
                  </a:cubicBezTo>
                  <a:cubicBezTo>
                    <a:pt x="1060" y="65"/>
                    <a:pt x="883" y="1"/>
                    <a:pt x="71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25" name="Google Shape;1125;p28"/>
            <p:cNvSpPr/>
            <p:nvPr/>
          </p:nvSpPr>
          <p:spPr>
            <a:xfrm>
              <a:off x="191876" y="267841"/>
              <a:ext cx="52657" cy="44810"/>
            </a:xfrm>
            <a:custGeom>
              <a:avLst/>
              <a:gdLst/>
              <a:ahLst/>
              <a:cxnLst/>
              <a:rect l="l" t="t" r="r" b="b"/>
              <a:pathLst>
                <a:path w="1644" h="1399" extrusionOk="0">
                  <a:moveTo>
                    <a:pt x="700" y="1"/>
                  </a:moveTo>
                  <a:cubicBezTo>
                    <a:pt x="342" y="1"/>
                    <a:pt x="0" y="278"/>
                    <a:pt x="0" y="696"/>
                  </a:cubicBezTo>
                  <a:cubicBezTo>
                    <a:pt x="0" y="1089"/>
                    <a:pt x="310" y="1398"/>
                    <a:pt x="703" y="1398"/>
                  </a:cubicBezTo>
                  <a:cubicBezTo>
                    <a:pt x="1322" y="1398"/>
                    <a:pt x="1643" y="648"/>
                    <a:pt x="1191" y="208"/>
                  </a:cubicBezTo>
                  <a:cubicBezTo>
                    <a:pt x="1048" y="65"/>
                    <a:pt x="872" y="1"/>
                    <a:pt x="70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26" name="Google Shape;1126;p28"/>
            <p:cNvSpPr/>
            <p:nvPr/>
          </p:nvSpPr>
          <p:spPr>
            <a:xfrm>
              <a:off x="352794" y="116083"/>
              <a:ext cx="52657" cy="45162"/>
            </a:xfrm>
            <a:custGeom>
              <a:avLst/>
              <a:gdLst/>
              <a:ahLst/>
              <a:cxnLst/>
              <a:rect l="l" t="t" r="r" b="b"/>
              <a:pathLst>
                <a:path w="1644" h="1410" extrusionOk="0">
                  <a:moveTo>
                    <a:pt x="711" y="0"/>
                  </a:moveTo>
                  <a:cubicBezTo>
                    <a:pt x="349" y="0"/>
                    <a:pt x="1" y="280"/>
                    <a:pt x="1" y="707"/>
                  </a:cubicBezTo>
                  <a:cubicBezTo>
                    <a:pt x="1" y="1088"/>
                    <a:pt x="310" y="1409"/>
                    <a:pt x="703" y="1409"/>
                  </a:cubicBezTo>
                  <a:cubicBezTo>
                    <a:pt x="1334" y="1409"/>
                    <a:pt x="1644" y="647"/>
                    <a:pt x="1203" y="207"/>
                  </a:cubicBezTo>
                  <a:cubicBezTo>
                    <a:pt x="1061" y="64"/>
                    <a:pt x="884" y="0"/>
                    <a:pt x="7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27" name="Google Shape;1127;p28"/>
            <p:cNvSpPr/>
            <p:nvPr/>
          </p:nvSpPr>
          <p:spPr>
            <a:xfrm>
              <a:off x="191876" y="116083"/>
              <a:ext cx="52657" cy="45162"/>
            </a:xfrm>
            <a:custGeom>
              <a:avLst/>
              <a:gdLst/>
              <a:ahLst/>
              <a:cxnLst/>
              <a:rect l="l" t="t" r="r" b="b"/>
              <a:pathLst>
                <a:path w="1644" h="1410" extrusionOk="0">
                  <a:moveTo>
                    <a:pt x="702" y="0"/>
                  </a:moveTo>
                  <a:cubicBezTo>
                    <a:pt x="343" y="0"/>
                    <a:pt x="0" y="280"/>
                    <a:pt x="0" y="707"/>
                  </a:cubicBezTo>
                  <a:cubicBezTo>
                    <a:pt x="0" y="1088"/>
                    <a:pt x="310" y="1409"/>
                    <a:pt x="703" y="1409"/>
                  </a:cubicBezTo>
                  <a:cubicBezTo>
                    <a:pt x="1322" y="1409"/>
                    <a:pt x="1643" y="647"/>
                    <a:pt x="1191" y="207"/>
                  </a:cubicBezTo>
                  <a:cubicBezTo>
                    <a:pt x="1048" y="64"/>
                    <a:pt x="873" y="0"/>
                    <a:pt x="70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28" name="Google Shape;1128;p28"/>
            <p:cNvSpPr/>
            <p:nvPr/>
          </p:nvSpPr>
          <p:spPr>
            <a:xfrm>
              <a:off x="352794" y="419631"/>
              <a:ext cx="52657" cy="44778"/>
            </a:xfrm>
            <a:custGeom>
              <a:avLst/>
              <a:gdLst/>
              <a:ahLst/>
              <a:cxnLst/>
              <a:rect l="l" t="t" r="r" b="b"/>
              <a:pathLst>
                <a:path w="1644" h="1398" extrusionOk="0">
                  <a:moveTo>
                    <a:pt x="711" y="1"/>
                  </a:moveTo>
                  <a:cubicBezTo>
                    <a:pt x="349" y="1"/>
                    <a:pt x="1" y="280"/>
                    <a:pt x="1" y="707"/>
                  </a:cubicBezTo>
                  <a:cubicBezTo>
                    <a:pt x="1" y="1088"/>
                    <a:pt x="322" y="1398"/>
                    <a:pt x="703" y="1398"/>
                  </a:cubicBezTo>
                  <a:cubicBezTo>
                    <a:pt x="1334" y="1398"/>
                    <a:pt x="1644" y="648"/>
                    <a:pt x="1203" y="207"/>
                  </a:cubicBezTo>
                  <a:cubicBezTo>
                    <a:pt x="1061" y="65"/>
                    <a:pt x="884" y="1"/>
                    <a:pt x="71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29" name="Google Shape;1129;p28"/>
            <p:cNvSpPr/>
            <p:nvPr/>
          </p:nvSpPr>
          <p:spPr>
            <a:xfrm>
              <a:off x="191876" y="419631"/>
              <a:ext cx="52657" cy="44778"/>
            </a:xfrm>
            <a:custGeom>
              <a:avLst/>
              <a:gdLst/>
              <a:ahLst/>
              <a:cxnLst/>
              <a:rect l="l" t="t" r="r" b="b"/>
              <a:pathLst>
                <a:path w="1644" h="1398" extrusionOk="0">
                  <a:moveTo>
                    <a:pt x="702" y="1"/>
                  </a:moveTo>
                  <a:cubicBezTo>
                    <a:pt x="343" y="1"/>
                    <a:pt x="0" y="280"/>
                    <a:pt x="0" y="707"/>
                  </a:cubicBezTo>
                  <a:cubicBezTo>
                    <a:pt x="0" y="1088"/>
                    <a:pt x="310" y="1398"/>
                    <a:pt x="703" y="1398"/>
                  </a:cubicBezTo>
                  <a:cubicBezTo>
                    <a:pt x="1322" y="1398"/>
                    <a:pt x="1643" y="648"/>
                    <a:pt x="1191" y="207"/>
                  </a:cubicBezTo>
                  <a:cubicBezTo>
                    <a:pt x="1048" y="65"/>
                    <a:pt x="873" y="1"/>
                    <a:pt x="70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1130" name="Google Shape;1130;p28"/>
          <p:cNvSpPr/>
          <p:nvPr/>
        </p:nvSpPr>
        <p:spPr>
          <a:xfrm rot="-2700000">
            <a:off x="123517" y="5252699"/>
            <a:ext cx="199934" cy="199936"/>
          </a:xfrm>
          <a:custGeom>
            <a:avLst/>
            <a:gdLst/>
            <a:ahLst/>
            <a:cxnLst/>
            <a:rect l="l" t="t" r="r" b="b"/>
            <a:pathLst>
              <a:path w="4406" h="4407" extrusionOk="0">
                <a:moveTo>
                  <a:pt x="703" y="1"/>
                </a:moveTo>
                <a:lnTo>
                  <a:pt x="0" y="703"/>
                </a:lnTo>
                <a:lnTo>
                  <a:pt x="1500" y="2203"/>
                </a:lnTo>
                <a:lnTo>
                  <a:pt x="0" y="3716"/>
                </a:lnTo>
                <a:lnTo>
                  <a:pt x="703" y="4406"/>
                </a:lnTo>
                <a:lnTo>
                  <a:pt x="2203" y="2906"/>
                </a:lnTo>
                <a:lnTo>
                  <a:pt x="3703" y="4406"/>
                </a:lnTo>
                <a:lnTo>
                  <a:pt x="4405" y="3716"/>
                </a:lnTo>
                <a:lnTo>
                  <a:pt x="2905" y="2203"/>
                </a:lnTo>
                <a:lnTo>
                  <a:pt x="4405" y="703"/>
                </a:lnTo>
                <a:lnTo>
                  <a:pt x="3703" y="1"/>
                </a:lnTo>
                <a:lnTo>
                  <a:pt x="2203" y="1501"/>
                </a:lnTo>
                <a:lnTo>
                  <a:pt x="703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1131" name="Google Shape;1131;p28"/>
          <p:cNvSpPr/>
          <p:nvPr/>
        </p:nvSpPr>
        <p:spPr>
          <a:xfrm>
            <a:off x="10378767" y="0"/>
            <a:ext cx="1813307" cy="1824592"/>
          </a:xfrm>
          <a:custGeom>
            <a:avLst/>
            <a:gdLst/>
            <a:ahLst/>
            <a:cxnLst/>
            <a:rect l="l" t="t" r="r" b="b"/>
            <a:pathLst>
              <a:path w="45344" h="45630" extrusionOk="0">
                <a:moveTo>
                  <a:pt x="19487" y="0"/>
                </a:moveTo>
                <a:lnTo>
                  <a:pt x="12928" y="6559"/>
                </a:lnTo>
                <a:lnTo>
                  <a:pt x="0" y="6559"/>
                </a:lnTo>
                <a:lnTo>
                  <a:pt x="0" y="45630"/>
                </a:lnTo>
                <a:lnTo>
                  <a:pt x="38690" y="45630"/>
                </a:lnTo>
                <a:lnTo>
                  <a:pt x="38690" y="32511"/>
                </a:lnTo>
                <a:lnTo>
                  <a:pt x="45344" y="25857"/>
                </a:lnTo>
                <a:lnTo>
                  <a:pt x="45344" y="95"/>
                </a:lnTo>
                <a:close/>
              </a:path>
            </a:pathLst>
          </a:custGeom>
          <a:solidFill>
            <a:schemeClr val="accent4"/>
          </a:solidFill>
          <a:ln w="9525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32" name="Google Shape;1132;p28"/>
          <p:cNvSpPr/>
          <p:nvPr/>
        </p:nvSpPr>
        <p:spPr>
          <a:xfrm>
            <a:off x="10558633" y="412234"/>
            <a:ext cx="1180400" cy="1246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grpSp>
        <p:nvGrpSpPr>
          <p:cNvPr id="1133" name="Google Shape;1133;p28"/>
          <p:cNvGrpSpPr/>
          <p:nvPr/>
        </p:nvGrpSpPr>
        <p:grpSpPr>
          <a:xfrm rot="10800000" flipH="1">
            <a:off x="10655034" y="572112"/>
            <a:ext cx="987596" cy="951111"/>
            <a:chOff x="8369505" y="4354255"/>
            <a:chExt cx="588555" cy="566812"/>
          </a:xfrm>
        </p:grpSpPr>
        <p:sp>
          <p:nvSpPr>
            <p:cNvPr id="1134" name="Google Shape;1134;p28"/>
            <p:cNvSpPr/>
            <p:nvPr/>
          </p:nvSpPr>
          <p:spPr>
            <a:xfrm>
              <a:off x="8881800" y="4888380"/>
              <a:ext cx="38162" cy="32687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1" y="1"/>
                    <a:pt x="1" y="203"/>
                    <a:pt x="1" y="509"/>
                  </a:cubicBezTo>
                  <a:cubicBezTo>
                    <a:pt x="1" y="794"/>
                    <a:pt x="227" y="1021"/>
                    <a:pt x="501" y="1021"/>
                  </a:cubicBezTo>
                  <a:cubicBezTo>
                    <a:pt x="965" y="1021"/>
                    <a:pt x="1191" y="473"/>
                    <a:pt x="870" y="152"/>
                  </a:cubicBezTo>
                  <a:cubicBezTo>
                    <a:pt x="765" y="47"/>
                    <a:pt x="637" y="1"/>
                    <a:pt x="512" y="1"/>
                  </a:cubicBez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35" name="Google Shape;1135;p28"/>
            <p:cNvSpPr/>
            <p:nvPr/>
          </p:nvSpPr>
          <p:spPr>
            <a:xfrm>
              <a:off x="8764403" y="4888380"/>
              <a:ext cx="38162" cy="32687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0" y="1"/>
                    <a:pt x="0" y="203"/>
                    <a:pt x="0" y="509"/>
                  </a:cubicBezTo>
                  <a:cubicBezTo>
                    <a:pt x="0" y="794"/>
                    <a:pt x="227" y="1021"/>
                    <a:pt x="512" y="1021"/>
                  </a:cubicBezTo>
                  <a:cubicBezTo>
                    <a:pt x="965" y="1021"/>
                    <a:pt x="1191" y="473"/>
                    <a:pt x="870" y="152"/>
                  </a:cubicBezTo>
                  <a:cubicBezTo>
                    <a:pt x="765" y="47"/>
                    <a:pt x="637" y="1"/>
                    <a:pt x="512" y="1"/>
                  </a:cubicBez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36" name="Google Shape;1136;p28"/>
            <p:cNvSpPr/>
            <p:nvPr/>
          </p:nvSpPr>
          <p:spPr>
            <a:xfrm>
              <a:off x="8647391" y="4888380"/>
              <a:ext cx="38130" cy="32687"/>
            </a:xfrm>
            <a:custGeom>
              <a:avLst/>
              <a:gdLst/>
              <a:ahLst/>
              <a:cxnLst/>
              <a:rect l="l" t="t" r="r" b="b"/>
              <a:pathLst>
                <a:path w="1191" h="1021" extrusionOk="0">
                  <a:moveTo>
                    <a:pt x="512" y="1"/>
                  </a:moveTo>
                  <a:cubicBezTo>
                    <a:pt x="250" y="1"/>
                    <a:pt x="0" y="203"/>
                    <a:pt x="0" y="509"/>
                  </a:cubicBezTo>
                  <a:cubicBezTo>
                    <a:pt x="0" y="794"/>
                    <a:pt x="226" y="1021"/>
                    <a:pt x="512" y="1021"/>
                  </a:cubicBezTo>
                  <a:cubicBezTo>
                    <a:pt x="965" y="1021"/>
                    <a:pt x="1191" y="473"/>
                    <a:pt x="869" y="152"/>
                  </a:cubicBezTo>
                  <a:cubicBezTo>
                    <a:pt x="765" y="47"/>
                    <a:pt x="637" y="1"/>
                    <a:pt x="512" y="1"/>
                  </a:cubicBez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37" name="Google Shape;1137;p28"/>
            <p:cNvSpPr/>
            <p:nvPr/>
          </p:nvSpPr>
          <p:spPr>
            <a:xfrm>
              <a:off x="8530346" y="4888380"/>
              <a:ext cx="38162" cy="32687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1" y="1"/>
                    <a:pt x="1" y="203"/>
                    <a:pt x="1" y="509"/>
                  </a:cubicBezTo>
                  <a:cubicBezTo>
                    <a:pt x="1" y="794"/>
                    <a:pt x="227" y="1021"/>
                    <a:pt x="513" y="1021"/>
                  </a:cubicBezTo>
                  <a:cubicBezTo>
                    <a:pt x="965" y="1021"/>
                    <a:pt x="1192" y="473"/>
                    <a:pt x="870" y="152"/>
                  </a:cubicBezTo>
                  <a:cubicBezTo>
                    <a:pt x="766" y="47"/>
                    <a:pt x="638" y="1"/>
                    <a:pt x="512" y="1"/>
                  </a:cubicBez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38" name="Google Shape;1138;p28"/>
            <p:cNvSpPr/>
            <p:nvPr/>
          </p:nvSpPr>
          <p:spPr>
            <a:xfrm>
              <a:off x="8413333" y="4888380"/>
              <a:ext cx="38162" cy="32687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1" y="1"/>
                    <a:pt x="1" y="203"/>
                    <a:pt x="1" y="509"/>
                  </a:cubicBezTo>
                  <a:cubicBezTo>
                    <a:pt x="1" y="794"/>
                    <a:pt x="227" y="1021"/>
                    <a:pt x="501" y="1021"/>
                  </a:cubicBezTo>
                  <a:cubicBezTo>
                    <a:pt x="965" y="1021"/>
                    <a:pt x="1191" y="473"/>
                    <a:pt x="870" y="152"/>
                  </a:cubicBezTo>
                  <a:cubicBezTo>
                    <a:pt x="766" y="47"/>
                    <a:pt x="638" y="1"/>
                    <a:pt x="512" y="1"/>
                  </a:cubicBez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39" name="Google Shape;1139;p28"/>
            <p:cNvSpPr/>
            <p:nvPr/>
          </p:nvSpPr>
          <p:spPr>
            <a:xfrm>
              <a:off x="8881800" y="4777867"/>
              <a:ext cx="38162" cy="33039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4" y="0"/>
                  </a:moveTo>
                  <a:cubicBezTo>
                    <a:pt x="252" y="0"/>
                    <a:pt x="1" y="205"/>
                    <a:pt x="1" y="520"/>
                  </a:cubicBezTo>
                  <a:cubicBezTo>
                    <a:pt x="1" y="794"/>
                    <a:pt x="227" y="1032"/>
                    <a:pt x="501" y="1032"/>
                  </a:cubicBezTo>
                  <a:cubicBezTo>
                    <a:pt x="965" y="1032"/>
                    <a:pt x="1191" y="472"/>
                    <a:pt x="870" y="151"/>
                  </a:cubicBezTo>
                  <a:cubicBezTo>
                    <a:pt x="766" y="47"/>
                    <a:pt x="638" y="0"/>
                    <a:pt x="514" y="0"/>
                  </a:cubicBez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40" name="Google Shape;1140;p28"/>
            <p:cNvSpPr/>
            <p:nvPr/>
          </p:nvSpPr>
          <p:spPr>
            <a:xfrm>
              <a:off x="8764403" y="4777867"/>
              <a:ext cx="38162" cy="33039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3" y="0"/>
                  </a:moveTo>
                  <a:cubicBezTo>
                    <a:pt x="251" y="0"/>
                    <a:pt x="0" y="205"/>
                    <a:pt x="0" y="520"/>
                  </a:cubicBezTo>
                  <a:cubicBezTo>
                    <a:pt x="0" y="794"/>
                    <a:pt x="227" y="1032"/>
                    <a:pt x="512" y="1032"/>
                  </a:cubicBezTo>
                  <a:cubicBezTo>
                    <a:pt x="965" y="1032"/>
                    <a:pt x="1191" y="472"/>
                    <a:pt x="870" y="151"/>
                  </a:cubicBezTo>
                  <a:cubicBezTo>
                    <a:pt x="766" y="47"/>
                    <a:pt x="638" y="0"/>
                    <a:pt x="513" y="0"/>
                  </a:cubicBez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41" name="Google Shape;1141;p28"/>
            <p:cNvSpPr/>
            <p:nvPr/>
          </p:nvSpPr>
          <p:spPr>
            <a:xfrm>
              <a:off x="8647391" y="4777867"/>
              <a:ext cx="38130" cy="33039"/>
            </a:xfrm>
            <a:custGeom>
              <a:avLst/>
              <a:gdLst/>
              <a:ahLst/>
              <a:cxnLst/>
              <a:rect l="l" t="t" r="r" b="b"/>
              <a:pathLst>
                <a:path w="1191" h="1032" extrusionOk="0">
                  <a:moveTo>
                    <a:pt x="513" y="0"/>
                  </a:moveTo>
                  <a:cubicBezTo>
                    <a:pt x="251" y="0"/>
                    <a:pt x="0" y="205"/>
                    <a:pt x="0" y="520"/>
                  </a:cubicBezTo>
                  <a:cubicBezTo>
                    <a:pt x="0" y="794"/>
                    <a:pt x="226" y="1032"/>
                    <a:pt x="512" y="1032"/>
                  </a:cubicBezTo>
                  <a:cubicBezTo>
                    <a:pt x="965" y="1032"/>
                    <a:pt x="1191" y="472"/>
                    <a:pt x="869" y="151"/>
                  </a:cubicBezTo>
                  <a:cubicBezTo>
                    <a:pt x="766" y="47"/>
                    <a:pt x="638" y="0"/>
                    <a:pt x="513" y="0"/>
                  </a:cubicBez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42" name="Google Shape;1142;p28"/>
            <p:cNvSpPr/>
            <p:nvPr/>
          </p:nvSpPr>
          <p:spPr>
            <a:xfrm>
              <a:off x="8530346" y="4777867"/>
              <a:ext cx="38162" cy="33039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4" y="0"/>
                  </a:moveTo>
                  <a:cubicBezTo>
                    <a:pt x="252" y="0"/>
                    <a:pt x="1" y="205"/>
                    <a:pt x="1" y="520"/>
                  </a:cubicBezTo>
                  <a:cubicBezTo>
                    <a:pt x="1" y="794"/>
                    <a:pt x="227" y="1032"/>
                    <a:pt x="513" y="1032"/>
                  </a:cubicBezTo>
                  <a:cubicBezTo>
                    <a:pt x="965" y="1032"/>
                    <a:pt x="1192" y="472"/>
                    <a:pt x="870" y="151"/>
                  </a:cubicBezTo>
                  <a:cubicBezTo>
                    <a:pt x="766" y="47"/>
                    <a:pt x="639" y="0"/>
                    <a:pt x="514" y="0"/>
                  </a:cubicBez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43" name="Google Shape;1143;p28"/>
            <p:cNvSpPr/>
            <p:nvPr/>
          </p:nvSpPr>
          <p:spPr>
            <a:xfrm>
              <a:off x="8413333" y="4777867"/>
              <a:ext cx="38162" cy="33039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4" y="0"/>
                  </a:moveTo>
                  <a:cubicBezTo>
                    <a:pt x="252" y="0"/>
                    <a:pt x="1" y="205"/>
                    <a:pt x="1" y="520"/>
                  </a:cubicBezTo>
                  <a:cubicBezTo>
                    <a:pt x="1" y="794"/>
                    <a:pt x="227" y="1032"/>
                    <a:pt x="501" y="1032"/>
                  </a:cubicBezTo>
                  <a:cubicBezTo>
                    <a:pt x="965" y="1032"/>
                    <a:pt x="1191" y="472"/>
                    <a:pt x="870" y="151"/>
                  </a:cubicBezTo>
                  <a:cubicBezTo>
                    <a:pt x="766" y="47"/>
                    <a:pt x="639" y="0"/>
                    <a:pt x="514" y="0"/>
                  </a:cubicBez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44" name="Google Shape;1144;p28"/>
            <p:cNvSpPr/>
            <p:nvPr/>
          </p:nvSpPr>
          <p:spPr>
            <a:xfrm>
              <a:off x="8369505" y="4354255"/>
              <a:ext cx="585138" cy="79685"/>
            </a:xfrm>
            <a:custGeom>
              <a:avLst/>
              <a:gdLst/>
              <a:ahLst/>
              <a:cxnLst/>
              <a:rect l="l" t="t" r="r" b="b"/>
              <a:pathLst>
                <a:path w="18277" h="2489" extrusionOk="0">
                  <a:moveTo>
                    <a:pt x="1882" y="0"/>
                  </a:moveTo>
                  <a:lnTo>
                    <a:pt x="1" y="1893"/>
                  </a:lnTo>
                  <a:lnTo>
                    <a:pt x="334" y="2215"/>
                  </a:lnTo>
                  <a:lnTo>
                    <a:pt x="1882" y="655"/>
                  </a:lnTo>
                  <a:lnTo>
                    <a:pt x="3691" y="2489"/>
                  </a:lnTo>
                  <a:lnTo>
                    <a:pt x="5513" y="655"/>
                  </a:lnTo>
                  <a:lnTo>
                    <a:pt x="7323" y="2489"/>
                  </a:lnTo>
                  <a:lnTo>
                    <a:pt x="9145" y="655"/>
                  </a:lnTo>
                  <a:lnTo>
                    <a:pt x="10966" y="2489"/>
                  </a:lnTo>
                  <a:lnTo>
                    <a:pt x="12776" y="655"/>
                  </a:lnTo>
                  <a:lnTo>
                    <a:pt x="14598" y="2489"/>
                  </a:lnTo>
                  <a:lnTo>
                    <a:pt x="16407" y="655"/>
                  </a:lnTo>
                  <a:lnTo>
                    <a:pt x="17955" y="2215"/>
                  </a:lnTo>
                  <a:lnTo>
                    <a:pt x="18277" y="1893"/>
                  </a:lnTo>
                  <a:lnTo>
                    <a:pt x="16407" y="0"/>
                  </a:lnTo>
                  <a:lnTo>
                    <a:pt x="14598" y="1834"/>
                  </a:lnTo>
                  <a:lnTo>
                    <a:pt x="12776" y="0"/>
                  </a:lnTo>
                  <a:lnTo>
                    <a:pt x="10966" y="1846"/>
                  </a:lnTo>
                  <a:lnTo>
                    <a:pt x="9145" y="0"/>
                  </a:lnTo>
                  <a:lnTo>
                    <a:pt x="7323" y="1834"/>
                  </a:lnTo>
                  <a:lnTo>
                    <a:pt x="5513" y="0"/>
                  </a:lnTo>
                  <a:lnTo>
                    <a:pt x="3691" y="1846"/>
                  </a:lnTo>
                  <a:lnTo>
                    <a:pt x="1882" y="0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45" name="Google Shape;1145;p28"/>
            <p:cNvSpPr/>
            <p:nvPr/>
          </p:nvSpPr>
          <p:spPr>
            <a:xfrm>
              <a:off x="8834931" y="4507091"/>
              <a:ext cx="123130" cy="123162"/>
            </a:xfrm>
            <a:custGeom>
              <a:avLst/>
              <a:gdLst/>
              <a:ahLst/>
              <a:cxnLst/>
              <a:rect l="l" t="t" r="r" b="b"/>
              <a:pathLst>
                <a:path w="3846" h="3847" extrusionOk="0">
                  <a:moveTo>
                    <a:pt x="1560" y="1"/>
                  </a:moveTo>
                  <a:lnTo>
                    <a:pt x="1560" y="1560"/>
                  </a:lnTo>
                  <a:lnTo>
                    <a:pt x="0" y="1560"/>
                  </a:lnTo>
                  <a:lnTo>
                    <a:pt x="0" y="2287"/>
                  </a:lnTo>
                  <a:lnTo>
                    <a:pt x="1560" y="2287"/>
                  </a:lnTo>
                  <a:lnTo>
                    <a:pt x="1560" y="3846"/>
                  </a:lnTo>
                  <a:lnTo>
                    <a:pt x="2286" y="3846"/>
                  </a:lnTo>
                  <a:lnTo>
                    <a:pt x="2286" y="2287"/>
                  </a:lnTo>
                  <a:lnTo>
                    <a:pt x="3846" y="2287"/>
                  </a:lnTo>
                  <a:lnTo>
                    <a:pt x="3846" y="1560"/>
                  </a:lnTo>
                  <a:lnTo>
                    <a:pt x="2286" y="1560"/>
                  </a:lnTo>
                  <a:lnTo>
                    <a:pt x="2286" y="1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</p:spTree>
    <p:extLst>
      <p:ext uri="{BB962C8B-B14F-4D97-AF65-F5344CB8AC3E}">
        <p14:creationId xmlns:p14="http://schemas.microsoft.com/office/powerpoint/2010/main" val="36409008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 userDrawn="1">
  <p:cSld name="Thanks">
    <p:spTree>
      <p:nvGrpSpPr>
        <p:cNvPr id="1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10323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14442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Whoa!">
  <p:cSld name="Whoa!">
    <p:spTree>
      <p:nvGrpSpPr>
        <p:cNvPr id="1" name="Shape 1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2" name="Google Shape;1182;p32"/>
          <p:cNvGrpSpPr/>
          <p:nvPr/>
        </p:nvGrpSpPr>
        <p:grpSpPr>
          <a:xfrm flipH="1">
            <a:off x="5909578" y="5375854"/>
            <a:ext cx="372841" cy="346406"/>
            <a:chOff x="6672" y="3464315"/>
            <a:chExt cx="279631" cy="259804"/>
          </a:xfrm>
        </p:grpSpPr>
        <p:sp>
          <p:nvSpPr>
            <p:cNvPr id="1183" name="Google Shape;1183;p32"/>
            <p:cNvSpPr/>
            <p:nvPr/>
          </p:nvSpPr>
          <p:spPr>
            <a:xfrm>
              <a:off x="246938" y="3577534"/>
              <a:ext cx="39365" cy="33526"/>
            </a:xfrm>
            <a:custGeom>
              <a:avLst/>
              <a:gdLst/>
              <a:ahLst/>
              <a:cxnLst/>
              <a:rect l="l" t="t" r="r" b="b"/>
              <a:pathLst>
                <a:path w="1227" h="1045" extrusionOk="0">
                  <a:moveTo>
                    <a:pt x="526" y="1"/>
                  </a:moveTo>
                  <a:cubicBezTo>
                    <a:pt x="257" y="1"/>
                    <a:pt x="1" y="206"/>
                    <a:pt x="1" y="520"/>
                  </a:cubicBezTo>
                  <a:cubicBezTo>
                    <a:pt x="1" y="806"/>
                    <a:pt x="239" y="1044"/>
                    <a:pt x="524" y="1044"/>
                  </a:cubicBezTo>
                  <a:cubicBezTo>
                    <a:pt x="989" y="1044"/>
                    <a:pt x="1227" y="484"/>
                    <a:pt x="894" y="151"/>
                  </a:cubicBezTo>
                  <a:cubicBezTo>
                    <a:pt x="786" y="47"/>
                    <a:pt x="655" y="1"/>
                    <a:pt x="52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84" name="Google Shape;1184;p32"/>
            <p:cNvSpPr/>
            <p:nvPr/>
          </p:nvSpPr>
          <p:spPr>
            <a:xfrm>
              <a:off x="126982" y="3577534"/>
              <a:ext cx="39012" cy="33526"/>
            </a:xfrm>
            <a:custGeom>
              <a:avLst/>
              <a:gdLst/>
              <a:ahLst/>
              <a:cxnLst/>
              <a:rect l="l" t="t" r="r" b="b"/>
              <a:pathLst>
                <a:path w="1216" h="1045" extrusionOk="0">
                  <a:moveTo>
                    <a:pt x="527" y="1"/>
                  </a:moveTo>
                  <a:cubicBezTo>
                    <a:pt x="257" y="1"/>
                    <a:pt x="1" y="206"/>
                    <a:pt x="1" y="520"/>
                  </a:cubicBezTo>
                  <a:cubicBezTo>
                    <a:pt x="1" y="806"/>
                    <a:pt x="227" y="1044"/>
                    <a:pt x="525" y="1044"/>
                  </a:cubicBezTo>
                  <a:cubicBezTo>
                    <a:pt x="989" y="1044"/>
                    <a:pt x="1215" y="484"/>
                    <a:pt x="894" y="151"/>
                  </a:cubicBezTo>
                  <a:cubicBezTo>
                    <a:pt x="786" y="47"/>
                    <a:pt x="655" y="1"/>
                    <a:pt x="52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85" name="Google Shape;1185;p32"/>
            <p:cNvSpPr/>
            <p:nvPr/>
          </p:nvSpPr>
          <p:spPr>
            <a:xfrm>
              <a:off x="6672" y="3577374"/>
              <a:ext cx="39365" cy="33687"/>
            </a:xfrm>
            <a:custGeom>
              <a:avLst/>
              <a:gdLst/>
              <a:ahLst/>
              <a:cxnLst/>
              <a:rect l="l" t="t" r="r" b="b"/>
              <a:pathLst>
                <a:path w="1227" h="1050" extrusionOk="0">
                  <a:moveTo>
                    <a:pt x="531" y="0"/>
                  </a:moveTo>
                  <a:cubicBezTo>
                    <a:pt x="262" y="0"/>
                    <a:pt x="1" y="211"/>
                    <a:pt x="1" y="525"/>
                  </a:cubicBezTo>
                  <a:cubicBezTo>
                    <a:pt x="1" y="811"/>
                    <a:pt x="239" y="1049"/>
                    <a:pt x="524" y="1049"/>
                  </a:cubicBezTo>
                  <a:cubicBezTo>
                    <a:pt x="989" y="1049"/>
                    <a:pt x="1227" y="489"/>
                    <a:pt x="893" y="156"/>
                  </a:cubicBezTo>
                  <a:cubicBezTo>
                    <a:pt x="790" y="48"/>
                    <a:pt x="660" y="0"/>
                    <a:pt x="5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86" name="Google Shape;1186;p32"/>
            <p:cNvSpPr/>
            <p:nvPr/>
          </p:nvSpPr>
          <p:spPr>
            <a:xfrm>
              <a:off x="246938" y="3464315"/>
              <a:ext cx="39365" cy="33655"/>
            </a:xfrm>
            <a:custGeom>
              <a:avLst/>
              <a:gdLst/>
              <a:ahLst/>
              <a:cxnLst/>
              <a:rect l="l" t="t" r="r" b="b"/>
              <a:pathLst>
                <a:path w="1227" h="1049" extrusionOk="0">
                  <a:moveTo>
                    <a:pt x="526" y="0"/>
                  </a:moveTo>
                  <a:cubicBezTo>
                    <a:pt x="257" y="0"/>
                    <a:pt x="1" y="211"/>
                    <a:pt x="1" y="525"/>
                  </a:cubicBezTo>
                  <a:cubicBezTo>
                    <a:pt x="1" y="811"/>
                    <a:pt x="239" y="1049"/>
                    <a:pt x="524" y="1049"/>
                  </a:cubicBezTo>
                  <a:cubicBezTo>
                    <a:pt x="989" y="1049"/>
                    <a:pt x="1227" y="489"/>
                    <a:pt x="894" y="156"/>
                  </a:cubicBezTo>
                  <a:cubicBezTo>
                    <a:pt x="786" y="48"/>
                    <a:pt x="654" y="0"/>
                    <a:pt x="52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87" name="Google Shape;1187;p32"/>
            <p:cNvSpPr/>
            <p:nvPr/>
          </p:nvSpPr>
          <p:spPr>
            <a:xfrm>
              <a:off x="126982" y="3464315"/>
              <a:ext cx="39012" cy="33655"/>
            </a:xfrm>
            <a:custGeom>
              <a:avLst/>
              <a:gdLst/>
              <a:ahLst/>
              <a:cxnLst/>
              <a:rect l="l" t="t" r="r" b="b"/>
              <a:pathLst>
                <a:path w="1216" h="1049" extrusionOk="0">
                  <a:moveTo>
                    <a:pt x="523" y="0"/>
                  </a:moveTo>
                  <a:cubicBezTo>
                    <a:pt x="257" y="0"/>
                    <a:pt x="1" y="211"/>
                    <a:pt x="1" y="525"/>
                  </a:cubicBezTo>
                  <a:cubicBezTo>
                    <a:pt x="1" y="811"/>
                    <a:pt x="227" y="1049"/>
                    <a:pt x="525" y="1049"/>
                  </a:cubicBezTo>
                  <a:cubicBezTo>
                    <a:pt x="989" y="1049"/>
                    <a:pt x="1215" y="489"/>
                    <a:pt x="882" y="156"/>
                  </a:cubicBezTo>
                  <a:cubicBezTo>
                    <a:pt x="778" y="48"/>
                    <a:pt x="649" y="0"/>
                    <a:pt x="52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88" name="Google Shape;1188;p32"/>
            <p:cNvSpPr/>
            <p:nvPr/>
          </p:nvSpPr>
          <p:spPr>
            <a:xfrm>
              <a:off x="6672" y="3464315"/>
              <a:ext cx="39365" cy="33655"/>
            </a:xfrm>
            <a:custGeom>
              <a:avLst/>
              <a:gdLst/>
              <a:ahLst/>
              <a:cxnLst/>
              <a:rect l="l" t="t" r="r" b="b"/>
              <a:pathLst>
                <a:path w="1227" h="1049" extrusionOk="0">
                  <a:moveTo>
                    <a:pt x="531" y="0"/>
                  </a:moveTo>
                  <a:cubicBezTo>
                    <a:pt x="262" y="0"/>
                    <a:pt x="1" y="211"/>
                    <a:pt x="1" y="525"/>
                  </a:cubicBezTo>
                  <a:cubicBezTo>
                    <a:pt x="1" y="811"/>
                    <a:pt x="239" y="1049"/>
                    <a:pt x="524" y="1049"/>
                  </a:cubicBezTo>
                  <a:cubicBezTo>
                    <a:pt x="989" y="1049"/>
                    <a:pt x="1227" y="489"/>
                    <a:pt x="893" y="156"/>
                  </a:cubicBezTo>
                  <a:cubicBezTo>
                    <a:pt x="790" y="48"/>
                    <a:pt x="660" y="0"/>
                    <a:pt x="5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89" name="Google Shape;1189;p32"/>
            <p:cNvSpPr/>
            <p:nvPr/>
          </p:nvSpPr>
          <p:spPr>
            <a:xfrm>
              <a:off x="246938" y="3690721"/>
              <a:ext cx="39365" cy="33398"/>
            </a:xfrm>
            <a:custGeom>
              <a:avLst/>
              <a:gdLst/>
              <a:ahLst/>
              <a:cxnLst/>
              <a:rect l="l" t="t" r="r" b="b"/>
              <a:pathLst>
                <a:path w="1227" h="1041" extrusionOk="0">
                  <a:moveTo>
                    <a:pt x="521" y="1"/>
                  </a:moveTo>
                  <a:cubicBezTo>
                    <a:pt x="254" y="1"/>
                    <a:pt x="1" y="208"/>
                    <a:pt x="1" y="528"/>
                  </a:cubicBezTo>
                  <a:cubicBezTo>
                    <a:pt x="1" y="814"/>
                    <a:pt x="239" y="1040"/>
                    <a:pt x="524" y="1040"/>
                  </a:cubicBezTo>
                  <a:cubicBezTo>
                    <a:pt x="989" y="1040"/>
                    <a:pt x="1227" y="481"/>
                    <a:pt x="894" y="159"/>
                  </a:cubicBezTo>
                  <a:cubicBezTo>
                    <a:pt x="784" y="50"/>
                    <a:pt x="651" y="1"/>
                    <a:pt x="52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90" name="Google Shape;1190;p32"/>
            <p:cNvSpPr/>
            <p:nvPr/>
          </p:nvSpPr>
          <p:spPr>
            <a:xfrm>
              <a:off x="126982" y="3690625"/>
              <a:ext cx="39012" cy="33494"/>
            </a:xfrm>
            <a:custGeom>
              <a:avLst/>
              <a:gdLst/>
              <a:ahLst/>
              <a:cxnLst/>
              <a:rect l="l" t="t" r="r" b="b"/>
              <a:pathLst>
                <a:path w="1216" h="1044" extrusionOk="0">
                  <a:moveTo>
                    <a:pt x="525" y="0"/>
                  </a:moveTo>
                  <a:cubicBezTo>
                    <a:pt x="259" y="0"/>
                    <a:pt x="1" y="208"/>
                    <a:pt x="1" y="531"/>
                  </a:cubicBezTo>
                  <a:cubicBezTo>
                    <a:pt x="1" y="817"/>
                    <a:pt x="227" y="1043"/>
                    <a:pt x="525" y="1043"/>
                  </a:cubicBezTo>
                  <a:cubicBezTo>
                    <a:pt x="989" y="1043"/>
                    <a:pt x="1215" y="484"/>
                    <a:pt x="882" y="150"/>
                  </a:cubicBezTo>
                  <a:cubicBezTo>
                    <a:pt x="779" y="47"/>
                    <a:pt x="651" y="0"/>
                    <a:pt x="52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91" name="Google Shape;1191;p32"/>
            <p:cNvSpPr/>
            <p:nvPr/>
          </p:nvSpPr>
          <p:spPr>
            <a:xfrm>
              <a:off x="6672" y="3690625"/>
              <a:ext cx="39365" cy="33494"/>
            </a:xfrm>
            <a:custGeom>
              <a:avLst/>
              <a:gdLst/>
              <a:ahLst/>
              <a:cxnLst/>
              <a:rect l="l" t="t" r="r" b="b"/>
              <a:pathLst>
                <a:path w="1227" h="1044" extrusionOk="0">
                  <a:moveTo>
                    <a:pt x="528" y="0"/>
                  </a:moveTo>
                  <a:cubicBezTo>
                    <a:pt x="258" y="0"/>
                    <a:pt x="1" y="208"/>
                    <a:pt x="1" y="531"/>
                  </a:cubicBezTo>
                  <a:cubicBezTo>
                    <a:pt x="1" y="817"/>
                    <a:pt x="239" y="1043"/>
                    <a:pt x="524" y="1043"/>
                  </a:cubicBezTo>
                  <a:cubicBezTo>
                    <a:pt x="989" y="1043"/>
                    <a:pt x="1227" y="484"/>
                    <a:pt x="893" y="150"/>
                  </a:cubicBezTo>
                  <a:cubicBezTo>
                    <a:pt x="786" y="47"/>
                    <a:pt x="656" y="0"/>
                    <a:pt x="5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1192" name="Google Shape;1192;p32"/>
          <p:cNvSpPr/>
          <p:nvPr/>
        </p:nvSpPr>
        <p:spPr>
          <a:xfrm flipH="1">
            <a:off x="149949" y="6074207"/>
            <a:ext cx="141633" cy="141120"/>
          </a:xfrm>
          <a:custGeom>
            <a:avLst/>
            <a:gdLst/>
            <a:ahLst/>
            <a:cxnLst/>
            <a:rect l="l" t="t" r="r" b="b"/>
            <a:pathLst>
              <a:path w="3311" h="3299" extrusionOk="0">
                <a:moveTo>
                  <a:pt x="525" y="1"/>
                </a:moveTo>
                <a:lnTo>
                  <a:pt x="1" y="524"/>
                </a:lnTo>
                <a:lnTo>
                  <a:pt x="1132" y="1656"/>
                </a:lnTo>
                <a:lnTo>
                  <a:pt x="1" y="2775"/>
                </a:lnTo>
                <a:lnTo>
                  <a:pt x="525" y="3299"/>
                </a:lnTo>
                <a:lnTo>
                  <a:pt x="1656" y="2179"/>
                </a:lnTo>
                <a:lnTo>
                  <a:pt x="2775" y="3299"/>
                </a:lnTo>
                <a:lnTo>
                  <a:pt x="3311" y="2775"/>
                </a:lnTo>
                <a:lnTo>
                  <a:pt x="2180" y="1656"/>
                </a:lnTo>
                <a:lnTo>
                  <a:pt x="3311" y="524"/>
                </a:lnTo>
                <a:lnTo>
                  <a:pt x="2775" y="1"/>
                </a:lnTo>
                <a:lnTo>
                  <a:pt x="1656" y="1132"/>
                </a:lnTo>
                <a:lnTo>
                  <a:pt x="525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1193" name="Google Shape;1193;p32"/>
          <p:cNvSpPr/>
          <p:nvPr/>
        </p:nvSpPr>
        <p:spPr>
          <a:xfrm flipH="1">
            <a:off x="11843621" y="285828"/>
            <a:ext cx="108296" cy="108296"/>
          </a:xfrm>
          <a:custGeom>
            <a:avLst/>
            <a:gdLst/>
            <a:ahLst/>
            <a:cxnLst/>
            <a:rect l="l" t="t" r="r" b="b"/>
            <a:pathLst>
              <a:path w="2537" h="2537" extrusionOk="0">
                <a:moveTo>
                  <a:pt x="1" y="1"/>
                </a:moveTo>
                <a:lnTo>
                  <a:pt x="1" y="2537"/>
                </a:lnTo>
                <a:lnTo>
                  <a:pt x="2537" y="2537"/>
                </a:lnTo>
                <a:lnTo>
                  <a:pt x="2537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1194" name="Google Shape;1194;p32"/>
          <p:cNvSpPr/>
          <p:nvPr/>
        </p:nvSpPr>
        <p:spPr>
          <a:xfrm flipH="1">
            <a:off x="10930302" y="288904"/>
            <a:ext cx="780184" cy="106247"/>
          </a:xfrm>
          <a:custGeom>
            <a:avLst/>
            <a:gdLst/>
            <a:ahLst/>
            <a:cxnLst/>
            <a:rect l="l" t="t" r="r" b="b"/>
            <a:pathLst>
              <a:path w="18277" h="2489" extrusionOk="0">
                <a:moveTo>
                  <a:pt x="1869" y="0"/>
                </a:moveTo>
                <a:lnTo>
                  <a:pt x="0" y="1893"/>
                </a:lnTo>
                <a:lnTo>
                  <a:pt x="322" y="2215"/>
                </a:lnTo>
                <a:lnTo>
                  <a:pt x="1869" y="655"/>
                </a:lnTo>
                <a:lnTo>
                  <a:pt x="3691" y="2488"/>
                </a:lnTo>
                <a:lnTo>
                  <a:pt x="5501" y="655"/>
                </a:lnTo>
                <a:lnTo>
                  <a:pt x="7322" y="2488"/>
                </a:lnTo>
                <a:lnTo>
                  <a:pt x="9144" y="655"/>
                </a:lnTo>
                <a:lnTo>
                  <a:pt x="10954" y="2488"/>
                </a:lnTo>
                <a:lnTo>
                  <a:pt x="12775" y="655"/>
                </a:lnTo>
                <a:lnTo>
                  <a:pt x="14585" y="2488"/>
                </a:lnTo>
                <a:lnTo>
                  <a:pt x="16407" y="655"/>
                </a:lnTo>
                <a:lnTo>
                  <a:pt x="17955" y="2215"/>
                </a:lnTo>
                <a:lnTo>
                  <a:pt x="18276" y="1893"/>
                </a:lnTo>
                <a:lnTo>
                  <a:pt x="16407" y="0"/>
                </a:lnTo>
                <a:lnTo>
                  <a:pt x="14585" y="1846"/>
                </a:lnTo>
                <a:lnTo>
                  <a:pt x="12775" y="0"/>
                </a:lnTo>
                <a:lnTo>
                  <a:pt x="10954" y="1846"/>
                </a:lnTo>
                <a:lnTo>
                  <a:pt x="9132" y="0"/>
                </a:lnTo>
                <a:lnTo>
                  <a:pt x="7322" y="1846"/>
                </a:lnTo>
                <a:lnTo>
                  <a:pt x="5501" y="0"/>
                </a:lnTo>
                <a:lnTo>
                  <a:pt x="3691" y="1846"/>
                </a:lnTo>
                <a:lnTo>
                  <a:pt x="1869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grpSp>
        <p:nvGrpSpPr>
          <p:cNvPr id="1195" name="Google Shape;1195;p32"/>
          <p:cNvGrpSpPr/>
          <p:nvPr/>
        </p:nvGrpSpPr>
        <p:grpSpPr>
          <a:xfrm>
            <a:off x="6545631" y="1211018"/>
            <a:ext cx="5646367" cy="5646839"/>
            <a:chOff x="4909222" y="908262"/>
            <a:chExt cx="4234775" cy="4235129"/>
          </a:xfrm>
        </p:grpSpPr>
        <p:sp>
          <p:nvSpPr>
            <p:cNvPr id="1196" name="Google Shape;1196;p32"/>
            <p:cNvSpPr/>
            <p:nvPr/>
          </p:nvSpPr>
          <p:spPr>
            <a:xfrm flipH="1">
              <a:off x="5524306" y="1523738"/>
              <a:ext cx="3619691" cy="3619652"/>
            </a:xfrm>
            <a:custGeom>
              <a:avLst/>
              <a:gdLst/>
              <a:ahLst/>
              <a:cxnLst/>
              <a:rect l="l" t="t" r="r" b="b"/>
              <a:pathLst>
                <a:path w="91882" h="91881" extrusionOk="0">
                  <a:moveTo>
                    <a:pt x="30623" y="0"/>
                  </a:moveTo>
                  <a:lnTo>
                    <a:pt x="1" y="30635"/>
                  </a:lnTo>
                  <a:lnTo>
                    <a:pt x="61246" y="91881"/>
                  </a:lnTo>
                  <a:lnTo>
                    <a:pt x="91881" y="61258"/>
                  </a:lnTo>
                  <a:lnTo>
                    <a:pt x="30623" y="0"/>
                  </a:ln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97" name="Google Shape;1197;p32"/>
            <p:cNvSpPr/>
            <p:nvPr/>
          </p:nvSpPr>
          <p:spPr>
            <a:xfrm flipH="1">
              <a:off x="6730983" y="2730567"/>
              <a:ext cx="2412826" cy="2412786"/>
            </a:xfrm>
            <a:custGeom>
              <a:avLst/>
              <a:gdLst/>
              <a:ahLst/>
              <a:cxnLst/>
              <a:rect l="l" t="t" r="r" b="b"/>
              <a:pathLst>
                <a:path w="61247" h="61246" extrusionOk="0">
                  <a:moveTo>
                    <a:pt x="1" y="0"/>
                  </a:moveTo>
                  <a:lnTo>
                    <a:pt x="1" y="61246"/>
                  </a:lnTo>
                  <a:lnTo>
                    <a:pt x="61246" y="6124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98" name="Google Shape;1198;p32"/>
            <p:cNvSpPr/>
            <p:nvPr/>
          </p:nvSpPr>
          <p:spPr>
            <a:xfrm flipH="1">
              <a:off x="4909222" y="908262"/>
              <a:ext cx="3638443" cy="3638443"/>
            </a:xfrm>
            <a:custGeom>
              <a:avLst/>
              <a:gdLst/>
              <a:ahLst/>
              <a:cxnLst/>
              <a:rect l="l" t="t" r="r" b="b"/>
              <a:pathLst>
                <a:path w="92358" h="92358" extrusionOk="0">
                  <a:moveTo>
                    <a:pt x="1" y="1"/>
                  </a:moveTo>
                  <a:lnTo>
                    <a:pt x="1" y="92357"/>
                  </a:lnTo>
                  <a:lnTo>
                    <a:pt x="92358" y="92357"/>
                  </a:lnTo>
                  <a:lnTo>
                    <a:pt x="9235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grpSp>
        <p:nvGrpSpPr>
          <p:cNvPr id="1199" name="Google Shape;1199;p32"/>
          <p:cNvGrpSpPr/>
          <p:nvPr/>
        </p:nvGrpSpPr>
        <p:grpSpPr>
          <a:xfrm>
            <a:off x="111573" y="644308"/>
            <a:ext cx="214836" cy="350286"/>
            <a:chOff x="8814523" y="4301099"/>
            <a:chExt cx="181204" cy="295450"/>
          </a:xfrm>
        </p:grpSpPr>
        <p:sp>
          <p:nvSpPr>
            <p:cNvPr id="1200" name="Google Shape;1200;p32"/>
            <p:cNvSpPr/>
            <p:nvPr/>
          </p:nvSpPr>
          <p:spPr>
            <a:xfrm>
              <a:off x="8814523" y="4429633"/>
              <a:ext cx="44660" cy="37996"/>
            </a:xfrm>
            <a:custGeom>
              <a:avLst/>
              <a:gdLst/>
              <a:ahLst/>
              <a:cxnLst/>
              <a:rect l="l" t="t" r="r" b="b"/>
              <a:pathLst>
                <a:path w="1394" h="1186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74" y="1185"/>
                    <a:pt x="798" y="1185"/>
                  </a:cubicBezTo>
                  <a:cubicBezTo>
                    <a:pt x="1131" y="1185"/>
                    <a:pt x="1393" y="923"/>
                    <a:pt x="1393" y="602"/>
                  </a:cubicBezTo>
                  <a:cubicBezTo>
                    <a:pt x="1393" y="238"/>
                    <a:pt x="1097" y="1"/>
                    <a:pt x="79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201" name="Google Shape;1201;p32"/>
            <p:cNvSpPr/>
            <p:nvPr/>
          </p:nvSpPr>
          <p:spPr>
            <a:xfrm>
              <a:off x="8951067" y="4429633"/>
              <a:ext cx="44660" cy="37996"/>
            </a:xfrm>
            <a:custGeom>
              <a:avLst/>
              <a:gdLst/>
              <a:ahLst/>
              <a:cxnLst/>
              <a:rect l="l" t="t" r="r" b="b"/>
              <a:pathLst>
                <a:path w="1394" h="1186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62" y="1185"/>
                    <a:pt x="798" y="1185"/>
                  </a:cubicBezTo>
                  <a:cubicBezTo>
                    <a:pt x="1120" y="1185"/>
                    <a:pt x="1393" y="923"/>
                    <a:pt x="1393" y="602"/>
                  </a:cubicBezTo>
                  <a:cubicBezTo>
                    <a:pt x="1393" y="238"/>
                    <a:pt x="1098" y="1"/>
                    <a:pt x="79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202" name="Google Shape;1202;p32"/>
            <p:cNvSpPr/>
            <p:nvPr/>
          </p:nvSpPr>
          <p:spPr>
            <a:xfrm>
              <a:off x="8814523" y="4301099"/>
              <a:ext cx="44660" cy="37964"/>
            </a:xfrm>
            <a:custGeom>
              <a:avLst/>
              <a:gdLst/>
              <a:ahLst/>
              <a:cxnLst/>
              <a:rect l="l" t="t" r="r" b="b"/>
              <a:pathLst>
                <a:path w="1394" h="1185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74" y="1185"/>
                    <a:pt x="798" y="1185"/>
                  </a:cubicBezTo>
                  <a:cubicBezTo>
                    <a:pt x="1131" y="1185"/>
                    <a:pt x="1393" y="923"/>
                    <a:pt x="1393" y="601"/>
                  </a:cubicBezTo>
                  <a:cubicBezTo>
                    <a:pt x="1393" y="238"/>
                    <a:pt x="1097" y="1"/>
                    <a:pt x="79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203" name="Google Shape;1203;p32"/>
            <p:cNvSpPr/>
            <p:nvPr/>
          </p:nvSpPr>
          <p:spPr>
            <a:xfrm>
              <a:off x="8951067" y="4301099"/>
              <a:ext cx="44660" cy="37964"/>
            </a:xfrm>
            <a:custGeom>
              <a:avLst/>
              <a:gdLst/>
              <a:ahLst/>
              <a:cxnLst/>
              <a:rect l="l" t="t" r="r" b="b"/>
              <a:pathLst>
                <a:path w="1394" h="1185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62" y="1185"/>
                    <a:pt x="798" y="1185"/>
                  </a:cubicBezTo>
                  <a:cubicBezTo>
                    <a:pt x="1120" y="1185"/>
                    <a:pt x="1393" y="923"/>
                    <a:pt x="1393" y="601"/>
                  </a:cubicBezTo>
                  <a:cubicBezTo>
                    <a:pt x="1393" y="238"/>
                    <a:pt x="1098" y="1"/>
                    <a:pt x="79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204" name="Google Shape;1204;p32"/>
            <p:cNvSpPr/>
            <p:nvPr/>
          </p:nvSpPr>
          <p:spPr>
            <a:xfrm>
              <a:off x="8814523" y="4558328"/>
              <a:ext cx="44660" cy="38221"/>
            </a:xfrm>
            <a:custGeom>
              <a:avLst/>
              <a:gdLst/>
              <a:ahLst/>
              <a:cxnLst/>
              <a:rect l="l" t="t" r="r" b="b"/>
              <a:pathLst>
                <a:path w="1394" h="1193" extrusionOk="0">
                  <a:moveTo>
                    <a:pt x="799" y="0"/>
                  </a:moveTo>
                  <a:cubicBezTo>
                    <a:pt x="652" y="0"/>
                    <a:pt x="502" y="56"/>
                    <a:pt x="381" y="180"/>
                  </a:cubicBezTo>
                  <a:cubicBezTo>
                    <a:pt x="0" y="550"/>
                    <a:pt x="274" y="1193"/>
                    <a:pt x="798" y="1193"/>
                  </a:cubicBezTo>
                  <a:cubicBezTo>
                    <a:pt x="1131" y="1193"/>
                    <a:pt x="1393" y="919"/>
                    <a:pt x="1393" y="597"/>
                  </a:cubicBezTo>
                  <a:cubicBezTo>
                    <a:pt x="1393" y="237"/>
                    <a:pt x="1102" y="0"/>
                    <a:pt x="79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205" name="Google Shape;1205;p32"/>
            <p:cNvSpPr/>
            <p:nvPr/>
          </p:nvSpPr>
          <p:spPr>
            <a:xfrm>
              <a:off x="8951067" y="4558328"/>
              <a:ext cx="44660" cy="38221"/>
            </a:xfrm>
            <a:custGeom>
              <a:avLst/>
              <a:gdLst/>
              <a:ahLst/>
              <a:cxnLst/>
              <a:rect l="l" t="t" r="r" b="b"/>
              <a:pathLst>
                <a:path w="1394" h="1193" extrusionOk="0">
                  <a:moveTo>
                    <a:pt x="799" y="0"/>
                  </a:moveTo>
                  <a:cubicBezTo>
                    <a:pt x="652" y="0"/>
                    <a:pt x="502" y="56"/>
                    <a:pt x="381" y="180"/>
                  </a:cubicBezTo>
                  <a:cubicBezTo>
                    <a:pt x="0" y="550"/>
                    <a:pt x="262" y="1193"/>
                    <a:pt x="798" y="1193"/>
                  </a:cubicBezTo>
                  <a:cubicBezTo>
                    <a:pt x="1120" y="1193"/>
                    <a:pt x="1393" y="919"/>
                    <a:pt x="1393" y="597"/>
                  </a:cubicBezTo>
                  <a:cubicBezTo>
                    <a:pt x="1393" y="237"/>
                    <a:pt x="1102" y="0"/>
                    <a:pt x="79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1206" name="Google Shape;1206;p32"/>
          <p:cNvSpPr/>
          <p:nvPr/>
        </p:nvSpPr>
        <p:spPr>
          <a:xfrm flipH="1">
            <a:off x="143448" y="1247666"/>
            <a:ext cx="170646" cy="170966"/>
          </a:xfrm>
          <a:custGeom>
            <a:avLst/>
            <a:gdLst/>
            <a:ahLst/>
            <a:cxnLst/>
            <a:rect l="l" t="t" r="r" b="b"/>
            <a:pathLst>
              <a:path w="5883" h="5894" extrusionOk="0">
                <a:moveTo>
                  <a:pt x="1" y="0"/>
                </a:moveTo>
                <a:lnTo>
                  <a:pt x="1" y="5894"/>
                </a:lnTo>
                <a:lnTo>
                  <a:pt x="5882" y="5894"/>
                </a:lnTo>
                <a:lnTo>
                  <a:pt x="5882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1207" name="Google Shape;1207;p32"/>
          <p:cNvSpPr txBox="1">
            <a:spLocks noGrp="1"/>
          </p:cNvSpPr>
          <p:nvPr>
            <p:ph type="title"/>
          </p:nvPr>
        </p:nvSpPr>
        <p:spPr>
          <a:xfrm>
            <a:off x="1280734" y="1692367"/>
            <a:ext cx="4043600" cy="153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7998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599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599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599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599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599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599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599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599"/>
            </a:lvl9pPr>
          </a:lstStyle>
          <a:p>
            <a:endParaRPr/>
          </a:p>
        </p:txBody>
      </p:sp>
      <p:sp>
        <p:nvSpPr>
          <p:cNvPr id="1208" name="Google Shape;1208;p32"/>
          <p:cNvSpPr txBox="1">
            <a:spLocks noGrp="1"/>
          </p:cNvSpPr>
          <p:nvPr>
            <p:ph type="subTitle" idx="1"/>
          </p:nvPr>
        </p:nvSpPr>
        <p:spPr>
          <a:xfrm>
            <a:off x="1280734" y="3227267"/>
            <a:ext cx="4043600" cy="157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196428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 rot="-5400000">
            <a:off x="5299738" y="6439203"/>
            <a:ext cx="160143" cy="160123"/>
          </a:xfrm>
          <a:custGeom>
            <a:avLst/>
            <a:gdLst/>
            <a:ahLst/>
            <a:cxnLst/>
            <a:rect l="l" t="t" r="r" b="b"/>
            <a:pathLst>
              <a:path w="5954" h="5954" extrusionOk="0">
                <a:moveTo>
                  <a:pt x="941" y="1"/>
                </a:moveTo>
                <a:lnTo>
                  <a:pt x="0" y="953"/>
                </a:lnTo>
                <a:lnTo>
                  <a:pt x="2036" y="2977"/>
                </a:lnTo>
                <a:lnTo>
                  <a:pt x="0" y="5013"/>
                </a:lnTo>
                <a:lnTo>
                  <a:pt x="941" y="5954"/>
                </a:lnTo>
                <a:lnTo>
                  <a:pt x="2977" y="3930"/>
                </a:lnTo>
                <a:lnTo>
                  <a:pt x="5013" y="5954"/>
                </a:lnTo>
                <a:lnTo>
                  <a:pt x="5953" y="5013"/>
                </a:lnTo>
                <a:lnTo>
                  <a:pt x="3929" y="2977"/>
                </a:lnTo>
                <a:lnTo>
                  <a:pt x="5953" y="953"/>
                </a:lnTo>
                <a:lnTo>
                  <a:pt x="5013" y="1"/>
                </a:lnTo>
                <a:lnTo>
                  <a:pt x="2977" y="2037"/>
                </a:lnTo>
                <a:lnTo>
                  <a:pt x="941" y="1"/>
                </a:lnTo>
                <a:close/>
              </a:path>
            </a:pathLst>
          </a:custGeom>
          <a:solidFill>
            <a:srgbClr val="883F98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10" name="Google Shape;10;p2"/>
          <p:cNvSpPr/>
          <p:nvPr/>
        </p:nvSpPr>
        <p:spPr>
          <a:xfrm rot="2700000">
            <a:off x="708805" y="166318"/>
            <a:ext cx="200624" cy="200624"/>
          </a:xfrm>
          <a:custGeom>
            <a:avLst/>
            <a:gdLst/>
            <a:ahLst/>
            <a:cxnLst/>
            <a:rect l="l" t="t" r="r" b="b"/>
            <a:pathLst>
              <a:path w="6395" h="6395" extrusionOk="0">
                <a:moveTo>
                  <a:pt x="2596" y="1"/>
                </a:moveTo>
                <a:lnTo>
                  <a:pt x="2596" y="2596"/>
                </a:lnTo>
                <a:lnTo>
                  <a:pt x="1" y="2596"/>
                </a:lnTo>
                <a:lnTo>
                  <a:pt x="1" y="3799"/>
                </a:lnTo>
                <a:lnTo>
                  <a:pt x="2596" y="3799"/>
                </a:lnTo>
                <a:lnTo>
                  <a:pt x="2596" y="6394"/>
                </a:lnTo>
                <a:lnTo>
                  <a:pt x="3799" y="6394"/>
                </a:lnTo>
                <a:lnTo>
                  <a:pt x="3799" y="3799"/>
                </a:lnTo>
                <a:lnTo>
                  <a:pt x="6394" y="3799"/>
                </a:lnTo>
                <a:lnTo>
                  <a:pt x="6394" y="2596"/>
                </a:lnTo>
                <a:lnTo>
                  <a:pt x="3799" y="2596"/>
                </a:lnTo>
                <a:lnTo>
                  <a:pt x="3799" y="1"/>
                </a:lnTo>
                <a:close/>
              </a:path>
            </a:pathLst>
          </a:custGeom>
          <a:solidFill>
            <a:srgbClr val="0397D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11" name="Google Shape;11;p2"/>
          <p:cNvSpPr/>
          <p:nvPr/>
        </p:nvSpPr>
        <p:spPr>
          <a:xfrm>
            <a:off x="5576209" y="6428003"/>
            <a:ext cx="182508" cy="182534"/>
          </a:xfrm>
          <a:custGeom>
            <a:avLst/>
            <a:gdLst/>
            <a:ahLst/>
            <a:cxnLst/>
            <a:rect l="l" t="t" r="r" b="b"/>
            <a:pathLst>
              <a:path w="2596" h="2596" extrusionOk="0">
                <a:moveTo>
                  <a:pt x="0" y="0"/>
                </a:moveTo>
                <a:lnTo>
                  <a:pt x="0" y="2596"/>
                </a:lnTo>
                <a:lnTo>
                  <a:pt x="2596" y="2596"/>
                </a:lnTo>
                <a:lnTo>
                  <a:pt x="2596" y="0"/>
                </a:lnTo>
                <a:close/>
              </a:path>
            </a:pathLst>
          </a:custGeom>
          <a:solidFill>
            <a:srgbClr val="883F98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12" name="Google Shape;12;p2"/>
          <p:cNvSpPr/>
          <p:nvPr/>
        </p:nvSpPr>
        <p:spPr>
          <a:xfrm flipH="1">
            <a:off x="419060" y="6490193"/>
            <a:ext cx="780123" cy="106239"/>
          </a:xfrm>
          <a:custGeom>
            <a:avLst/>
            <a:gdLst/>
            <a:ahLst/>
            <a:cxnLst/>
            <a:rect l="l" t="t" r="r" b="b"/>
            <a:pathLst>
              <a:path w="18277" h="2489" extrusionOk="0">
                <a:moveTo>
                  <a:pt x="1882" y="0"/>
                </a:moveTo>
                <a:lnTo>
                  <a:pt x="1" y="1893"/>
                </a:lnTo>
                <a:lnTo>
                  <a:pt x="334" y="2215"/>
                </a:lnTo>
                <a:lnTo>
                  <a:pt x="1882" y="655"/>
                </a:lnTo>
                <a:lnTo>
                  <a:pt x="3691" y="2489"/>
                </a:lnTo>
                <a:lnTo>
                  <a:pt x="5513" y="655"/>
                </a:lnTo>
                <a:lnTo>
                  <a:pt x="7323" y="2489"/>
                </a:lnTo>
                <a:lnTo>
                  <a:pt x="9145" y="655"/>
                </a:lnTo>
                <a:lnTo>
                  <a:pt x="10966" y="2489"/>
                </a:lnTo>
                <a:lnTo>
                  <a:pt x="12776" y="655"/>
                </a:lnTo>
                <a:lnTo>
                  <a:pt x="14598" y="2489"/>
                </a:lnTo>
                <a:lnTo>
                  <a:pt x="16407" y="655"/>
                </a:lnTo>
                <a:lnTo>
                  <a:pt x="17955" y="2215"/>
                </a:lnTo>
                <a:lnTo>
                  <a:pt x="18277" y="1893"/>
                </a:lnTo>
                <a:lnTo>
                  <a:pt x="16407" y="0"/>
                </a:lnTo>
                <a:lnTo>
                  <a:pt x="14598" y="1834"/>
                </a:lnTo>
                <a:lnTo>
                  <a:pt x="12776" y="0"/>
                </a:lnTo>
                <a:lnTo>
                  <a:pt x="10966" y="1846"/>
                </a:lnTo>
                <a:lnTo>
                  <a:pt x="9145" y="0"/>
                </a:lnTo>
                <a:lnTo>
                  <a:pt x="7323" y="1834"/>
                </a:lnTo>
                <a:lnTo>
                  <a:pt x="5513" y="0"/>
                </a:lnTo>
                <a:lnTo>
                  <a:pt x="3691" y="1846"/>
                </a:lnTo>
                <a:lnTo>
                  <a:pt x="1882" y="0"/>
                </a:lnTo>
                <a:close/>
              </a:path>
            </a:pathLst>
          </a:custGeom>
          <a:solidFill>
            <a:srgbClr val="F89829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grpSp>
        <p:nvGrpSpPr>
          <p:cNvPr id="13" name="Google Shape;13;p2"/>
          <p:cNvGrpSpPr/>
          <p:nvPr/>
        </p:nvGrpSpPr>
        <p:grpSpPr>
          <a:xfrm rot="-2532444">
            <a:off x="3743201" y="6190461"/>
            <a:ext cx="726605" cy="705700"/>
            <a:chOff x="493977" y="4202564"/>
            <a:chExt cx="544967" cy="529288"/>
          </a:xfrm>
        </p:grpSpPr>
        <p:sp>
          <p:nvSpPr>
            <p:cNvPr id="14" name="Google Shape;14;p2"/>
            <p:cNvSpPr/>
            <p:nvPr/>
          </p:nvSpPr>
          <p:spPr>
            <a:xfrm rot="2549225" flipH="1">
              <a:off x="574668" y="4292653"/>
              <a:ext cx="38160" cy="32686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1" y="1"/>
                    <a:pt x="1" y="203"/>
                    <a:pt x="1" y="509"/>
                  </a:cubicBezTo>
                  <a:cubicBezTo>
                    <a:pt x="1" y="794"/>
                    <a:pt x="227" y="1021"/>
                    <a:pt x="501" y="1021"/>
                  </a:cubicBezTo>
                  <a:cubicBezTo>
                    <a:pt x="965" y="1021"/>
                    <a:pt x="1191" y="473"/>
                    <a:pt x="870" y="152"/>
                  </a:cubicBezTo>
                  <a:cubicBezTo>
                    <a:pt x="765" y="47"/>
                    <a:pt x="637" y="1"/>
                    <a:pt x="512" y="1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5" name="Google Shape;15;p2"/>
            <p:cNvSpPr/>
            <p:nvPr/>
          </p:nvSpPr>
          <p:spPr>
            <a:xfrm rot="2549225" flipH="1">
              <a:off x="661236" y="4371942"/>
              <a:ext cx="38160" cy="32686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0" y="1"/>
                    <a:pt x="0" y="203"/>
                    <a:pt x="0" y="509"/>
                  </a:cubicBezTo>
                  <a:cubicBezTo>
                    <a:pt x="0" y="794"/>
                    <a:pt x="227" y="1021"/>
                    <a:pt x="512" y="1021"/>
                  </a:cubicBezTo>
                  <a:cubicBezTo>
                    <a:pt x="965" y="1021"/>
                    <a:pt x="1191" y="473"/>
                    <a:pt x="870" y="152"/>
                  </a:cubicBezTo>
                  <a:cubicBezTo>
                    <a:pt x="765" y="47"/>
                    <a:pt x="637" y="1"/>
                    <a:pt x="512" y="1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6" name="Google Shape;16;p2"/>
            <p:cNvSpPr/>
            <p:nvPr/>
          </p:nvSpPr>
          <p:spPr>
            <a:xfrm rot="2549225" flipH="1">
              <a:off x="747549" y="4450984"/>
              <a:ext cx="38128" cy="32686"/>
            </a:xfrm>
            <a:custGeom>
              <a:avLst/>
              <a:gdLst/>
              <a:ahLst/>
              <a:cxnLst/>
              <a:rect l="l" t="t" r="r" b="b"/>
              <a:pathLst>
                <a:path w="1191" h="1021" extrusionOk="0">
                  <a:moveTo>
                    <a:pt x="512" y="1"/>
                  </a:moveTo>
                  <a:cubicBezTo>
                    <a:pt x="250" y="1"/>
                    <a:pt x="0" y="203"/>
                    <a:pt x="0" y="509"/>
                  </a:cubicBezTo>
                  <a:cubicBezTo>
                    <a:pt x="0" y="794"/>
                    <a:pt x="226" y="1021"/>
                    <a:pt x="512" y="1021"/>
                  </a:cubicBezTo>
                  <a:cubicBezTo>
                    <a:pt x="965" y="1021"/>
                    <a:pt x="1191" y="473"/>
                    <a:pt x="869" y="152"/>
                  </a:cubicBezTo>
                  <a:cubicBezTo>
                    <a:pt x="765" y="47"/>
                    <a:pt x="637" y="1"/>
                    <a:pt x="512" y="1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7" name="Google Shape;17;p2"/>
            <p:cNvSpPr/>
            <p:nvPr/>
          </p:nvSpPr>
          <p:spPr>
            <a:xfrm rot="2549225" flipH="1">
              <a:off x="833830" y="4530025"/>
              <a:ext cx="38160" cy="32686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1" y="1"/>
                    <a:pt x="1" y="203"/>
                    <a:pt x="1" y="509"/>
                  </a:cubicBezTo>
                  <a:cubicBezTo>
                    <a:pt x="1" y="794"/>
                    <a:pt x="227" y="1021"/>
                    <a:pt x="513" y="1021"/>
                  </a:cubicBezTo>
                  <a:cubicBezTo>
                    <a:pt x="965" y="1021"/>
                    <a:pt x="1192" y="473"/>
                    <a:pt x="870" y="152"/>
                  </a:cubicBezTo>
                  <a:cubicBezTo>
                    <a:pt x="766" y="47"/>
                    <a:pt x="638" y="1"/>
                    <a:pt x="512" y="1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8" name="Google Shape;18;p2"/>
            <p:cNvSpPr/>
            <p:nvPr/>
          </p:nvSpPr>
          <p:spPr>
            <a:xfrm rot="2549225" flipH="1">
              <a:off x="920115" y="4609055"/>
              <a:ext cx="38160" cy="32686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1" y="1"/>
                    <a:pt x="1" y="203"/>
                    <a:pt x="1" y="509"/>
                  </a:cubicBezTo>
                  <a:cubicBezTo>
                    <a:pt x="1" y="794"/>
                    <a:pt x="227" y="1021"/>
                    <a:pt x="501" y="1021"/>
                  </a:cubicBezTo>
                  <a:cubicBezTo>
                    <a:pt x="965" y="1021"/>
                    <a:pt x="1191" y="473"/>
                    <a:pt x="870" y="152"/>
                  </a:cubicBezTo>
                  <a:cubicBezTo>
                    <a:pt x="766" y="47"/>
                    <a:pt x="638" y="1"/>
                    <a:pt x="512" y="1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9" name="Google Shape;19;p2"/>
            <p:cNvSpPr/>
            <p:nvPr/>
          </p:nvSpPr>
          <p:spPr>
            <a:xfrm rot="2549225" flipH="1">
              <a:off x="649189" y="4211114"/>
              <a:ext cx="38160" cy="33038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4" y="0"/>
                  </a:moveTo>
                  <a:cubicBezTo>
                    <a:pt x="252" y="0"/>
                    <a:pt x="1" y="205"/>
                    <a:pt x="1" y="520"/>
                  </a:cubicBezTo>
                  <a:cubicBezTo>
                    <a:pt x="1" y="794"/>
                    <a:pt x="227" y="1032"/>
                    <a:pt x="501" y="1032"/>
                  </a:cubicBezTo>
                  <a:cubicBezTo>
                    <a:pt x="965" y="1032"/>
                    <a:pt x="1191" y="472"/>
                    <a:pt x="870" y="151"/>
                  </a:cubicBezTo>
                  <a:cubicBezTo>
                    <a:pt x="766" y="47"/>
                    <a:pt x="638" y="0"/>
                    <a:pt x="514" y="0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0" name="Google Shape;20;p2"/>
            <p:cNvSpPr/>
            <p:nvPr/>
          </p:nvSpPr>
          <p:spPr>
            <a:xfrm rot="2549225" flipH="1">
              <a:off x="735758" y="4290404"/>
              <a:ext cx="38160" cy="33038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3" y="0"/>
                  </a:moveTo>
                  <a:cubicBezTo>
                    <a:pt x="251" y="0"/>
                    <a:pt x="0" y="205"/>
                    <a:pt x="0" y="520"/>
                  </a:cubicBezTo>
                  <a:cubicBezTo>
                    <a:pt x="0" y="794"/>
                    <a:pt x="227" y="1032"/>
                    <a:pt x="512" y="1032"/>
                  </a:cubicBezTo>
                  <a:cubicBezTo>
                    <a:pt x="965" y="1032"/>
                    <a:pt x="1191" y="472"/>
                    <a:pt x="870" y="151"/>
                  </a:cubicBezTo>
                  <a:cubicBezTo>
                    <a:pt x="766" y="47"/>
                    <a:pt x="638" y="0"/>
                    <a:pt x="513" y="0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1" name="Google Shape;21;p2"/>
            <p:cNvSpPr/>
            <p:nvPr/>
          </p:nvSpPr>
          <p:spPr>
            <a:xfrm rot="2549225" flipH="1">
              <a:off x="822071" y="4369445"/>
              <a:ext cx="38128" cy="33038"/>
            </a:xfrm>
            <a:custGeom>
              <a:avLst/>
              <a:gdLst/>
              <a:ahLst/>
              <a:cxnLst/>
              <a:rect l="l" t="t" r="r" b="b"/>
              <a:pathLst>
                <a:path w="1191" h="1032" extrusionOk="0">
                  <a:moveTo>
                    <a:pt x="513" y="0"/>
                  </a:moveTo>
                  <a:cubicBezTo>
                    <a:pt x="251" y="0"/>
                    <a:pt x="0" y="205"/>
                    <a:pt x="0" y="520"/>
                  </a:cubicBezTo>
                  <a:cubicBezTo>
                    <a:pt x="0" y="794"/>
                    <a:pt x="226" y="1032"/>
                    <a:pt x="512" y="1032"/>
                  </a:cubicBezTo>
                  <a:cubicBezTo>
                    <a:pt x="965" y="1032"/>
                    <a:pt x="1191" y="472"/>
                    <a:pt x="869" y="151"/>
                  </a:cubicBezTo>
                  <a:cubicBezTo>
                    <a:pt x="766" y="47"/>
                    <a:pt x="638" y="0"/>
                    <a:pt x="513" y="0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2" name="Google Shape;22;p2"/>
            <p:cNvSpPr/>
            <p:nvPr/>
          </p:nvSpPr>
          <p:spPr>
            <a:xfrm rot="2549225" flipH="1">
              <a:off x="908352" y="4448486"/>
              <a:ext cx="38160" cy="33038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4" y="0"/>
                  </a:moveTo>
                  <a:cubicBezTo>
                    <a:pt x="252" y="0"/>
                    <a:pt x="1" y="205"/>
                    <a:pt x="1" y="520"/>
                  </a:cubicBezTo>
                  <a:cubicBezTo>
                    <a:pt x="1" y="794"/>
                    <a:pt x="227" y="1032"/>
                    <a:pt x="513" y="1032"/>
                  </a:cubicBezTo>
                  <a:cubicBezTo>
                    <a:pt x="965" y="1032"/>
                    <a:pt x="1192" y="472"/>
                    <a:pt x="870" y="151"/>
                  </a:cubicBezTo>
                  <a:cubicBezTo>
                    <a:pt x="766" y="47"/>
                    <a:pt x="639" y="0"/>
                    <a:pt x="514" y="0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3" name="Google Shape;23;p2"/>
            <p:cNvSpPr/>
            <p:nvPr/>
          </p:nvSpPr>
          <p:spPr>
            <a:xfrm rot="2549225" flipH="1">
              <a:off x="994637" y="4527517"/>
              <a:ext cx="38160" cy="33038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4" y="0"/>
                  </a:moveTo>
                  <a:cubicBezTo>
                    <a:pt x="252" y="0"/>
                    <a:pt x="1" y="205"/>
                    <a:pt x="1" y="520"/>
                  </a:cubicBezTo>
                  <a:cubicBezTo>
                    <a:pt x="1" y="794"/>
                    <a:pt x="227" y="1032"/>
                    <a:pt x="501" y="1032"/>
                  </a:cubicBezTo>
                  <a:cubicBezTo>
                    <a:pt x="965" y="1032"/>
                    <a:pt x="1191" y="472"/>
                    <a:pt x="870" y="151"/>
                  </a:cubicBezTo>
                  <a:cubicBezTo>
                    <a:pt x="766" y="47"/>
                    <a:pt x="639" y="0"/>
                    <a:pt x="514" y="0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4" name="Google Shape;24;p2"/>
            <p:cNvSpPr/>
            <p:nvPr/>
          </p:nvSpPr>
          <p:spPr>
            <a:xfrm rot="2549225" flipH="1">
              <a:off x="500103" y="4373918"/>
              <a:ext cx="38160" cy="32974"/>
            </a:xfrm>
            <a:custGeom>
              <a:avLst/>
              <a:gdLst/>
              <a:ahLst/>
              <a:cxnLst/>
              <a:rect l="l" t="t" r="r" b="b"/>
              <a:pathLst>
                <a:path w="1192" h="1030" extrusionOk="0">
                  <a:moveTo>
                    <a:pt x="519" y="0"/>
                  </a:moveTo>
                  <a:cubicBezTo>
                    <a:pt x="255" y="0"/>
                    <a:pt x="1" y="209"/>
                    <a:pt x="1" y="518"/>
                  </a:cubicBezTo>
                  <a:cubicBezTo>
                    <a:pt x="1" y="791"/>
                    <a:pt x="227" y="1029"/>
                    <a:pt x="501" y="1029"/>
                  </a:cubicBezTo>
                  <a:cubicBezTo>
                    <a:pt x="965" y="1029"/>
                    <a:pt x="1191" y="470"/>
                    <a:pt x="870" y="148"/>
                  </a:cubicBezTo>
                  <a:cubicBezTo>
                    <a:pt x="767" y="46"/>
                    <a:pt x="642" y="0"/>
                    <a:pt x="519" y="0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5" name="Google Shape;25;p2"/>
            <p:cNvSpPr/>
            <p:nvPr/>
          </p:nvSpPr>
          <p:spPr>
            <a:xfrm rot="2549225" flipH="1">
              <a:off x="586671" y="4453208"/>
              <a:ext cx="38160" cy="32974"/>
            </a:xfrm>
            <a:custGeom>
              <a:avLst/>
              <a:gdLst/>
              <a:ahLst/>
              <a:cxnLst/>
              <a:rect l="l" t="t" r="r" b="b"/>
              <a:pathLst>
                <a:path w="1192" h="1030" extrusionOk="0">
                  <a:moveTo>
                    <a:pt x="519" y="0"/>
                  </a:moveTo>
                  <a:cubicBezTo>
                    <a:pt x="255" y="0"/>
                    <a:pt x="0" y="209"/>
                    <a:pt x="0" y="518"/>
                  </a:cubicBezTo>
                  <a:cubicBezTo>
                    <a:pt x="0" y="791"/>
                    <a:pt x="239" y="1029"/>
                    <a:pt x="512" y="1029"/>
                  </a:cubicBezTo>
                  <a:cubicBezTo>
                    <a:pt x="965" y="1029"/>
                    <a:pt x="1191" y="470"/>
                    <a:pt x="870" y="148"/>
                  </a:cubicBezTo>
                  <a:cubicBezTo>
                    <a:pt x="767" y="46"/>
                    <a:pt x="642" y="0"/>
                    <a:pt x="519" y="0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6" name="Google Shape;26;p2"/>
            <p:cNvSpPr/>
            <p:nvPr/>
          </p:nvSpPr>
          <p:spPr>
            <a:xfrm rot="2549225" flipH="1">
              <a:off x="672984" y="4532249"/>
              <a:ext cx="38128" cy="32974"/>
            </a:xfrm>
            <a:custGeom>
              <a:avLst/>
              <a:gdLst/>
              <a:ahLst/>
              <a:cxnLst/>
              <a:rect l="l" t="t" r="r" b="b"/>
              <a:pathLst>
                <a:path w="1191" h="1030" extrusionOk="0">
                  <a:moveTo>
                    <a:pt x="518" y="0"/>
                  </a:moveTo>
                  <a:cubicBezTo>
                    <a:pt x="255" y="0"/>
                    <a:pt x="0" y="209"/>
                    <a:pt x="0" y="518"/>
                  </a:cubicBezTo>
                  <a:cubicBezTo>
                    <a:pt x="0" y="791"/>
                    <a:pt x="226" y="1029"/>
                    <a:pt x="512" y="1029"/>
                  </a:cubicBezTo>
                  <a:cubicBezTo>
                    <a:pt x="965" y="1029"/>
                    <a:pt x="1191" y="470"/>
                    <a:pt x="869" y="148"/>
                  </a:cubicBezTo>
                  <a:cubicBezTo>
                    <a:pt x="767" y="46"/>
                    <a:pt x="642" y="0"/>
                    <a:pt x="518" y="0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7" name="Google Shape;27;p2"/>
            <p:cNvSpPr/>
            <p:nvPr/>
          </p:nvSpPr>
          <p:spPr>
            <a:xfrm rot="2549225" flipH="1">
              <a:off x="759265" y="4611290"/>
              <a:ext cx="38160" cy="32974"/>
            </a:xfrm>
            <a:custGeom>
              <a:avLst/>
              <a:gdLst/>
              <a:ahLst/>
              <a:cxnLst/>
              <a:rect l="l" t="t" r="r" b="b"/>
              <a:pathLst>
                <a:path w="1192" h="1030" extrusionOk="0">
                  <a:moveTo>
                    <a:pt x="519" y="0"/>
                  </a:moveTo>
                  <a:cubicBezTo>
                    <a:pt x="255" y="0"/>
                    <a:pt x="1" y="209"/>
                    <a:pt x="1" y="518"/>
                  </a:cubicBezTo>
                  <a:cubicBezTo>
                    <a:pt x="1" y="791"/>
                    <a:pt x="227" y="1029"/>
                    <a:pt x="513" y="1029"/>
                  </a:cubicBezTo>
                  <a:cubicBezTo>
                    <a:pt x="965" y="1029"/>
                    <a:pt x="1192" y="470"/>
                    <a:pt x="870" y="148"/>
                  </a:cubicBezTo>
                  <a:cubicBezTo>
                    <a:pt x="768" y="46"/>
                    <a:pt x="642" y="0"/>
                    <a:pt x="519" y="0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8" name="Google Shape;28;p2"/>
            <p:cNvSpPr/>
            <p:nvPr/>
          </p:nvSpPr>
          <p:spPr>
            <a:xfrm rot="2549225" flipH="1">
              <a:off x="845550" y="4690321"/>
              <a:ext cx="38160" cy="32974"/>
            </a:xfrm>
            <a:custGeom>
              <a:avLst/>
              <a:gdLst/>
              <a:ahLst/>
              <a:cxnLst/>
              <a:rect l="l" t="t" r="r" b="b"/>
              <a:pathLst>
                <a:path w="1192" h="1030" extrusionOk="0">
                  <a:moveTo>
                    <a:pt x="519" y="0"/>
                  </a:moveTo>
                  <a:cubicBezTo>
                    <a:pt x="255" y="0"/>
                    <a:pt x="1" y="209"/>
                    <a:pt x="1" y="518"/>
                  </a:cubicBezTo>
                  <a:cubicBezTo>
                    <a:pt x="1" y="791"/>
                    <a:pt x="227" y="1029"/>
                    <a:pt x="501" y="1029"/>
                  </a:cubicBezTo>
                  <a:cubicBezTo>
                    <a:pt x="965" y="1029"/>
                    <a:pt x="1191" y="470"/>
                    <a:pt x="870" y="148"/>
                  </a:cubicBezTo>
                  <a:cubicBezTo>
                    <a:pt x="768" y="46"/>
                    <a:pt x="642" y="0"/>
                    <a:pt x="519" y="0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grpSp>
        <p:nvGrpSpPr>
          <p:cNvPr id="29" name="Google Shape;29;p2"/>
          <p:cNvGrpSpPr/>
          <p:nvPr/>
        </p:nvGrpSpPr>
        <p:grpSpPr>
          <a:xfrm flipH="1">
            <a:off x="204727" y="152771"/>
            <a:ext cx="372841" cy="346406"/>
            <a:chOff x="6672" y="3464315"/>
            <a:chExt cx="279631" cy="259804"/>
          </a:xfrm>
        </p:grpSpPr>
        <p:sp>
          <p:nvSpPr>
            <p:cNvPr id="30" name="Google Shape;30;p2"/>
            <p:cNvSpPr/>
            <p:nvPr/>
          </p:nvSpPr>
          <p:spPr>
            <a:xfrm>
              <a:off x="246938" y="3577534"/>
              <a:ext cx="39365" cy="33526"/>
            </a:xfrm>
            <a:custGeom>
              <a:avLst/>
              <a:gdLst/>
              <a:ahLst/>
              <a:cxnLst/>
              <a:rect l="l" t="t" r="r" b="b"/>
              <a:pathLst>
                <a:path w="1227" h="1045" extrusionOk="0">
                  <a:moveTo>
                    <a:pt x="526" y="1"/>
                  </a:moveTo>
                  <a:cubicBezTo>
                    <a:pt x="257" y="1"/>
                    <a:pt x="1" y="206"/>
                    <a:pt x="1" y="520"/>
                  </a:cubicBezTo>
                  <a:cubicBezTo>
                    <a:pt x="1" y="806"/>
                    <a:pt x="239" y="1044"/>
                    <a:pt x="524" y="1044"/>
                  </a:cubicBezTo>
                  <a:cubicBezTo>
                    <a:pt x="989" y="1044"/>
                    <a:pt x="1227" y="484"/>
                    <a:pt x="894" y="151"/>
                  </a:cubicBezTo>
                  <a:cubicBezTo>
                    <a:pt x="786" y="47"/>
                    <a:pt x="655" y="1"/>
                    <a:pt x="526" y="1"/>
                  </a:cubicBezTo>
                  <a:close/>
                </a:path>
              </a:pathLst>
            </a:custGeom>
            <a:solidFill>
              <a:srgbClr val="0397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126982" y="3577534"/>
              <a:ext cx="39012" cy="33526"/>
            </a:xfrm>
            <a:custGeom>
              <a:avLst/>
              <a:gdLst/>
              <a:ahLst/>
              <a:cxnLst/>
              <a:rect l="l" t="t" r="r" b="b"/>
              <a:pathLst>
                <a:path w="1216" h="1045" extrusionOk="0">
                  <a:moveTo>
                    <a:pt x="527" y="1"/>
                  </a:moveTo>
                  <a:cubicBezTo>
                    <a:pt x="257" y="1"/>
                    <a:pt x="1" y="206"/>
                    <a:pt x="1" y="520"/>
                  </a:cubicBezTo>
                  <a:cubicBezTo>
                    <a:pt x="1" y="806"/>
                    <a:pt x="227" y="1044"/>
                    <a:pt x="525" y="1044"/>
                  </a:cubicBezTo>
                  <a:cubicBezTo>
                    <a:pt x="989" y="1044"/>
                    <a:pt x="1215" y="484"/>
                    <a:pt x="894" y="151"/>
                  </a:cubicBezTo>
                  <a:cubicBezTo>
                    <a:pt x="786" y="47"/>
                    <a:pt x="655" y="1"/>
                    <a:pt x="527" y="1"/>
                  </a:cubicBezTo>
                  <a:close/>
                </a:path>
              </a:pathLst>
            </a:custGeom>
            <a:solidFill>
              <a:srgbClr val="0397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6672" y="3577374"/>
              <a:ext cx="39365" cy="33687"/>
            </a:xfrm>
            <a:custGeom>
              <a:avLst/>
              <a:gdLst/>
              <a:ahLst/>
              <a:cxnLst/>
              <a:rect l="l" t="t" r="r" b="b"/>
              <a:pathLst>
                <a:path w="1227" h="1050" extrusionOk="0">
                  <a:moveTo>
                    <a:pt x="531" y="0"/>
                  </a:moveTo>
                  <a:cubicBezTo>
                    <a:pt x="262" y="0"/>
                    <a:pt x="1" y="211"/>
                    <a:pt x="1" y="525"/>
                  </a:cubicBezTo>
                  <a:cubicBezTo>
                    <a:pt x="1" y="811"/>
                    <a:pt x="239" y="1049"/>
                    <a:pt x="524" y="1049"/>
                  </a:cubicBezTo>
                  <a:cubicBezTo>
                    <a:pt x="989" y="1049"/>
                    <a:pt x="1227" y="489"/>
                    <a:pt x="893" y="156"/>
                  </a:cubicBezTo>
                  <a:cubicBezTo>
                    <a:pt x="790" y="48"/>
                    <a:pt x="660" y="0"/>
                    <a:pt x="531" y="0"/>
                  </a:cubicBezTo>
                  <a:close/>
                </a:path>
              </a:pathLst>
            </a:custGeom>
            <a:solidFill>
              <a:srgbClr val="0397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246938" y="3464315"/>
              <a:ext cx="39365" cy="33655"/>
            </a:xfrm>
            <a:custGeom>
              <a:avLst/>
              <a:gdLst/>
              <a:ahLst/>
              <a:cxnLst/>
              <a:rect l="l" t="t" r="r" b="b"/>
              <a:pathLst>
                <a:path w="1227" h="1049" extrusionOk="0">
                  <a:moveTo>
                    <a:pt x="526" y="0"/>
                  </a:moveTo>
                  <a:cubicBezTo>
                    <a:pt x="257" y="0"/>
                    <a:pt x="1" y="211"/>
                    <a:pt x="1" y="525"/>
                  </a:cubicBezTo>
                  <a:cubicBezTo>
                    <a:pt x="1" y="811"/>
                    <a:pt x="239" y="1049"/>
                    <a:pt x="524" y="1049"/>
                  </a:cubicBezTo>
                  <a:cubicBezTo>
                    <a:pt x="989" y="1049"/>
                    <a:pt x="1227" y="489"/>
                    <a:pt x="894" y="156"/>
                  </a:cubicBezTo>
                  <a:cubicBezTo>
                    <a:pt x="786" y="48"/>
                    <a:pt x="654" y="0"/>
                    <a:pt x="526" y="0"/>
                  </a:cubicBezTo>
                  <a:close/>
                </a:path>
              </a:pathLst>
            </a:custGeom>
            <a:solidFill>
              <a:srgbClr val="0397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126982" y="3464315"/>
              <a:ext cx="39012" cy="33655"/>
            </a:xfrm>
            <a:custGeom>
              <a:avLst/>
              <a:gdLst/>
              <a:ahLst/>
              <a:cxnLst/>
              <a:rect l="l" t="t" r="r" b="b"/>
              <a:pathLst>
                <a:path w="1216" h="1049" extrusionOk="0">
                  <a:moveTo>
                    <a:pt x="523" y="0"/>
                  </a:moveTo>
                  <a:cubicBezTo>
                    <a:pt x="257" y="0"/>
                    <a:pt x="1" y="211"/>
                    <a:pt x="1" y="525"/>
                  </a:cubicBezTo>
                  <a:cubicBezTo>
                    <a:pt x="1" y="811"/>
                    <a:pt x="227" y="1049"/>
                    <a:pt x="525" y="1049"/>
                  </a:cubicBezTo>
                  <a:cubicBezTo>
                    <a:pt x="989" y="1049"/>
                    <a:pt x="1215" y="489"/>
                    <a:pt x="882" y="156"/>
                  </a:cubicBezTo>
                  <a:cubicBezTo>
                    <a:pt x="778" y="48"/>
                    <a:pt x="649" y="0"/>
                    <a:pt x="523" y="0"/>
                  </a:cubicBezTo>
                  <a:close/>
                </a:path>
              </a:pathLst>
            </a:custGeom>
            <a:solidFill>
              <a:srgbClr val="0397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6672" y="3464315"/>
              <a:ext cx="39365" cy="33655"/>
            </a:xfrm>
            <a:custGeom>
              <a:avLst/>
              <a:gdLst/>
              <a:ahLst/>
              <a:cxnLst/>
              <a:rect l="l" t="t" r="r" b="b"/>
              <a:pathLst>
                <a:path w="1227" h="1049" extrusionOk="0">
                  <a:moveTo>
                    <a:pt x="531" y="0"/>
                  </a:moveTo>
                  <a:cubicBezTo>
                    <a:pt x="262" y="0"/>
                    <a:pt x="1" y="211"/>
                    <a:pt x="1" y="525"/>
                  </a:cubicBezTo>
                  <a:cubicBezTo>
                    <a:pt x="1" y="811"/>
                    <a:pt x="239" y="1049"/>
                    <a:pt x="524" y="1049"/>
                  </a:cubicBezTo>
                  <a:cubicBezTo>
                    <a:pt x="989" y="1049"/>
                    <a:pt x="1227" y="489"/>
                    <a:pt x="893" y="156"/>
                  </a:cubicBezTo>
                  <a:cubicBezTo>
                    <a:pt x="790" y="48"/>
                    <a:pt x="660" y="0"/>
                    <a:pt x="531" y="0"/>
                  </a:cubicBezTo>
                  <a:close/>
                </a:path>
              </a:pathLst>
            </a:custGeom>
            <a:solidFill>
              <a:srgbClr val="0397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246938" y="3690721"/>
              <a:ext cx="39365" cy="33398"/>
            </a:xfrm>
            <a:custGeom>
              <a:avLst/>
              <a:gdLst/>
              <a:ahLst/>
              <a:cxnLst/>
              <a:rect l="l" t="t" r="r" b="b"/>
              <a:pathLst>
                <a:path w="1227" h="1041" extrusionOk="0">
                  <a:moveTo>
                    <a:pt x="521" y="1"/>
                  </a:moveTo>
                  <a:cubicBezTo>
                    <a:pt x="254" y="1"/>
                    <a:pt x="1" y="208"/>
                    <a:pt x="1" y="528"/>
                  </a:cubicBezTo>
                  <a:cubicBezTo>
                    <a:pt x="1" y="814"/>
                    <a:pt x="239" y="1040"/>
                    <a:pt x="524" y="1040"/>
                  </a:cubicBezTo>
                  <a:cubicBezTo>
                    <a:pt x="989" y="1040"/>
                    <a:pt x="1227" y="481"/>
                    <a:pt x="894" y="159"/>
                  </a:cubicBezTo>
                  <a:cubicBezTo>
                    <a:pt x="784" y="50"/>
                    <a:pt x="651" y="1"/>
                    <a:pt x="521" y="1"/>
                  </a:cubicBezTo>
                  <a:close/>
                </a:path>
              </a:pathLst>
            </a:custGeom>
            <a:solidFill>
              <a:srgbClr val="0397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126982" y="3690625"/>
              <a:ext cx="39012" cy="33494"/>
            </a:xfrm>
            <a:custGeom>
              <a:avLst/>
              <a:gdLst/>
              <a:ahLst/>
              <a:cxnLst/>
              <a:rect l="l" t="t" r="r" b="b"/>
              <a:pathLst>
                <a:path w="1216" h="1044" extrusionOk="0">
                  <a:moveTo>
                    <a:pt x="525" y="0"/>
                  </a:moveTo>
                  <a:cubicBezTo>
                    <a:pt x="259" y="0"/>
                    <a:pt x="1" y="208"/>
                    <a:pt x="1" y="531"/>
                  </a:cubicBezTo>
                  <a:cubicBezTo>
                    <a:pt x="1" y="817"/>
                    <a:pt x="227" y="1043"/>
                    <a:pt x="525" y="1043"/>
                  </a:cubicBezTo>
                  <a:cubicBezTo>
                    <a:pt x="989" y="1043"/>
                    <a:pt x="1215" y="484"/>
                    <a:pt x="882" y="150"/>
                  </a:cubicBezTo>
                  <a:cubicBezTo>
                    <a:pt x="779" y="47"/>
                    <a:pt x="651" y="0"/>
                    <a:pt x="525" y="0"/>
                  </a:cubicBezTo>
                  <a:close/>
                </a:path>
              </a:pathLst>
            </a:custGeom>
            <a:solidFill>
              <a:srgbClr val="0397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6672" y="3690625"/>
              <a:ext cx="39365" cy="33494"/>
            </a:xfrm>
            <a:custGeom>
              <a:avLst/>
              <a:gdLst/>
              <a:ahLst/>
              <a:cxnLst/>
              <a:rect l="l" t="t" r="r" b="b"/>
              <a:pathLst>
                <a:path w="1227" h="1044" extrusionOk="0">
                  <a:moveTo>
                    <a:pt x="528" y="0"/>
                  </a:moveTo>
                  <a:cubicBezTo>
                    <a:pt x="258" y="0"/>
                    <a:pt x="1" y="208"/>
                    <a:pt x="1" y="531"/>
                  </a:cubicBezTo>
                  <a:cubicBezTo>
                    <a:pt x="1" y="817"/>
                    <a:pt x="239" y="1043"/>
                    <a:pt x="524" y="1043"/>
                  </a:cubicBezTo>
                  <a:cubicBezTo>
                    <a:pt x="989" y="1043"/>
                    <a:pt x="1227" y="484"/>
                    <a:pt x="893" y="150"/>
                  </a:cubicBezTo>
                  <a:cubicBezTo>
                    <a:pt x="786" y="47"/>
                    <a:pt x="656" y="0"/>
                    <a:pt x="528" y="0"/>
                  </a:cubicBezTo>
                  <a:close/>
                </a:path>
              </a:pathLst>
            </a:custGeom>
            <a:solidFill>
              <a:srgbClr val="0397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grpSp>
        <p:nvGrpSpPr>
          <p:cNvPr id="39" name="Google Shape;39;p2"/>
          <p:cNvGrpSpPr/>
          <p:nvPr/>
        </p:nvGrpSpPr>
        <p:grpSpPr>
          <a:xfrm>
            <a:off x="11714397" y="6167298"/>
            <a:ext cx="209077" cy="438962"/>
            <a:chOff x="1567241" y="4124224"/>
            <a:chExt cx="213025" cy="447250"/>
          </a:xfrm>
        </p:grpSpPr>
        <p:sp>
          <p:nvSpPr>
            <p:cNvPr id="40" name="Google Shape;40;p2"/>
            <p:cNvSpPr/>
            <p:nvPr/>
          </p:nvSpPr>
          <p:spPr>
            <a:xfrm rot="2700000">
              <a:off x="1598508" y="4389576"/>
              <a:ext cx="150491" cy="150773"/>
            </a:xfrm>
            <a:custGeom>
              <a:avLst/>
              <a:gdLst/>
              <a:ahLst/>
              <a:cxnLst/>
              <a:rect l="l" t="t" r="r" b="b"/>
              <a:pathLst>
                <a:path w="5954" h="5966" extrusionOk="0">
                  <a:moveTo>
                    <a:pt x="941" y="0"/>
                  </a:moveTo>
                  <a:lnTo>
                    <a:pt x="0" y="953"/>
                  </a:lnTo>
                  <a:lnTo>
                    <a:pt x="2036" y="2988"/>
                  </a:lnTo>
                  <a:lnTo>
                    <a:pt x="0" y="5013"/>
                  </a:lnTo>
                  <a:lnTo>
                    <a:pt x="941" y="5965"/>
                  </a:lnTo>
                  <a:lnTo>
                    <a:pt x="2977" y="3929"/>
                  </a:lnTo>
                  <a:lnTo>
                    <a:pt x="5013" y="5965"/>
                  </a:lnTo>
                  <a:lnTo>
                    <a:pt x="5953" y="5013"/>
                  </a:lnTo>
                  <a:lnTo>
                    <a:pt x="3929" y="2988"/>
                  </a:lnTo>
                  <a:lnTo>
                    <a:pt x="5953" y="953"/>
                  </a:lnTo>
                  <a:lnTo>
                    <a:pt x="5013" y="0"/>
                  </a:lnTo>
                  <a:lnTo>
                    <a:pt x="2977" y="2036"/>
                  </a:lnTo>
                  <a:lnTo>
                    <a:pt x="941" y="0"/>
                  </a:lnTo>
                  <a:close/>
                </a:path>
              </a:pathLst>
            </a:custGeom>
            <a:solidFill>
              <a:srgbClr val="F898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41" name="Google Shape;41;p2"/>
            <p:cNvSpPr/>
            <p:nvPr/>
          </p:nvSpPr>
          <p:spPr>
            <a:xfrm rot="2700000">
              <a:off x="1598508" y="4155351"/>
              <a:ext cx="150491" cy="150773"/>
            </a:xfrm>
            <a:custGeom>
              <a:avLst/>
              <a:gdLst/>
              <a:ahLst/>
              <a:cxnLst/>
              <a:rect l="l" t="t" r="r" b="b"/>
              <a:pathLst>
                <a:path w="5954" h="5966" extrusionOk="0">
                  <a:moveTo>
                    <a:pt x="941" y="0"/>
                  </a:moveTo>
                  <a:lnTo>
                    <a:pt x="0" y="953"/>
                  </a:lnTo>
                  <a:lnTo>
                    <a:pt x="2036" y="2988"/>
                  </a:lnTo>
                  <a:lnTo>
                    <a:pt x="0" y="5013"/>
                  </a:lnTo>
                  <a:lnTo>
                    <a:pt x="941" y="5965"/>
                  </a:lnTo>
                  <a:lnTo>
                    <a:pt x="2977" y="3929"/>
                  </a:lnTo>
                  <a:lnTo>
                    <a:pt x="5013" y="5965"/>
                  </a:lnTo>
                  <a:lnTo>
                    <a:pt x="5953" y="5013"/>
                  </a:lnTo>
                  <a:lnTo>
                    <a:pt x="3929" y="2988"/>
                  </a:lnTo>
                  <a:lnTo>
                    <a:pt x="5953" y="953"/>
                  </a:lnTo>
                  <a:lnTo>
                    <a:pt x="5013" y="0"/>
                  </a:lnTo>
                  <a:lnTo>
                    <a:pt x="2977" y="2036"/>
                  </a:lnTo>
                  <a:lnTo>
                    <a:pt x="941" y="0"/>
                  </a:lnTo>
                  <a:close/>
                </a:path>
              </a:pathLst>
            </a:custGeom>
            <a:solidFill>
              <a:srgbClr val="F898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42" name="Google Shape;42;p2"/>
          <p:cNvSpPr/>
          <p:nvPr/>
        </p:nvSpPr>
        <p:spPr>
          <a:xfrm flipH="1">
            <a:off x="11826988" y="2636320"/>
            <a:ext cx="179039" cy="179375"/>
          </a:xfrm>
          <a:custGeom>
            <a:avLst/>
            <a:gdLst/>
            <a:ahLst/>
            <a:cxnLst/>
            <a:rect l="l" t="t" r="r" b="b"/>
            <a:pathLst>
              <a:path w="5883" h="5894" extrusionOk="0">
                <a:moveTo>
                  <a:pt x="1" y="0"/>
                </a:moveTo>
                <a:lnTo>
                  <a:pt x="1" y="5894"/>
                </a:lnTo>
                <a:lnTo>
                  <a:pt x="5882" y="5894"/>
                </a:lnTo>
                <a:lnTo>
                  <a:pt x="5882" y="0"/>
                </a:lnTo>
                <a:close/>
              </a:path>
            </a:pathLst>
          </a:custGeom>
          <a:solidFill>
            <a:srgbClr val="D80C8C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grpSp>
        <p:nvGrpSpPr>
          <p:cNvPr id="43" name="Google Shape;43;p2"/>
          <p:cNvGrpSpPr/>
          <p:nvPr/>
        </p:nvGrpSpPr>
        <p:grpSpPr>
          <a:xfrm flipH="1">
            <a:off x="11825881" y="3476767"/>
            <a:ext cx="181200" cy="520379"/>
            <a:chOff x="179009" y="2072968"/>
            <a:chExt cx="190870" cy="548151"/>
          </a:xfrm>
        </p:grpSpPr>
        <p:sp>
          <p:nvSpPr>
            <p:cNvPr id="44" name="Google Shape;44;p2"/>
            <p:cNvSpPr/>
            <p:nvPr/>
          </p:nvSpPr>
          <p:spPr>
            <a:xfrm>
              <a:off x="179009" y="2072968"/>
              <a:ext cx="190870" cy="190870"/>
            </a:xfrm>
            <a:custGeom>
              <a:avLst/>
              <a:gdLst/>
              <a:ahLst/>
              <a:cxnLst/>
              <a:rect l="l" t="t" r="r" b="b"/>
              <a:pathLst>
                <a:path w="5954" h="5954" extrusionOk="0">
                  <a:moveTo>
                    <a:pt x="941" y="1"/>
                  </a:moveTo>
                  <a:lnTo>
                    <a:pt x="0" y="953"/>
                  </a:lnTo>
                  <a:lnTo>
                    <a:pt x="2036" y="2977"/>
                  </a:lnTo>
                  <a:lnTo>
                    <a:pt x="0" y="5013"/>
                  </a:lnTo>
                  <a:lnTo>
                    <a:pt x="941" y="5954"/>
                  </a:lnTo>
                  <a:lnTo>
                    <a:pt x="2977" y="3930"/>
                  </a:lnTo>
                  <a:lnTo>
                    <a:pt x="5013" y="5954"/>
                  </a:lnTo>
                  <a:lnTo>
                    <a:pt x="5953" y="5013"/>
                  </a:lnTo>
                  <a:lnTo>
                    <a:pt x="3929" y="2977"/>
                  </a:lnTo>
                  <a:lnTo>
                    <a:pt x="5953" y="953"/>
                  </a:lnTo>
                  <a:lnTo>
                    <a:pt x="5013" y="1"/>
                  </a:lnTo>
                  <a:lnTo>
                    <a:pt x="2977" y="2037"/>
                  </a:lnTo>
                  <a:lnTo>
                    <a:pt x="941" y="1"/>
                  </a:ln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179009" y="2429864"/>
              <a:ext cx="190870" cy="191255"/>
            </a:xfrm>
            <a:custGeom>
              <a:avLst/>
              <a:gdLst/>
              <a:ahLst/>
              <a:cxnLst/>
              <a:rect l="l" t="t" r="r" b="b"/>
              <a:pathLst>
                <a:path w="5954" h="5966" extrusionOk="0">
                  <a:moveTo>
                    <a:pt x="941" y="0"/>
                  </a:moveTo>
                  <a:lnTo>
                    <a:pt x="0" y="953"/>
                  </a:lnTo>
                  <a:lnTo>
                    <a:pt x="2036" y="2988"/>
                  </a:lnTo>
                  <a:lnTo>
                    <a:pt x="0" y="5013"/>
                  </a:lnTo>
                  <a:lnTo>
                    <a:pt x="941" y="5965"/>
                  </a:lnTo>
                  <a:lnTo>
                    <a:pt x="2977" y="3929"/>
                  </a:lnTo>
                  <a:lnTo>
                    <a:pt x="5013" y="5965"/>
                  </a:lnTo>
                  <a:lnTo>
                    <a:pt x="5953" y="5013"/>
                  </a:lnTo>
                  <a:lnTo>
                    <a:pt x="3929" y="2988"/>
                  </a:lnTo>
                  <a:lnTo>
                    <a:pt x="5953" y="953"/>
                  </a:lnTo>
                  <a:lnTo>
                    <a:pt x="5013" y="0"/>
                  </a:lnTo>
                  <a:lnTo>
                    <a:pt x="2977" y="2036"/>
                  </a:lnTo>
                  <a:lnTo>
                    <a:pt x="941" y="0"/>
                  </a:ln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46" name="Google Shape;46;p2"/>
          <p:cNvSpPr/>
          <p:nvPr/>
        </p:nvSpPr>
        <p:spPr>
          <a:xfrm rot="5400000" flipH="1">
            <a:off x="191360" y="5048044"/>
            <a:ext cx="399574" cy="400301"/>
          </a:xfrm>
          <a:custGeom>
            <a:avLst/>
            <a:gdLst/>
            <a:ahLst/>
            <a:cxnLst/>
            <a:rect l="l" t="t" r="r" b="b"/>
            <a:pathLst>
              <a:path w="5883" h="5894" extrusionOk="0">
                <a:moveTo>
                  <a:pt x="1" y="0"/>
                </a:moveTo>
                <a:lnTo>
                  <a:pt x="1" y="5894"/>
                </a:lnTo>
                <a:lnTo>
                  <a:pt x="5882" y="5894"/>
                </a:lnTo>
                <a:lnTo>
                  <a:pt x="5882" y="0"/>
                </a:lnTo>
                <a:close/>
              </a:path>
            </a:pathLst>
          </a:custGeom>
          <a:solidFill>
            <a:srgbClr val="4CAE43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grpSp>
        <p:nvGrpSpPr>
          <p:cNvPr id="47" name="Google Shape;47;p2"/>
          <p:cNvGrpSpPr/>
          <p:nvPr/>
        </p:nvGrpSpPr>
        <p:grpSpPr>
          <a:xfrm flipH="1">
            <a:off x="205390" y="2927344"/>
            <a:ext cx="181200" cy="520379"/>
            <a:chOff x="179009" y="2072968"/>
            <a:chExt cx="190870" cy="548151"/>
          </a:xfrm>
        </p:grpSpPr>
        <p:sp>
          <p:nvSpPr>
            <p:cNvPr id="48" name="Google Shape;48;p2"/>
            <p:cNvSpPr/>
            <p:nvPr/>
          </p:nvSpPr>
          <p:spPr>
            <a:xfrm>
              <a:off x="179009" y="2072968"/>
              <a:ext cx="190870" cy="190870"/>
            </a:xfrm>
            <a:custGeom>
              <a:avLst/>
              <a:gdLst/>
              <a:ahLst/>
              <a:cxnLst/>
              <a:rect l="l" t="t" r="r" b="b"/>
              <a:pathLst>
                <a:path w="5954" h="5954" extrusionOk="0">
                  <a:moveTo>
                    <a:pt x="941" y="1"/>
                  </a:moveTo>
                  <a:lnTo>
                    <a:pt x="0" y="953"/>
                  </a:lnTo>
                  <a:lnTo>
                    <a:pt x="2036" y="2977"/>
                  </a:lnTo>
                  <a:lnTo>
                    <a:pt x="0" y="5013"/>
                  </a:lnTo>
                  <a:lnTo>
                    <a:pt x="941" y="5954"/>
                  </a:lnTo>
                  <a:lnTo>
                    <a:pt x="2977" y="3930"/>
                  </a:lnTo>
                  <a:lnTo>
                    <a:pt x="5013" y="5954"/>
                  </a:lnTo>
                  <a:lnTo>
                    <a:pt x="5953" y="5013"/>
                  </a:lnTo>
                  <a:lnTo>
                    <a:pt x="3929" y="2977"/>
                  </a:lnTo>
                  <a:lnTo>
                    <a:pt x="5953" y="953"/>
                  </a:lnTo>
                  <a:lnTo>
                    <a:pt x="5013" y="1"/>
                  </a:lnTo>
                  <a:lnTo>
                    <a:pt x="2977" y="2037"/>
                  </a:lnTo>
                  <a:lnTo>
                    <a:pt x="941" y="1"/>
                  </a:lnTo>
                  <a:close/>
                </a:path>
              </a:pathLst>
            </a:custGeom>
            <a:solidFill>
              <a:srgbClr val="4CAE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179009" y="2429864"/>
              <a:ext cx="190870" cy="191255"/>
            </a:xfrm>
            <a:custGeom>
              <a:avLst/>
              <a:gdLst/>
              <a:ahLst/>
              <a:cxnLst/>
              <a:rect l="l" t="t" r="r" b="b"/>
              <a:pathLst>
                <a:path w="5954" h="5966" extrusionOk="0">
                  <a:moveTo>
                    <a:pt x="941" y="0"/>
                  </a:moveTo>
                  <a:lnTo>
                    <a:pt x="0" y="953"/>
                  </a:lnTo>
                  <a:lnTo>
                    <a:pt x="2036" y="2988"/>
                  </a:lnTo>
                  <a:lnTo>
                    <a:pt x="0" y="5013"/>
                  </a:lnTo>
                  <a:lnTo>
                    <a:pt x="941" y="5965"/>
                  </a:lnTo>
                  <a:lnTo>
                    <a:pt x="2977" y="3929"/>
                  </a:lnTo>
                  <a:lnTo>
                    <a:pt x="5013" y="5965"/>
                  </a:lnTo>
                  <a:lnTo>
                    <a:pt x="5953" y="5013"/>
                  </a:lnTo>
                  <a:lnTo>
                    <a:pt x="3929" y="2988"/>
                  </a:lnTo>
                  <a:lnTo>
                    <a:pt x="5953" y="953"/>
                  </a:lnTo>
                  <a:lnTo>
                    <a:pt x="5013" y="0"/>
                  </a:lnTo>
                  <a:lnTo>
                    <a:pt x="2977" y="2036"/>
                  </a:lnTo>
                  <a:lnTo>
                    <a:pt x="941" y="0"/>
                  </a:lnTo>
                  <a:close/>
                </a:path>
              </a:pathLst>
            </a:custGeom>
            <a:solidFill>
              <a:srgbClr val="4CAE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grpSp>
        <p:nvGrpSpPr>
          <p:cNvPr id="50" name="Google Shape;50;p2"/>
          <p:cNvGrpSpPr/>
          <p:nvPr/>
        </p:nvGrpSpPr>
        <p:grpSpPr>
          <a:xfrm rot="-5400000">
            <a:off x="11502623" y="75210"/>
            <a:ext cx="183195" cy="525087"/>
            <a:chOff x="8846561" y="2782361"/>
            <a:chExt cx="154517" cy="442886"/>
          </a:xfrm>
        </p:grpSpPr>
        <p:sp>
          <p:nvSpPr>
            <p:cNvPr id="51" name="Google Shape;51;p2"/>
            <p:cNvSpPr/>
            <p:nvPr/>
          </p:nvSpPr>
          <p:spPr>
            <a:xfrm>
              <a:off x="8846561" y="2782361"/>
              <a:ext cx="154517" cy="154132"/>
            </a:xfrm>
            <a:custGeom>
              <a:avLst/>
              <a:gdLst/>
              <a:ahLst/>
              <a:cxnLst/>
              <a:rect l="l" t="t" r="r" b="b"/>
              <a:pathLst>
                <a:path w="4823" h="4811" extrusionOk="0">
                  <a:moveTo>
                    <a:pt x="762" y="1"/>
                  </a:moveTo>
                  <a:lnTo>
                    <a:pt x="0" y="763"/>
                  </a:lnTo>
                  <a:lnTo>
                    <a:pt x="1643" y="2406"/>
                  </a:lnTo>
                  <a:lnTo>
                    <a:pt x="0" y="4049"/>
                  </a:lnTo>
                  <a:lnTo>
                    <a:pt x="762" y="4811"/>
                  </a:lnTo>
                  <a:lnTo>
                    <a:pt x="2417" y="3168"/>
                  </a:lnTo>
                  <a:lnTo>
                    <a:pt x="4060" y="4811"/>
                  </a:lnTo>
                  <a:lnTo>
                    <a:pt x="4822" y="4049"/>
                  </a:lnTo>
                  <a:lnTo>
                    <a:pt x="3179" y="2406"/>
                  </a:lnTo>
                  <a:lnTo>
                    <a:pt x="4822" y="763"/>
                  </a:lnTo>
                  <a:lnTo>
                    <a:pt x="4060" y="1"/>
                  </a:lnTo>
                  <a:lnTo>
                    <a:pt x="2417" y="1644"/>
                  </a:lnTo>
                  <a:lnTo>
                    <a:pt x="762" y="1"/>
                  </a:lnTo>
                  <a:close/>
                </a:path>
              </a:pathLst>
            </a:custGeom>
            <a:solidFill>
              <a:srgbClr val="883F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8846561" y="3070730"/>
              <a:ext cx="154517" cy="154517"/>
            </a:xfrm>
            <a:custGeom>
              <a:avLst/>
              <a:gdLst/>
              <a:ahLst/>
              <a:cxnLst/>
              <a:rect l="l" t="t" r="r" b="b"/>
              <a:pathLst>
                <a:path w="4823" h="4823" extrusionOk="0">
                  <a:moveTo>
                    <a:pt x="762" y="1"/>
                  </a:moveTo>
                  <a:lnTo>
                    <a:pt x="0" y="763"/>
                  </a:lnTo>
                  <a:lnTo>
                    <a:pt x="1643" y="2406"/>
                  </a:lnTo>
                  <a:lnTo>
                    <a:pt x="0" y="4061"/>
                  </a:lnTo>
                  <a:lnTo>
                    <a:pt x="762" y="4823"/>
                  </a:lnTo>
                  <a:lnTo>
                    <a:pt x="2417" y="3180"/>
                  </a:lnTo>
                  <a:lnTo>
                    <a:pt x="4060" y="4823"/>
                  </a:lnTo>
                  <a:lnTo>
                    <a:pt x="4822" y="4061"/>
                  </a:lnTo>
                  <a:lnTo>
                    <a:pt x="3179" y="2406"/>
                  </a:lnTo>
                  <a:lnTo>
                    <a:pt x="4822" y="763"/>
                  </a:lnTo>
                  <a:lnTo>
                    <a:pt x="4060" y="1"/>
                  </a:lnTo>
                  <a:lnTo>
                    <a:pt x="2417" y="1644"/>
                  </a:lnTo>
                  <a:lnTo>
                    <a:pt x="762" y="1"/>
                  </a:lnTo>
                  <a:close/>
                </a:path>
              </a:pathLst>
            </a:custGeom>
            <a:solidFill>
              <a:srgbClr val="883F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grpSp>
        <p:nvGrpSpPr>
          <p:cNvPr id="53" name="Google Shape;53;p2"/>
          <p:cNvGrpSpPr/>
          <p:nvPr/>
        </p:nvGrpSpPr>
        <p:grpSpPr>
          <a:xfrm>
            <a:off x="11763997" y="1668241"/>
            <a:ext cx="214812" cy="350246"/>
            <a:chOff x="8814523" y="4301099"/>
            <a:chExt cx="181204" cy="295450"/>
          </a:xfrm>
        </p:grpSpPr>
        <p:sp>
          <p:nvSpPr>
            <p:cNvPr id="54" name="Google Shape;54;p2"/>
            <p:cNvSpPr/>
            <p:nvPr/>
          </p:nvSpPr>
          <p:spPr>
            <a:xfrm>
              <a:off x="8814523" y="4429633"/>
              <a:ext cx="44660" cy="37996"/>
            </a:xfrm>
            <a:custGeom>
              <a:avLst/>
              <a:gdLst/>
              <a:ahLst/>
              <a:cxnLst/>
              <a:rect l="l" t="t" r="r" b="b"/>
              <a:pathLst>
                <a:path w="1394" h="1186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74" y="1185"/>
                    <a:pt x="798" y="1185"/>
                  </a:cubicBezTo>
                  <a:cubicBezTo>
                    <a:pt x="1131" y="1185"/>
                    <a:pt x="1393" y="923"/>
                    <a:pt x="1393" y="602"/>
                  </a:cubicBezTo>
                  <a:cubicBezTo>
                    <a:pt x="1393" y="238"/>
                    <a:pt x="1097" y="1"/>
                    <a:pt x="792" y="1"/>
                  </a:cubicBezTo>
                  <a:close/>
                </a:path>
              </a:pathLst>
            </a:custGeom>
            <a:solidFill>
              <a:srgbClr val="883F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8951067" y="4429633"/>
              <a:ext cx="44660" cy="37996"/>
            </a:xfrm>
            <a:custGeom>
              <a:avLst/>
              <a:gdLst/>
              <a:ahLst/>
              <a:cxnLst/>
              <a:rect l="l" t="t" r="r" b="b"/>
              <a:pathLst>
                <a:path w="1394" h="1186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62" y="1185"/>
                    <a:pt x="798" y="1185"/>
                  </a:cubicBezTo>
                  <a:cubicBezTo>
                    <a:pt x="1120" y="1185"/>
                    <a:pt x="1393" y="923"/>
                    <a:pt x="1393" y="602"/>
                  </a:cubicBezTo>
                  <a:cubicBezTo>
                    <a:pt x="1393" y="238"/>
                    <a:pt x="1098" y="1"/>
                    <a:pt x="792" y="1"/>
                  </a:cubicBezTo>
                  <a:close/>
                </a:path>
              </a:pathLst>
            </a:custGeom>
            <a:solidFill>
              <a:srgbClr val="883F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8814523" y="4301099"/>
              <a:ext cx="44660" cy="37964"/>
            </a:xfrm>
            <a:custGeom>
              <a:avLst/>
              <a:gdLst/>
              <a:ahLst/>
              <a:cxnLst/>
              <a:rect l="l" t="t" r="r" b="b"/>
              <a:pathLst>
                <a:path w="1394" h="1185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74" y="1185"/>
                    <a:pt x="798" y="1185"/>
                  </a:cubicBezTo>
                  <a:cubicBezTo>
                    <a:pt x="1131" y="1185"/>
                    <a:pt x="1393" y="923"/>
                    <a:pt x="1393" y="601"/>
                  </a:cubicBezTo>
                  <a:cubicBezTo>
                    <a:pt x="1393" y="238"/>
                    <a:pt x="1097" y="1"/>
                    <a:pt x="792" y="1"/>
                  </a:cubicBezTo>
                  <a:close/>
                </a:path>
              </a:pathLst>
            </a:custGeom>
            <a:solidFill>
              <a:srgbClr val="883F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8951067" y="4301099"/>
              <a:ext cx="44660" cy="37964"/>
            </a:xfrm>
            <a:custGeom>
              <a:avLst/>
              <a:gdLst/>
              <a:ahLst/>
              <a:cxnLst/>
              <a:rect l="l" t="t" r="r" b="b"/>
              <a:pathLst>
                <a:path w="1394" h="1185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62" y="1185"/>
                    <a:pt x="798" y="1185"/>
                  </a:cubicBezTo>
                  <a:cubicBezTo>
                    <a:pt x="1120" y="1185"/>
                    <a:pt x="1393" y="923"/>
                    <a:pt x="1393" y="601"/>
                  </a:cubicBezTo>
                  <a:cubicBezTo>
                    <a:pt x="1393" y="238"/>
                    <a:pt x="1098" y="1"/>
                    <a:pt x="792" y="1"/>
                  </a:cubicBezTo>
                  <a:close/>
                </a:path>
              </a:pathLst>
            </a:custGeom>
            <a:solidFill>
              <a:srgbClr val="883F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8814523" y="4558328"/>
              <a:ext cx="44660" cy="38221"/>
            </a:xfrm>
            <a:custGeom>
              <a:avLst/>
              <a:gdLst/>
              <a:ahLst/>
              <a:cxnLst/>
              <a:rect l="l" t="t" r="r" b="b"/>
              <a:pathLst>
                <a:path w="1394" h="1193" extrusionOk="0">
                  <a:moveTo>
                    <a:pt x="799" y="0"/>
                  </a:moveTo>
                  <a:cubicBezTo>
                    <a:pt x="652" y="0"/>
                    <a:pt x="502" y="56"/>
                    <a:pt x="381" y="180"/>
                  </a:cubicBezTo>
                  <a:cubicBezTo>
                    <a:pt x="0" y="550"/>
                    <a:pt x="274" y="1193"/>
                    <a:pt x="798" y="1193"/>
                  </a:cubicBezTo>
                  <a:cubicBezTo>
                    <a:pt x="1131" y="1193"/>
                    <a:pt x="1393" y="919"/>
                    <a:pt x="1393" y="597"/>
                  </a:cubicBezTo>
                  <a:cubicBezTo>
                    <a:pt x="1393" y="237"/>
                    <a:pt x="1102" y="0"/>
                    <a:pt x="799" y="0"/>
                  </a:cubicBezTo>
                  <a:close/>
                </a:path>
              </a:pathLst>
            </a:custGeom>
            <a:solidFill>
              <a:srgbClr val="883F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8951067" y="4558328"/>
              <a:ext cx="44660" cy="38221"/>
            </a:xfrm>
            <a:custGeom>
              <a:avLst/>
              <a:gdLst/>
              <a:ahLst/>
              <a:cxnLst/>
              <a:rect l="l" t="t" r="r" b="b"/>
              <a:pathLst>
                <a:path w="1394" h="1193" extrusionOk="0">
                  <a:moveTo>
                    <a:pt x="799" y="0"/>
                  </a:moveTo>
                  <a:cubicBezTo>
                    <a:pt x="652" y="0"/>
                    <a:pt x="502" y="56"/>
                    <a:pt x="381" y="180"/>
                  </a:cubicBezTo>
                  <a:cubicBezTo>
                    <a:pt x="0" y="550"/>
                    <a:pt x="262" y="1193"/>
                    <a:pt x="798" y="1193"/>
                  </a:cubicBezTo>
                  <a:cubicBezTo>
                    <a:pt x="1120" y="1193"/>
                    <a:pt x="1393" y="919"/>
                    <a:pt x="1393" y="597"/>
                  </a:cubicBezTo>
                  <a:cubicBezTo>
                    <a:pt x="1393" y="237"/>
                    <a:pt x="1102" y="0"/>
                    <a:pt x="799" y="0"/>
                  </a:cubicBezTo>
                  <a:close/>
                </a:path>
              </a:pathLst>
            </a:custGeom>
            <a:solidFill>
              <a:srgbClr val="883F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60" name="Google Shape;60;p2"/>
          <p:cNvSpPr/>
          <p:nvPr/>
        </p:nvSpPr>
        <p:spPr>
          <a:xfrm rot="5400000">
            <a:off x="11418793" y="5025082"/>
            <a:ext cx="800180" cy="109037"/>
          </a:xfrm>
          <a:custGeom>
            <a:avLst/>
            <a:gdLst/>
            <a:ahLst/>
            <a:cxnLst/>
            <a:rect l="l" t="t" r="r" b="b"/>
            <a:pathLst>
              <a:path w="18706" h="2549" extrusionOk="0">
                <a:moveTo>
                  <a:pt x="1917" y="1"/>
                </a:moveTo>
                <a:lnTo>
                  <a:pt x="1" y="1941"/>
                </a:lnTo>
                <a:lnTo>
                  <a:pt x="334" y="2275"/>
                </a:lnTo>
                <a:lnTo>
                  <a:pt x="1917" y="667"/>
                </a:lnTo>
                <a:lnTo>
                  <a:pt x="3775" y="2548"/>
                </a:lnTo>
                <a:lnTo>
                  <a:pt x="5644" y="667"/>
                </a:lnTo>
                <a:lnTo>
                  <a:pt x="7502" y="2548"/>
                </a:lnTo>
                <a:lnTo>
                  <a:pt x="9359" y="667"/>
                </a:lnTo>
                <a:lnTo>
                  <a:pt x="11216" y="2548"/>
                </a:lnTo>
                <a:lnTo>
                  <a:pt x="13074" y="667"/>
                </a:lnTo>
                <a:lnTo>
                  <a:pt x="14931" y="2548"/>
                </a:lnTo>
                <a:lnTo>
                  <a:pt x="16788" y="667"/>
                </a:lnTo>
                <a:lnTo>
                  <a:pt x="18372" y="2275"/>
                </a:lnTo>
                <a:lnTo>
                  <a:pt x="18705" y="1941"/>
                </a:lnTo>
                <a:lnTo>
                  <a:pt x="16788" y="1"/>
                </a:lnTo>
                <a:lnTo>
                  <a:pt x="14931" y="1882"/>
                </a:lnTo>
                <a:lnTo>
                  <a:pt x="13074" y="1"/>
                </a:lnTo>
                <a:lnTo>
                  <a:pt x="11216" y="1882"/>
                </a:lnTo>
                <a:lnTo>
                  <a:pt x="9359" y="1"/>
                </a:lnTo>
                <a:lnTo>
                  <a:pt x="7502" y="1882"/>
                </a:lnTo>
                <a:lnTo>
                  <a:pt x="5644" y="1"/>
                </a:lnTo>
                <a:lnTo>
                  <a:pt x="3775" y="1882"/>
                </a:lnTo>
                <a:lnTo>
                  <a:pt x="1917" y="1"/>
                </a:lnTo>
                <a:close/>
              </a:path>
            </a:pathLst>
          </a:custGeom>
          <a:solidFill>
            <a:srgbClr val="F89829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61" name="Google Shape;61;p2"/>
          <p:cNvSpPr/>
          <p:nvPr/>
        </p:nvSpPr>
        <p:spPr>
          <a:xfrm rot="2464182">
            <a:off x="2174077" y="6442981"/>
            <a:ext cx="200649" cy="200650"/>
          </a:xfrm>
          <a:custGeom>
            <a:avLst/>
            <a:gdLst/>
            <a:ahLst/>
            <a:cxnLst/>
            <a:rect l="l" t="t" r="r" b="b"/>
            <a:pathLst>
              <a:path w="5954" h="5954" extrusionOk="0">
                <a:moveTo>
                  <a:pt x="941" y="1"/>
                </a:moveTo>
                <a:lnTo>
                  <a:pt x="0" y="953"/>
                </a:lnTo>
                <a:lnTo>
                  <a:pt x="2036" y="2977"/>
                </a:lnTo>
                <a:lnTo>
                  <a:pt x="0" y="5013"/>
                </a:lnTo>
                <a:lnTo>
                  <a:pt x="941" y="5954"/>
                </a:lnTo>
                <a:lnTo>
                  <a:pt x="2977" y="3930"/>
                </a:lnTo>
                <a:lnTo>
                  <a:pt x="5013" y="5954"/>
                </a:lnTo>
                <a:lnTo>
                  <a:pt x="5953" y="5013"/>
                </a:lnTo>
                <a:lnTo>
                  <a:pt x="3929" y="2977"/>
                </a:lnTo>
                <a:lnTo>
                  <a:pt x="5953" y="953"/>
                </a:lnTo>
                <a:lnTo>
                  <a:pt x="5013" y="1"/>
                </a:lnTo>
                <a:lnTo>
                  <a:pt x="2977" y="2037"/>
                </a:lnTo>
                <a:lnTo>
                  <a:pt x="941" y="1"/>
                </a:lnTo>
                <a:close/>
              </a:path>
            </a:pathLst>
          </a:custGeom>
          <a:solidFill>
            <a:srgbClr val="F89829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62" name="Google Shape;62;p2"/>
          <p:cNvSpPr/>
          <p:nvPr/>
        </p:nvSpPr>
        <p:spPr>
          <a:xfrm>
            <a:off x="6197219" y="6311981"/>
            <a:ext cx="200649" cy="201055"/>
          </a:xfrm>
          <a:custGeom>
            <a:avLst/>
            <a:gdLst/>
            <a:ahLst/>
            <a:cxnLst/>
            <a:rect l="l" t="t" r="r" b="b"/>
            <a:pathLst>
              <a:path w="5954" h="5966" extrusionOk="0">
                <a:moveTo>
                  <a:pt x="941" y="0"/>
                </a:moveTo>
                <a:lnTo>
                  <a:pt x="0" y="953"/>
                </a:lnTo>
                <a:lnTo>
                  <a:pt x="2036" y="2988"/>
                </a:lnTo>
                <a:lnTo>
                  <a:pt x="0" y="5013"/>
                </a:lnTo>
                <a:lnTo>
                  <a:pt x="941" y="5965"/>
                </a:lnTo>
                <a:lnTo>
                  <a:pt x="2977" y="3929"/>
                </a:lnTo>
                <a:lnTo>
                  <a:pt x="5013" y="5965"/>
                </a:lnTo>
                <a:lnTo>
                  <a:pt x="5953" y="5013"/>
                </a:lnTo>
                <a:lnTo>
                  <a:pt x="3929" y="2988"/>
                </a:lnTo>
                <a:lnTo>
                  <a:pt x="5953" y="953"/>
                </a:lnTo>
                <a:lnTo>
                  <a:pt x="5013" y="0"/>
                </a:lnTo>
                <a:lnTo>
                  <a:pt x="2977" y="2036"/>
                </a:lnTo>
                <a:lnTo>
                  <a:pt x="941" y="0"/>
                </a:lnTo>
                <a:close/>
              </a:path>
            </a:pathLst>
          </a:custGeom>
          <a:solidFill>
            <a:srgbClr val="883F98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63" name="Google Shape;63;p2"/>
          <p:cNvSpPr/>
          <p:nvPr/>
        </p:nvSpPr>
        <p:spPr>
          <a:xfrm>
            <a:off x="2997872" y="166318"/>
            <a:ext cx="200632" cy="200632"/>
          </a:xfrm>
          <a:custGeom>
            <a:avLst/>
            <a:gdLst/>
            <a:ahLst/>
            <a:cxnLst/>
            <a:rect l="l" t="t" r="r" b="b"/>
            <a:pathLst>
              <a:path w="6395" h="6395" extrusionOk="0">
                <a:moveTo>
                  <a:pt x="2596" y="1"/>
                </a:moveTo>
                <a:lnTo>
                  <a:pt x="2596" y="2596"/>
                </a:lnTo>
                <a:lnTo>
                  <a:pt x="1" y="2596"/>
                </a:lnTo>
                <a:lnTo>
                  <a:pt x="1" y="3799"/>
                </a:lnTo>
                <a:lnTo>
                  <a:pt x="2596" y="3799"/>
                </a:lnTo>
                <a:lnTo>
                  <a:pt x="2596" y="6394"/>
                </a:lnTo>
                <a:lnTo>
                  <a:pt x="3799" y="6394"/>
                </a:lnTo>
                <a:lnTo>
                  <a:pt x="3799" y="3799"/>
                </a:lnTo>
                <a:lnTo>
                  <a:pt x="6394" y="3799"/>
                </a:lnTo>
                <a:lnTo>
                  <a:pt x="6394" y="2596"/>
                </a:lnTo>
                <a:lnTo>
                  <a:pt x="3799" y="2596"/>
                </a:lnTo>
                <a:lnTo>
                  <a:pt x="3799" y="1"/>
                </a:lnTo>
                <a:close/>
              </a:path>
            </a:pathLst>
          </a:custGeom>
          <a:solidFill>
            <a:srgbClr val="883F98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64" name="Google Shape;64;p2"/>
          <p:cNvSpPr/>
          <p:nvPr/>
        </p:nvSpPr>
        <p:spPr>
          <a:xfrm rot="5400000">
            <a:off x="6873893" y="6174349"/>
            <a:ext cx="476332" cy="476332"/>
          </a:xfrm>
          <a:custGeom>
            <a:avLst/>
            <a:gdLst/>
            <a:ahLst/>
            <a:cxnLst/>
            <a:rect l="l" t="t" r="r" b="b"/>
            <a:pathLst>
              <a:path w="2596" h="2596" extrusionOk="0">
                <a:moveTo>
                  <a:pt x="0" y="0"/>
                </a:moveTo>
                <a:lnTo>
                  <a:pt x="0" y="2596"/>
                </a:lnTo>
                <a:lnTo>
                  <a:pt x="2596" y="2596"/>
                </a:lnTo>
                <a:lnTo>
                  <a:pt x="2596" y="0"/>
                </a:lnTo>
                <a:close/>
              </a:path>
            </a:pathLst>
          </a:custGeom>
          <a:solidFill>
            <a:srgbClr val="D80C8C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65" name="Google Shape;65;p2"/>
          <p:cNvSpPr/>
          <p:nvPr/>
        </p:nvSpPr>
        <p:spPr>
          <a:xfrm rot="5400129">
            <a:off x="10824694" y="6156168"/>
            <a:ext cx="460998" cy="460972"/>
          </a:xfrm>
          <a:custGeom>
            <a:avLst/>
            <a:gdLst/>
            <a:ahLst/>
            <a:cxnLst/>
            <a:rect l="l" t="t" r="r" b="b"/>
            <a:pathLst>
              <a:path w="2596" h="2596" extrusionOk="0">
                <a:moveTo>
                  <a:pt x="0" y="0"/>
                </a:moveTo>
                <a:lnTo>
                  <a:pt x="0" y="2596"/>
                </a:lnTo>
                <a:lnTo>
                  <a:pt x="2596" y="2596"/>
                </a:lnTo>
                <a:lnTo>
                  <a:pt x="2596" y="0"/>
                </a:lnTo>
                <a:close/>
              </a:path>
            </a:pathLst>
          </a:custGeom>
          <a:solidFill>
            <a:srgbClr val="F89829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66" name="Google Shape;66;p2"/>
          <p:cNvSpPr/>
          <p:nvPr/>
        </p:nvSpPr>
        <p:spPr>
          <a:xfrm rot="10800000">
            <a:off x="1718830" y="6438774"/>
            <a:ext cx="209073" cy="209074"/>
          </a:xfrm>
          <a:custGeom>
            <a:avLst/>
            <a:gdLst/>
            <a:ahLst/>
            <a:cxnLst/>
            <a:rect l="l" t="t" r="r" b="b"/>
            <a:pathLst>
              <a:path w="2596" h="2596" extrusionOk="0">
                <a:moveTo>
                  <a:pt x="0" y="0"/>
                </a:moveTo>
                <a:lnTo>
                  <a:pt x="0" y="2596"/>
                </a:lnTo>
                <a:lnTo>
                  <a:pt x="2596" y="2596"/>
                </a:lnTo>
                <a:lnTo>
                  <a:pt x="2596" y="0"/>
                </a:lnTo>
                <a:close/>
              </a:path>
            </a:pathLst>
          </a:custGeom>
          <a:solidFill>
            <a:srgbClr val="F89829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67" name="Google Shape;67;p2"/>
          <p:cNvSpPr/>
          <p:nvPr/>
        </p:nvSpPr>
        <p:spPr>
          <a:xfrm rot="151">
            <a:off x="6770915" y="249050"/>
            <a:ext cx="395163" cy="395155"/>
          </a:xfrm>
          <a:custGeom>
            <a:avLst/>
            <a:gdLst/>
            <a:ahLst/>
            <a:cxnLst/>
            <a:rect l="l" t="t" r="r" b="b"/>
            <a:pathLst>
              <a:path w="2596" h="2596" extrusionOk="0">
                <a:moveTo>
                  <a:pt x="0" y="0"/>
                </a:moveTo>
                <a:lnTo>
                  <a:pt x="0" y="2596"/>
                </a:lnTo>
                <a:lnTo>
                  <a:pt x="2596" y="2596"/>
                </a:lnTo>
                <a:lnTo>
                  <a:pt x="2596" y="0"/>
                </a:lnTo>
                <a:close/>
              </a:path>
            </a:pathLst>
          </a:custGeom>
          <a:solidFill>
            <a:srgbClr val="FFDE00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68" name="Google Shape;68;p2"/>
          <p:cNvSpPr/>
          <p:nvPr/>
        </p:nvSpPr>
        <p:spPr>
          <a:xfrm>
            <a:off x="9352207" y="6365703"/>
            <a:ext cx="228699" cy="228699"/>
          </a:xfrm>
          <a:custGeom>
            <a:avLst/>
            <a:gdLst/>
            <a:ahLst/>
            <a:cxnLst/>
            <a:rect l="l" t="t" r="r" b="b"/>
            <a:pathLst>
              <a:path w="2596" h="2596" extrusionOk="0">
                <a:moveTo>
                  <a:pt x="0" y="0"/>
                </a:moveTo>
                <a:lnTo>
                  <a:pt x="0" y="2596"/>
                </a:lnTo>
                <a:lnTo>
                  <a:pt x="2596" y="2596"/>
                </a:lnTo>
                <a:lnTo>
                  <a:pt x="2596" y="0"/>
                </a:lnTo>
                <a:close/>
              </a:path>
            </a:pathLst>
          </a:custGeom>
          <a:solidFill>
            <a:srgbClr val="FFDE00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69" name="Google Shape;69;p2"/>
          <p:cNvSpPr/>
          <p:nvPr/>
        </p:nvSpPr>
        <p:spPr>
          <a:xfrm>
            <a:off x="8545889" y="182764"/>
            <a:ext cx="200649" cy="200611"/>
          </a:xfrm>
          <a:custGeom>
            <a:avLst/>
            <a:gdLst/>
            <a:ahLst/>
            <a:cxnLst/>
            <a:rect l="l" t="t" r="r" b="b"/>
            <a:pathLst>
              <a:path w="5954" h="5954" extrusionOk="0">
                <a:moveTo>
                  <a:pt x="941" y="1"/>
                </a:moveTo>
                <a:lnTo>
                  <a:pt x="0" y="953"/>
                </a:lnTo>
                <a:lnTo>
                  <a:pt x="2036" y="2977"/>
                </a:lnTo>
                <a:lnTo>
                  <a:pt x="0" y="5013"/>
                </a:lnTo>
                <a:lnTo>
                  <a:pt x="941" y="5954"/>
                </a:lnTo>
                <a:lnTo>
                  <a:pt x="2977" y="3930"/>
                </a:lnTo>
                <a:lnTo>
                  <a:pt x="5013" y="5954"/>
                </a:lnTo>
                <a:lnTo>
                  <a:pt x="5953" y="5013"/>
                </a:lnTo>
                <a:lnTo>
                  <a:pt x="3929" y="2977"/>
                </a:lnTo>
                <a:lnTo>
                  <a:pt x="5953" y="953"/>
                </a:lnTo>
                <a:lnTo>
                  <a:pt x="5013" y="1"/>
                </a:lnTo>
                <a:lnTo>
                  <a:pt x="2977" y="2037"/>
                </a:lnTo>
                <a:lnTo>
                  <a:pt x="941" y="1"/>
                </a:lnTo>
                <a:close/>
              </a:path>
            </a:pathLst>
          </a:custGeom>
          <a:solidFill>
            <a:srgbClr val="0397D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70" name="Google Shape;70;p2"/>
          <p:cNvSpPr/>
          <p:nvPr/>
        </p:nvSpPr>
        <p:spPr>
          <a:xfrm>
            <a:off x="6237788" y="166316"/>
            <a:ext cx="200629" cy="200630"/>
          </a:xfrm>
          <a:custGeom>
            <a:avLst/>
            <a:gdLst/>
            <a:ahLst/>
            <a:cxnLst/>
            <a:rect l="l" t="t" r="r" b="b"/>
            <a:pathLst>
              <a:path w="5954" h="5954" extrusionOk="0">
                <a:moveTo>
                  <a:pt x="941" y="1"/>
                </a:moveTo>
                <a:lnTo>
                  <a:pt x="0" y="953"/>
                </a:lnTo>
                <a:lnTo>
                  <a:pt x="2036" y="2977"/>
                </a:lnTo>
                <a:lnTo>
                  <a:pt x="0" y="5013"/>
                </a:lnTo>
                <a:lnTo>
                  <a:pt x="941" y="5954"/>
                </a:lnTo>
                <a:lnTo>
                  <a:pt x="2977" y="3930"/>
                </a:lnTo>
                <a:lnTo>
                  <a:pt x="5013" y="5954"/>
                </a:lnTo>
                <a:lnTo>
                  <a:pt x="5953" y="5013"/>
                </a:lnTo>
                <a:lnTo>
                  <a:pt x="3929" y="2977"/>
                </a:lnTo>
                <a:lnTo>
                  <a:pt x="5953" y="953"/>
                </a:lnTo>
                <a:lnTo>
                  <a:pt x="5013" y="1"/>
                </a:lnTo>
                <a:lnTo>
                  <a:pt x="2977" y="2037"/>
                </a:lnTo>
                <a:lnTo>
                  <a:pt x="941" y="1"/>
                </a:lnTo>
                <a:close/>
              </a:path>
            </a:pathLst>
          </a:custGeom>
          <a:solidFill>
            <a:srgbClr val="F89829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71" name="Google Shape;71;p2"/>
          <p:cNvSpPr/>
          <p:nvPr/>
        </p:nvSpPr>
        <p:spPr>
          <a:xfrm>
            <a:off x="1197334" y="249688"/>
            <a:ext cx="800243" cy="109047"/>
          </a:xfrm>
          <a:custGeom>
            <a:avLst/>
            <a:gdLst/>
            <a:ahLst/>
            <a:cxnLst/>
            <a:rect l="l" t="t" r="r" b="b"/>
            <a:pathLst>
              <a:path w="18706" h="2549" extrusionOk="0">
                <a:moveTo>
                  <a:pt x="1917" y="1"/>
                </a:moveTo>
                <a:lnTo>
                  <a:pt x="1" y="1941"/>
                </a:lnTo>
                <a:lnTo>
                  <a:pt x="334" y="2275"/>
                </a:lnTo>
                <a:lnTo>
                  <a:pt x="1917" y="667"/>
                </a:lnTo>
                <a:lnTo>
                  <a:pt x="3775" y="2548"/>
                </a:lnTo>
                <a:lnTo>
                  <a:pt x="5644" y="667"/>
                </a:lnTo>
                <a:lnTo>
                  <a:pt x="7502" y="2548"/>
                </a:lnTo>
                <a:lnTo>
                  <a:pt x="9359" y="667"/>
                </a:lnTo>
                <a:lnTo>
                  <a:pt x="11216" y="2548"/>
                </a:lnTo>
                <a:lnTo>
                  <a:pt x="13074" y="667"/>
                </a:lnTo>
                <a:lnTo>
                  <a:pt x="14931" y="2548"/>
                </a:lnTo>
                <a:lnTo>
                  <a:pt x="16788" y="667"/>
                </a:lnTo>
                <a:lnTo>
                  <a:pt x="18372" y="2275"/>
                </a:lnTo>
                <a:lnTo>
                  <a:pt x="18705" y="1941"/>
                </a:lnTo>
                <a:lnTo>
                  <a:pt x="16788" y="1"/>
                </a:lnTo>
                <a:lnTo>
                  <a:pt x="14931" y="1882"/>
                </a:lnTo>
                <a:lnTo>
                  <a:pt x="13074" y="1"/>
                </a:lnTo>
                <a:lnTo>
                  <a:pt x="11216" y="1882"/>
                </a:lnTo>
                <a:lnTo>
                  <a:pt x="9359" y="1"/>
                </a:lnTo>
                <a:lnTo>
                  <a:pt x="7502" y="1882"/>
                </a:lnTo>
                <a:lnTo>
                  <a:pt x="5644" y="1"/>
                </a:lnTo>
                <a:lnTo>
                  <a:pt x="3775" y="1882"/>
                </a:lnTo>
                <a:lnTo>
                  <a:pt x="1917" y="1"/>
                </a:lnTo>
                <a:close/>
              </a:path>
            </a:pathLst>
          </a:custGeom>
          <a:solidFill>
            <a:srgbClr val="0397D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72" name="Google Shape;72;p2"/>
          <p:cNvSpPr/>
          <p:nvPr/>
        </p:nvSpPr>
        <p:spPr>
          <a:xfrm>
            <a:off x="9175264" y="271443"/>
            <a:ext cx="800180" cy="109038"/>
          </a:xfrm>
          <a:custGeom>
            <a:avLst/>
            <a:gdLst/>
            <a:ahLst/>
            <a:cxnLst/>
            <a:rect l="l" t="t" r="r" b="b"/>
            <a:pathLst>
              <a:path w="18706" h="2549" extrusionOk="0">
                <a:moveTo>
                  <a:pt x="1917" y="1"/>
                </a:moveTo>
                <a:lnTo>
                  <a:pt x="1" y="1941"/>
                </a:lnTo>
                <a:lnTo>
                  <a:pt x="334" y="2275"/>
                </a:lnTo>
                <a:lnTo>
                  <a:pt x="1917" y="667"/>
                </a:lnTo>
                <a:lnTo>
                  <a:pt x="3775" y="2548"/>
                </a:lnTo>
                <a:lnTo>
                  <a:pt x="5644" y="667"/>
                </a:lnTo>
                <a:lnTo>
                  <a:pt x="7502" y="2548"/>
                </a:lnTo>
                <a:lnTo>
                  <a:pt x="9359" y="667"/>
                </a:lnTo>
                <a:lnTo>
                  <a:pt x="11216" y="2548"/>
                </a:lnTo>
                <a:lnTo>
                  <a:pt x="13074" y="667"/>
                </a:lnTo>
                <a:lnTo>
                  <a:pt x="14931" y="2548"/>
                </a:lnTo>
                <a:lnTo>
                  <a:pt x="16788" y="667"/>
                </a:lnTo>
                <a:lnTo>
                  <a:pt x="18372" y="2275"/>
                </a:lnTo>
                <a:lnTo>
                  <a:pt x="18705" y="1941"/>
                </a:lnTo>
                <a:lnTo>
                  <a:pt x="16788" y="1"/>
                </a:lnTo>
                <a:lnTo>
                  <a:pt x="14931" y="1882"/>
                </a:lnTo>
                <a:lnTo>
                  <a:pt x="13074" y="1"/>
                </a:lnTo>
                <a:lnTo>
                  <a:pt x="11216" y="1882"/>
                </a:lnTo>
                <a:lnTo>
                  <a:pt x="9359" y="1"/>
                </a:lnTo>
                <a:lnTo>
                  <a:pt x="7502" y="1882"/>
                </a:lnTo>
                <a:lnTo>
                  <a:pt x="5644" y="1"/>
                </a:lnTo>
                <a:lnTo>
                  <a:pt x="3775" y="1882"/>
                </a:lnTo>
                <a:lnTo>
                  <a:pt x="1917" y="1"/>
                </a:lnTo>
                <a:close/>
              </a:path>
            </a:pathLst>
          </a:custGeom>
          <a:solidFill>
            <a:srgbClr val="0397D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73" name="Google Shape;73;p2"/>
          <p:cNvSpPr/>
          <p:nvPr/>
        </p:nvSpPr>
        <p:spPr>
          <a:xfrm>
            <a:off x="5182903" y="283186"/>
            <a:ext cx="800180" cy="109038"/>
          </a:xfrm>
          <a:custGeom>
            <a:avLst/>
            <a:gdLst/>
            <a:ahLst/>
            <a:cxnLst/>
            <a:rect l="l" t="t" r="r" b="b"/>
            <a:pathLst>
              <a:path w="18706" h="2549" extrusionOk="0">
                <a:moveTo>
                  <a:pt x="1917" y="1"/>
                </a:moveTo>
                <a:lnTo>
                  <a:pt x="1" y="1941"/>
                </a:lnTo>
                <a:lnTo>
                  <a:pt x="334" y="2275"/>
                </a:lnTo>
                <a:lnTo>
                  <a:pt x="1917" y="667"/>
                </a:lnTo>
                <a:lnTo>
                  <a:pt x="3775" y="2548"/>
                </a:lnTo>
                <a:lnTo>
                  <a:pt x="5644" y="667"/>
                </a:lnTo>
                <a:lnTo>
                  <a:pt x="7502" y="2548"/>
                </a:lnTo>
                <a:lnTo>
                  <a:pt x="9359" y="667"/>
                </a:lnTo>
                <a:lnTo>
                  <a:pt x="11216" y="2548"/>
                </a:lnTo>
                <a:lnTo>
                  <a:pt x="13074" y="667"/>
                </a:lnTo>
                <a:lnTo>
                  <a:pt x="14931" y="2548"/>
                </a:lnTo>
                <a:lnTo>
                  <a:pt x="16788" y="667"/>
                </a:lnTo>
                <a:lnTo>
                  <a:pt x="18372" y="2275"/>
                </a:lnTo>
                <a:lnTo>
                  <a:pt x="18705" y="1941"/>
                </a:lnTo>
                <a:lnTo>
                  <a:pt x="16788" y="1"/>
                </a:lnTo>
                <a:lnTo>
                  <a:pt x="14931" y="1882"/>
                </a:lnTo>
                <a:lnTo>
                  <a:pt x="13074" y="1"/>
                </a:lnTo>
                <a:lnTo>
                  <a:pt x="11216" y="1882"/>
                </a:lnTo>
                <a:lnTo>
                  <a:pt x="9359" y="1"/>
                </a:lnTo>
                <a:lnTo>
                  <a:pt x="7502" y="1882"/>
                </a:lnTo>
                <a:lnTo>
                  <a:pt x="5644" y="1"/>
                </a:lnTo>
                <a:lnTo>
                  <a:pt x="3775" y="1882"/>
                </a:lnTo>
                <a:lnTo>
                  <a:pt x="1917" y="1"/>
                </a:lnTo>
                <a:close/>
              </a:path>
            </a:pathLst>
          </a:custGeom>
          <a:solidFill>
            <a:srgbClr val="F89829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grpSp>
        <p:nvGrpSpPr>
          <p:cNvPr id="74" name="Google Shape;74;p2"/>
          <p:cNvGrpSpPr/>
          <p:nvPr/>
        </p:nvGrpSpPr>
        <p:grpSpPr>
          <a:xfrm rot="-5376033">
            <a:off x="9878922" y="6359738"/>
            <a:ext cx="214866" cy="350333"/>
            <a:chOff x="8814523" y="4301099"/>
            <a:chExt cx="181204" cy="295450"/>
          </a:xfrm>
        </p:grpSpPr>
        <p:sp>
          <p:nvSpPr>
            <p:cNvPr id="75" name="Google Shape;75;p2"/>
            <p:cNvSpPr/>
            <p:nvPr/>
          </p:nvSpPr>
          <p:spPr>
            <a:xfrm>
              <a:off x="8814523" y="4429633"/>
              <a:ext cx="44660" cy="37996"/>
            </a:xfrm>
            <a:custGeom>
              <a:avLst/>
              <a:gdLst/>
              <a:ahLst/>
              <a:cxnLst/>
              <a:rect l="l" t="t" r="r" b="b"/>
              <a:pathLst>
                <a:path w="1394" h="1186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74" y="1185"/>
                    <a:pt x="798" y="1185"/>
                  </a:cubicBezTo>
                  <a:cubicBezTo>
                    <a:pt x="1131" y="1185"/>
                    <a:pt x="1393" y="923"/>
                    <a:pt x="1393" y="602"/>
                  </a:cubicBezTo>
                  <a:cubicBezTo>
                    <a:pt x="1393" y="238"/>
                    <a:pt x="1097" y="1"/>
                    <a:pt x="792" y="1"/>
                  </a:cubicBezTo>
                  <a:close/>
                </a:path>
              </a:pathLst>
            </a:custGeom>
            <a:solidFill>
              <a:srgbClr val="FFDE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8951067" y="4429633"/>
              <a:ext cx="44660" cy="37996"/>
            </a:xfrm>
            <a:custGeom>
              <a:avLst/>
              <a:gdLst/>
              <a:ahLst/>
              <a:cxnLst/>
              <a:rect l="l" t="t" r="r" b="b"/>
              <a:pathLst>
                <a:path w="1394" h="1186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62" y="1185"/>
                    <a:pt x="798" y="1185"/>
                  </a:cubicBezTo>
                  <a:cubicBezTo>
                    <a:pt x="1120" y="1185"/>
                    <a:pt x="1393" y="923"/>
                    <a:pt x="1393" y="602"/>
                  </a:cubicBezTo>
                  <a:cubicBezTo>
                    <a:pt x="1393" y="238"/>
                    <a:pt x="1098" y="1"/>
                    <a:pt x="792" y="1"/>
                  </a:cubicBezTo>
                  <a:close/>
                </a:path>
              </a:pathLst>
            </a:custGeom>
            <a:solidFill>
              <a:srgbClr val="FFDE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8814523" y="4301099"/>
              <a:ext cx="44660" cy="37964"/>
            </a:xfrm>
            <a:custGeom>
              <a:avLst/>
              <a:gdLst/>
              <a:ahLst/>
              <a:cxnLst/>
              <a:rect l="l" t="t" r="r" b="b"/>
              <a:pathLst>
                <a:path w="1394" h="1185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74" y="1185"/>
                    <a:pt x="798" y="1185"/>
                  </a:cubicBezTo>
                  <a:cubicBezTo>
                    <a:pt x="1131" y="1185"/>
                    <a:pt x="1393" y="923"/>
                    <a:pt x="1393" y="601"/>
                  </a:cubicBezTo>
                  <a:cubicBezTo>
                    <a:pt x="1393" y="238"/>
                    <a:pt x="1097" y="1"/>
                    <a:pt x="792" y="1"/>
                  </a:cubicBezTo>
                  <a:close/>
                </a:path>
              </a:pathLst>
            </a:custGeom>
            <a:solidFill>
              <a:srgbClr val="FFDE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8951067" y="4301099"/>
              <a:ext cx="44660" cy="37964"/>
            </a:xfrm>
            <a:custGeom>
              <a:avLst/>
              <a:gdLst/>
              <a:ahLst/>
              <a:cxnLst/>
              <a:rect l="l" t="t" r="r" b="b"/>
              <a:pathLst>
                <a:path w="1394" h="1185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62" y="1185"/>
                    <a:pt x="798" y="1185"/>
                  </a:cubicBezTo>
                  <a:cubicBezTo>
                    <a:pt x="1120" y="1185"/>
                    <a:pt x="1393" y="923"/>
                    <a:pt x="1393" y="601"/>
                  </a:cubicBezTo>
                  <a:cubicBezTo>
                    <a:pt x="1393" y="238"/>
                    <a:pt x="1098" y="1"/>
                    <a:pt x="792" y="1"/>
                  </a:cubicBezTo>
                  <a:close/>
                </a:path>
              </a:pathLst>
            </a:custGeom>
            <a:solidFill>
              <a:srgbClr val="FFDE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8814523" y="4558328"/>
              <a:ext cx="44660" cy="38221"/>
            </a:xfrm>
            <a:custGeom>
              <a:avLst/>
              <a:gdLst/>
              <a:ahLst/>
              <a:cxnLst/>
              <a:rect l="l" t="t" r="r" b="b"/>
              <a:pathLst>
                <a:path w="1394" h="1193" extrusionOk="0">
                  <a:moveTo>
                    <a:pt x="799" y="0"/>
                  </a:moveTo>
                  <a:cubicBezTo>
                    <a:pt x="652" y="0"/>
                    <a:pt x="502" y="56"/>
                    <a:pt x="381" y="180"/>
                  </a:cubicBezTo>
                  <a:cubicBezTo>
                    <a:pt x="0" y="550"/>
                    <a:pt x="274" y="1193"/>
                    <a:pt x="798" y="1193"/>
                  </a:cubicBezTo>
                  <a:cubicBezTo>
                    <a:pt x="1131" y="1193"/>
                    <a:pt x="1393" y="919"/>
                    <a:pt x="1393" y="597"/>
                  </a:cubicBezTo>
                  <a:cubicBezTo>
                    <a:pt x="1393" y="237"/>
                    <a:pt x="1102" y="0"/>
                    <a:pt x="799" y="0"/>
                  </a:cubicBezTo>
                  <a:close/>
                </a:path>
              </a:pathLst>
            </a:custGeom>
            <a:solidFill>
              <a:srgbClr val="FFDE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8951067" y="4558328"/>
              <a:ext cx="44660" cy="38221"/>
            </a:xfrm>
            <a:custGeom>
              <a:avLst/>
              <a:gdLst/>
              <a:ahLst/>
              <a:cxnLst/>
              <a:rect l="l" t="t" r="r" b="b"/>
              <a:pathLst>
                <a:path w="1394" h="1193" extrusionOk="0">
                  <a:moveTo>
                    <a:pt x="799" y="0"/>
                  </a:moveTo>
                  <a:cubicBezTo>
                    <a:pt x="652" y="0"/>
                    <a:pt x="502" y="56"/>
                    <a:pt x="381" y="180"/>
                  </a:cubicBezTo>
                  <a:cubicBezTo>
                    <a:pt x="0" y="550"/>
                    <a:pt x="262" y="1193"/>
                    <a:pt x="798" y="1193"/>
                  </a:cubicBezTo>
                  <a:cubicBezTo>
                    <a:pt x="1120" y="1193"/>
                    <a:pt x="1393" y="919"/>
                    <a:pt x="1393" y="597"/>
                  </a:cubicBezTo>
                  <a:cubicBezTo>
                    <a:pt x="1393" y="237"/>
                    <a:pt x="1102" y="0"/>
                    <a:pt x="799" y="0"/>
                  </a:cubicBezTo>
                  <a:close/>
                </a:path>
              </a:pathLst>
            </a:custGeom>
            <a:solidFill>
              <a:srgbClr val="FFDE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grpSp>
        <p:nvGrpSpPr>
          <p:cNvPr id="81" name="Google Shape;81;p2"/>
          <p:cNvGrpSpPr/>
          <p:nvPr/>
        </p:nvGrpSpPr>
        <p:grpSpPr>
          <a:xfrm rot="2879975">
            <a:off x="28024" y="3995196"/>
            <a:ext cx="726584" cy="705680"/>
            <a:chOff x="493977" y="4202564"/>
            <a:chExt cx="544967" cy="529288"/>
          </a:xfrm>
        </p:grpSpPr>
        <p:sp>
          <p:nvSpPr>
            <p:cNvPr id="82" name="Google Shape;82;p2"/>
            <p:cNvSpPr/>
            <p:nvPr/>
          </p:nvSpPr>
          <p:spPr>
            <a:xfrm rot="2549225" flipH="1">
              <a:off x="574668" y="4292653"/>
              <a:ext cx="38160" cy="32686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1" y="1"/>
                    <a:pt x="1" y="203"/>
                    <a:pt x="1" y="509"/>
                  </a:cubicBezTo>
                  <a:cubicBezTo>
                    <a:pt x="1" y="794"/>
                    <a:pt x="227" y="1021"/>
                    <a:pt x="501" y="1021"/>
                  </a:cubicBezTo>
                  <a:cubicBezTo>
                    <a:pt x="965" y="1021"/>
                    <a:pt x="1191" y="473"/>
                    <a:pt x="870" y="152"/>
                  </a:cubicBezTo>
                  <a:cubicBezTo>
                    <a:pt x="765" y="47"/>
                    <a:pt x="637" y="1"/>
                    <a:pt x="512" y="1"/>
                  </a:cubicBezTo>
                  <a:close/>
                </a:path>
              </a:pathLst>
            </a:custGeom>
            <a:solidFill>
              <a:srgbClr val="4CAE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83" name="Google Shape;83;p2"/>
            <p:cNvSpPr/>
            <p:nvPr/>
          </p:nvSpPr>
          <p:spPr>
            <a:xfrm rot="2549225" flipH="1">
              <a:off x="661236" y="4371942"/>
              <a:ext cx="38160" cy="32686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0" y="1"/>
                    <a:pt x="0" y="203"/>
                    <a:pt x="0" y="509"/>
                  </a:cubicBezTo>
                  <a:cubicBezTo>
                    <a:pt x="0" y="794"/>
                    <a:pt x="227" y="1021"/>
                    <a:pt x="512" y="1021"/>
                  </a:cubicBezTo>
                  <a:cubicBezTo>
                    <a:pt x="965" y="1021"/>
                    <a:pt x="1191" y="473"/>
                    <a:pt x="870" y="152"/>
                  </a:cubicBezTo>
                  <a:cubicBezTo>
                    <a:pt x="765" y="47"/>
                    <a:pt x="637" y="1"/>
                    <a:pt x="512" y="1"/>
                  </a:cubicBezTo>
                  <a:close/>
                </a:path>
              </a:pathLst>
            </a:custGeom>
            <a:solidFill>
              <a:srgbClr val="4CAE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84" name="Google Shape;84;p2"/>
            <p:cNvSpPr/>
            <p:nvPr/>
          </p:nvSpPr>
          <p:spPr>
            <a:xfrm rot="2549225" flipH="1">
              <a:off x="747549" y="4450984"/>
              <a:ext cx="38128" cy="32686"/>
            </a:xfrm>
            <a:custGeom>
              <a:avLst/>
              <a:gdLst/>
              <a:ahLst/>
              <a:cxnLst/>
              <a:rect l="l" t="t" r="r" b="b"/>
              <a:pathLst>
                <a:path w="1191" h="1021" extrusionOk="0">
                  <a:moveTo>
                    <a:pt x="512" y="1"/>
                  </a:moveTo>
                  <a:cubicBezTo>
                    <a:pt x="250" y="1"/>
                    <a:pt x="0" y="203"/>
                    <a:pt x="0" y="509"/>
                  </a:cubicBezTo>
                  <a:cubicBezTo>
                    <a:pt x="0" y="794"/>
                    <a:pt x="226" y="1021"/>
                    <a:pt x="512" y="1021"/>
                  </a:cubicBezTo>
                  <a:cubicBezTo>
                    <a:pt x="965" y="1021"/>
                    <a:pt x="1191" y="473"/>
                    <a:pt x="869" y="152"/>
                  </a:cubicBezTo>
                  <a:cubicBezTo>
                    <a:pt x="765" y="47"/>
                    <a:pt x="637" y="1"/>
                    <a:pt x="512" y="1"/>
                  </a:cubicBezTo>
                  <a:close/>
                </a:path>
              </a:pathLst>
            </a:custGeom>
            <a:solidFill>
              <a:srgbClr val="4CAE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85" name="Google Shape;85;p2"/>
            <p:cNvSpPr/>
            <p:nvPr/>
          </p:nvSpPr>
          <p:spPr>
            <a:xfrm rot="2549225" flipH="1">
              <a:off x="833830" y="4530025"/>
              <a:ext cx="38160" cy="32686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1" y="1"/>
                    <a:pt x="1" y="203"/>
                    <a:pt x="1" y="509"/>
                  </a:cubicBezTo>
                  <a:cubicBezTo>
                    <a:pt x="1" y="794"/>
                    <a:pt x="227" y="1021"/>
                    <a:pt x="513" y="1021"/>
                  </a:cubicBezTo>
                  <a:cubicBezTo>
                    <a:pt x="965" y="1021"/>
                    <a:pt x="1192" y="473"/>
                    <a:pt x="870" y="152"/>
                  </a:cubicBezTo>
                  <a:cubicBezTo>
                    <a:pt x="766" y="47"/>
                    <a:pt x="638" y="1"/>
                    <a:pt x="512" y="1"/>
                  </a:cubicBezTo>
                  <a:close/>
                </a:path>
              </a:pathLst>
            </a:custGeom>
            <a:solidFill>
              <a:srgbClr val="4CAE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86" name="Google Shape;86;p2"/>
            <p:cNvSpPr/>
            <p:nvPr/>
          </p:nvSpPr>
          <p:spPr>
            <a:xfrm rot="2549225" flipH="1">
              <a:off x="920115" y="4609055"/>
              <a:ext cx="38160" cy="32686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1" y="1"/>
                    <a:pt x="1" y="203"/>
                    <a:pt x="1" y="509"/>
                  </a:cubicBezTo>
                  <a:cubicBezTo>
                    <a:pt x="1" y="794"/>
                    <a:pt x="227" y="1021"/>
                    <a:pt x="501" y="1021"/>
                  </a:cubicBezTo>
                  <a:cubicBezTo>
                    <a:pt x="965" y="1021"/>
                    <a:pt x="1191" y="473"/>
                    <a:pt x="870" y="152"/>
                  </a:cubicBezTo>
                  <a:cubicBezTo>
                    <a:pt x="766" y="47"/>
                    <a:pt x="638" y="1"/>
                    <a:pt x="512" y="1"/>
                  </a:cubicBezTo>
                  <a:close/>
                </a:path>
              </a:pathLst>
            </a:custGeom>
            <a:solidFill>
              <a:srgbClr val="4CAE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87" name="Google Shape;87;p2"/>
            <p:cNvSpPr/>
            <p:nvPr/>
          </p:nvSpPr>
          <p:spPr>
            <a:xfrm rot="2549225" flipH="1">
              <a:off x="649189" y="4211114"/>
              <a:ext cx="38160" cy="33038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4" y="0"/>
                  </a:moveTo>
                  <a:cubicBezTo>
                    <a:pt x="252" y="0"/>
                    <a:pt x="1" y="205"/>
                    <a:pt x="1" y="520"/>
                  </a:cubicBezTo>
                  <a:cubicBezTo>
                    <a:pt x="1" y="794"/>
                    <a:pt x="227" y="1032"/>
                    <a:pt x="501" y="1032"/>
                  </a:cubicBezTo>
                  <a:cubicBezTo>
                    <a:pt x="965" y="1032"/>
                    <a:pt x="1191" y="472"/>
                    <a:pt x="870" y="151"/>
                  </a:cubicBezTo>
                  <a:cubicBezTo>
                    <a:pt x="766" y="47"/>
                    <a:pt x="638" y="0"/>
                    <a:pt x="514" y="0"/>
                  </a:cubicBezTo>
                  <a:close/>
                </a:path>
              </a:pathLst>
            </a:custGeom>
            <a:solidFill>
              <a:srgbClr val="4CAE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88" name="Google Shape;88;p2"/>
            <p:cNvSpPr/>
            <p:nvPr/>
          </p:nvSpPr>
          <p:spPr>
            <a:xfrm rot="2549225" flipH="1">
              <a:off x="735758" y="4290404"/>
              <a:ext cx="38160" cy="33038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3" y="0"/>
                  </a:moveTo>
                  <a:cubicBezTo>
                    <a:pt x="251" y="0"/>
                    <a:pt x="0" y="205"/>
                    <a:pt x="0" y="520"/>
                  </a:cubicBezTo>
                  <a:cubicBezTo>
                    <a:pt x="0" y="794"/>
                    <a:pt x="227" y="1032"/>
                    <a:pt x="512" y="1032"/>
                  </a:cubicBezTo>
                  <a:cubicBezTo>
                    <a:pt x="965" y="1032"/>
                    <a:pt x="1191" y="472"/>
                    <a:pt x="870" y="151"/>
                  </a:cubicBezTo>
                  <a:cubicBezTo>
                    <a:pt x="766" y="47"/>
                    <a:pt x="638" y="0"/>
                    <a:pt x="513" y="0"/>
                  </a:cubicBezTo>
                  <a:close/>
                </a:path>
              </a:pathLst>
            </a:custGeom>
            <a:solidFill>
              <a:srgbClr val="4CAE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89" name="Google Shape;89;p2"/>
            <p:cNvSpPr/>
            <p:nvPr/>
          </p:nvSpPr>
          <p:spPr>
            <a:xfrm rot="2549225" flipH="1">
              <a:off x="822071" y="4369445"/>
              <a:ext cx="38128" cy="33038"/>
            </a:xfrm>
            <a:custGeom>
              <a:avLst/>
              <a:gdLst/>
              <a:ahLst/>
              <a:cxnLst/>
              <a:rect l="l" t="t" r="r" b="b"/>
              <a:pathLst>
                <a:path w="1191" h="1032" extrusionOk="0">
                  <a:moveTo>
                    <a:pt x="513" y="0"/>
                  </a:moveTo>
                  <a:cubicBezTo>
                    <a:pt x="251" y="0"/>
                    <a:pt x="0" y="205"/>
                    <a:pt x="0" y="520"/>
                  </a:cubicBezTo>
                  <a:cubicBezTo>
                    <a:pt x="0" y="794"/>
                    <a:pt x="226" y="1032"/>
                    <a:pt x="512" y="1032"/>
                  </a:cubicBezTo>
                  <a:cubicBezTo>
                    <a:pt x="965" y="1032"/>
                    <a:pt x="1191" y="472"/>
                    <a:pt x="869" y="151"/>
                  </a:cubicBezTo>
                  <a:cubicBezTo>
                    <a:pt x="766" y="47"/>
                    <a:pt x="638" y="0"/>
                    <a:pt x="513" y="0"/>
                  </a:cubicBezTo>
                  <a:close/>
                </a:path>
              </a:pathLst>
            </a:custGeom>
            <a:solidFill>
              <a:srgbClr val="4CAE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90" name="Google Shape;90;p2"/>
            <p:cNvSpPr/>
            <p:nvPr/>
          </p:nvSpPr>
          <p:spPr>
            <a:xfrm rot="2549225" flipH="1">
              <a:off x="908352" y="4448486"/>
              <a:ext cx="38160" cy="33038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4" y="0"/>
                  </a:moveTo>
                  <a:cubicBezTo>
                    <a:pt x="252" y="0"/>
                    <a:pt x="1" y="205"/>
                    <a:pt x="1" y="520"/>
                  </a:cubicBezTo>
                  <a:cubicBezTo>
                    <a:pt x="1" y="794"/>
                    <a:pt x="227" y="1032"/>
                    <a:pt x="513" y="1032"/>
                  </a:cubicBezTo>
                  <a:cubicBezTo>
                    <a:pt x="965" y="1032"/>
                    <a:pt x="1192" y="472"/>
                    <a:pt x="870" y="151"/>
                  </a:cubicBezTo>
                  <a:cubicBezTo>
                    <a:pt x="766" y="47"/>
                    <a:pt x="639" y="0"/>
                    <a:pt x="514" y="0"/>
                  </a:cubicBezTo>
                  <a:close/>
                </a:path>
              </a:pathLst>
            </a:custGeom>
            <a:solidFill>
              <a:srgbClr val="4CAE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91" name="Google Shape;91;p2"/>
            <p:cNvSpPr/>
            <p:nvPr/>
          </p:nvSpPr>
          <p:spPr>
            <a:xfrm rot="2549225" flipH="1">
              <a:off x="994637" y="4527517"/>
              <a:ext cx="38160" cy="33038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4" y="0"/>
                  </a:moveTo>
                  <a:cubicBezTo>
                    <a:pt x="252" y="0"/>
                    <a:pt x="1" y="205"/>
                    <a:pt x="1" y="520"/>
                  </a:cubicBezTo>
                  <a:cubicBezTo>
                    <a:pt x="1" y="794"/>
                    <a:pt x="227" y="1032"/>
                    <a:pt x="501" y="1032"/>
                  </a:cubicBezTo>
                  <a:cubicBezTo>
                    <a:pt x="965" y="1032"/>
                    <a:pt x="1191" y="472"/>
                    <a:pt x="870" y="151"/>
                  </a:cubicBezTo>
                  <a:cubicBezTo>
                    <a:pt x="766" y="47"/>
                    <a:pt x="639" y="0"/>
                    <a:pt x="514" y="0"/>
                  </a:cubicBezTo>
                  <a:close/>
                </a:path>
              </a:pathLst>
            </a:custGeom>
            <a:solidFill>
              <a:srgbClr val="4CAE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92" name="Google Shape;92;p2"/>
            <p:cNvSpPr/>
            <p:nvPr/>
          </p:nvSpPr>
          <p:spPr>
            <a:xfrm rot="2549225" flipH="1">
              <a:off x="500103" y="4373918"/>
              <a:ext cx="38160" cy="32974"/>
            </a:xfrm>
            <a:custGeom>
              <a:avLst/>
              <a:gdLst/>
              <a:ahLst/>
              <a:cxnLst/>
              <a:rect l="l" t="t" r="r" b="b"/>
              <a:pathLst>
                <a:path w="1192" h="1030" extrusionOk="0">
                  <a:moveTo>
                    <a:pt x="519" y="0"/>
                  </a:moveTo>
                  <a:cubicBezTo>
                    <a:pt x="255" y="0"/>
                    <a:pt x="1" y="209"/>
                    <a:pt x="1" y="518"/>
                  </a:cubicBezTo>
                  <a:cubicBezTo>
                    <a:pt x="1" y="791"/>
                    <a:pt x="227" y="1029"/>
                    <a:pt x="501" y="1029"/>
                  </a:cubicBezTo>
                  <a:cubicBezTo>
                    <a:pt x="965" y="1029"/>
                    <a:pt x="1191" y="470"/>
                    <a:pt x="870" y="148"/>
                  </a:cubicBezTo>
                  <a:cubicBezTo>
                    <a:pt x="767" y="46"/>
                    <a:pt x="642" y="0"/>
                    <a:pt x="519" y="0"/>
                  </a:cubicBezTo>
                  <a:close/>
                </a:path>
              </a:pathLst>
            </a:custGeom>
            <a:solidFill>
              <a:srgbClr val="4CAE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93" name="Google Shape;93;p2"/>
            <p:cNvSpPr/>
            <p:nvPr/>
          </p:nvSpPr>
          <p:spPr>
            <a:xfrm rot="2549225" flipH="1">
              <a:off x="586671" y="4453208"/>
              <a:ext cx="38160" cy="32974"/>
            </a:xfrm>
            <a:custGeom>
              <a:avLst/>
              <a:gdLst/>
              <a:ahLst/>
              <a:cxnLst/>
              <a:rect l="l" t="t" r="r" b="b"/>
              <a:pathLst>
                <a:path w="1192" h="1030" extrusionOk="0">
                  <a:moveTo>
                    <a:pt x="519" y="0"/>
                  </a:moveTo>
                  <a:cubicBezTo>
                    <a:pt x="255" y="0"/>
                    <a:pt x="0" y="209"/>
                    <a:pt x="0" y="518"/>
                  </a:cubicBezTo>
                  <a:cubicBezTo>
                    <a:pt x="0" y="791"/>
                    <a:pt x="239" y="1029"/>
                    <a:pt x="512" y="1029"/>
                  </a:cubicBezTo>
                  <a:cubicBezTo>
                    <a:pt x="965" y="1029"/>
                    <a:pt x="1191" y="470"/>
                    <a:pt x="870" y="148"/>
                  </a:cubicBezTo>
                  <a:cubicBezTo>
                    <a:pt x="767" y="46"/>
                    <a:pt x="642" y="0"/>
                    <a:pt x="519" y="0"/>
                  </a:cubicBezTo>
                  <a:close/>
                </a:path>
              </a:pathLst>
            </a:custGeom>
            <a:solidFill>
              <a:srgbClr val="4CAE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94" name="Google Shape;94;p2"/>
            <p:cNvSpPr/>
            <p:nvPr/>
          </p:nvSpPr>
          <p:spPr>
            <a:xfrm rot="2549225" flipH="1">
              <a:off x="672984" y="4532249"/>
              <a:ext cx="38128" cy="32974"/>
            </a:xfrm>
            <a:custGeom>
              <a:avLst/>
              <a:gdLst/>
              <a:ahLst/>
              <a:cxnLst/>
              <a:rect l="l" t="t" r="r" b="b"/>
              <a:pathLst>
                <a:path w="1191" h="1030" extrusionOk="0">
                  <a:moveTo>
                    <a:pt x="518" y="0"/>
                  </a:moveTo>
                  <a:cubicBezTo>
                    <a:pt x="255" y="0"/>
                    <a:pt x="0" y="209"/>
                    <a:pt x="0" y="518"/>
                  </a:cubicBezTo>
                  <a:cubicBezTo>
                    <a:pt x="0" y="791"/>
                    <a:pt x="226" y="1029"/>
                    <a:pt x="512" y="1029"/>
                  </a:cubicBezTo>
                  <a:cubicBezTo>
                    <a:pt x="965" y="1029"/>
                    <a:pt x="1191" y="470"/>
                    <a:pt x="869" y="148"/>
                  </a:cubicBezTo>
                  <a:cubicBezTo>
                    <a:pt x="767" y="46"/>
                    <a:pt x="642" y="0"/>
                    <a:pt x="518" y="0"/>
                  </a:cubicBezTo>
                  <a:close/>
                </a:path>
              </a:pathLst>
            </a:custGeom>
            <a:solidFill>
              <a:srgbClr val="4CAE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95" name="Google Shape;95;p2"/>
            <p:cNvSpPr/>
            <p:nvPr/>
          </p:nvSpPr>
          <p:spPr>
            <a:xfrm rot="2549225" flipH="1">
              <a:off x="759265" y="4611290"/>
              <a:ext cx="38160" cy="32974"/>
            </a:xfrm>
            <a:custGeom>
              <a:avLst/>
              <a:gdLst/>
              <a:ahLst/>
              <a:cxnLst/>
              <a:rect l="l" t="t" r="r" b="b"/>
              <a:pathLst>
                <a:path w="1192" h="1030" extrusionOk="0">
                  <a:moveTo>
                    <a:pt x="519" y="0"/>
                  </a:moveTo>
                  <a:cubicBezTo>
                    <a:pt x="255" y="0"/>
                    <a:pt x="1" y="209"/>
                    <a:pt x="1" y="518"/>
                  </a:cubicBezTo>
                  <a:cubicBezTo>
                    <a:pt x="1" y="791"/>
                    <a:pt x="227" y="1029"/>
                    <a:pt x="513" y="1029"/>
                  </a:cubicBezTo>
                  <a:cubicBezTo>
                    <a:pt x="965" y="1029"/>
                    <a:pt x="1192" y="470"/>
                    <a:pt x="870" y="148"/>
                  </a:cubicBezTo>
                  <a:cubicBezTo>
                    <a:pt x="768" y="46"/>
                    <a:pt x="642" y="0"/>
                    <a:pt x="519" y="0"/>
                  </a:cubicBezTo>
                  <a:close/>
                </a:path>
              </a:pathLst>
            </a:custGeom>
            <a:solidFill>
              <a:srgbClr val="4CAE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96" name="Google Shape;96;p2"/>
            <p:cNvSpPr/>
            <p:nvPr/>
          </p:nvSpPr>
          <p:spPr>
            <a:xfrm rot="2549225" flipH="1">
              <a:off x="845550" y="4690321"/>
              <a:ext cx="38160" cy="32974"/>
            </a:xfrm>
            <a:custGeom>
              <a:avLst/>
              <a:gdLst/>
              <a:ahLst/>
              <a:cxnLst/>
              <a:rect l="l" t="t" r="r" b="b"/>
              <a:pathLst>
                <a:path w="1192" h="1030" extrusionOk="0">
                  <a:moveTo>
                    <a:pt x="519" y="0"/>
                  </a:moveTo>
                  <a:cubicBezTo>
                    <a:pt x="255" y="0"/>
                    <a:pt x="1" y="209"/>
                    <a:pt x="1" y="518"/>
                  </a:cubicBezTo>
                  <a:cubicBezTo>
                    <a:pt x="1" y="791"/>
                    <a:pt x="227" y="1029"/>
                    <a:pt x="501" y="1029"/>
                  </a:cubicBezTo>
                  <a:cubicBezTo>
                    <a:pt x="965" y="1029"/>
                    <a:pt x="1191" y="470"/>
                    <a:pt x="870" y="148"/>
                  </a:cubicBezTo>
                  <a:cubicBezTo>
                    <a:pt x="768" y="46"/>
                    <a:pt x="642" y="0"/>
                    <a:pt x="519" y="0"/>
                  </a:cubicBezTo>
                  <a:close/>
                </a:path>
              </a:pathLst>
            </a:custGeom>
            <a:solidFill>
              <a:srgbClr val="4CAE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97" name="Google Shape;97;p2"/>
          <p:cNvSpPr/>
          <p:nvPr/>
        </p:nvSpPr>
        <p:spPr>
          <a:xfrm rot="5400000" flipH="1">
            <a:off x="-94098" y="1660119"/>
            <a:ext cx="780184" cy="106247"/>
          </a:xfrm>
          <a:custGeom>
            <a:avLst/>
            <a:gdLst/>
            <a:ahLst/>
            <a:cxnLst/>
            <a:rect l="l" t="t" r="r" b="b"/>
            <a:pathLst>
              <a:path w="18277" h="2489" extrusionOk="0">
                <a:moveTo>
                  <a:pt x="1882" y="0"/>
                </a:moveTo>
                <a:lnTo>
                  <a:pt x="1" y="1893"/>
                </a:lnTo>
                <a:lnTo>
                  <a:pt x="334" y="2215"/>
                </a:lnTo>
                <a:lnTo>
                  <a:pt x="1882" y="655"/>
                </a:lnTo>
                <a:lnTo>
                  <a:pt x="3691" y="2489"/>
                </a:lnTo>
                <a:lnTo>
                  <a:pt x="5513" y="655"/>
                </a:lnTo>
                <a:lnTo>
                  <a:pt x="7323" y="2489"/>
                </a:lnTo>
                <a:lnTo>
                  <a:pt x="9145" y="655"/>
                </a:lnTo>
                <a:lnTo>
                  <a:pt x="10966" y="2489"/>
                </a:lnTo>
                <a:lnTo>
                  <a:pt x="12776" y="655"/>
                </a:lnTo>
                <a:lnTo>
                  <a:pt x="14598" y="2489"/>
                </a:lnTo>
                <a:lnTo>
                  <a:pt x="16407" y="655"/>
                </a:lnTo>
                <a:lnTo>
                  <a:pt x="17955" y="2215"/>
                </a:lnTo>
                <a:lnTo>
                  <a:pt x="18277" y="1893"/>
                </a:lnTo>
                <a:lnTo>
                  <a:pt x="16407" y="0"/>
                </a:lnTo>
                <a:lnTo>
                  <a:pt x="14598" y="1834"/>
                </a:lnTo>
                <a:lnTo>
                  <a:pt x="12776" y="0"/>
                </a:lnTo>
                <a:lnTo>
                  <a:pt x="10966" y="1846"/>
                </a:lnTo>
                <a:lnTo>
                  <a:pt x="9145" y="0"/>
                </a:lnTo>
                <a:lnTo>
                  <a:pt x="7323" y="1834"/>
                </a:lnTo>
                <a:lnTo>
                  <a:pt x="5513" y="0"/>
                </a:lnTo>
                <a:lnTo>
                  <a:pt x="3691" y="1846"/>
                </a:lnTo>
                <a:lnTo>
                  <a:pt x="1882" y="0"/>
                </a:lnTo>
                <a:close/>
              </a:path>
            </a:pathLst>
          </a:custGeom>
          <a:solidFill>
            <a:srgbClr val="4CAE43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98" name="Google Shape;98;p2"/>
          <p:cNvSpPr/>
          <p:nvPr/>
        </p:nvSpPr>
        <p:spPr>
          <a:xfrm rot="5400000" flipH="1">
            <a:off x="213891" y="5839771"/>
            <a:ext cx="164160" cy="164203"/>
          </a:xfrm>
          <a:custGeom>
            <a:avLst/>
            <a:gdLst/>
            <a:ahLst/>
            <a:cxnLst/>
            <a:rect l="l" t="t" r="r" b="b"/>
            <a:pathLst>
              <a:path w="3846" h="3847" extrusionOk="0">
                <a:moveTo>
                  <a:pt x="1560" y="1"/>
                </a:moveTo>
                <a:lnTo>
                  <a:pt x="1560" y="1560"/>
                </a:lnTo>
                <a:lnTo>
                  <a:pt x="0" y="1560"/>
                </a:lnTo>
                <a:lnTo>
                  <a:pt x="0" y="2287"/>
                </a:lnTo>
                <a:lnTo>
                  <a:pt x="1560" y="2287"/>
                </a:lnTo>
                <a:lnTo>
                  <a:pt x="1560" y="3846"/>
                </a:lnTo>
                <a:lnTo>
                  <a:pt x="2286" y="3846"/>
                </a:lnTo>
                <a:lnTo>
                  <a:pt x="2286" y="2287"/>
                </a:lnTo>
                <a:lnTo>
                  <a:pt x="3846" y="2287"/>
                </a:lnTo>
                <a:lnTo>
                  <a:pt x="3846" y="1560"/>
                </a:lnTo>
                <a:lnTo>
                  <a:pt x="2286" y="1560"/>
                </a:lnTo>
                <a:lnTo>
                  <a:pt x="2286" y="1"/>
                </a:lnTo>
                <a:close/>
              </a:path>
            </a:pathLst>
          </a:custGeom>
          <a:solidFill>
            <a:srgbClr val="4CAE43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grpSp>
        <p:nvGrpSpPr>
          <p:cNvPr id="99" name="Google Shape;99;p2"/>
          <p:cNvGrpSpPr/>
          <p:nvPr/>
        </p:nvGrpSpPr>
        <p:grpSpPr>
          <a:xfrm rot="-2609567">
            <a:off x="4064340" y="-14336"/>
            <a:ext cx="726661" cy="705756"/>
            <a:chOff x="493977" y="4202564"/>
            <a:chExt cx="544967" cy="529288"/>
          </a:xfrm>
        </p:grpSpPr>
        <p:sp>
          <p:nvSpPr>
            <p:cNvPr id="100" name="Google Shape;100;p2"/>
            <p:cNvSpPr/>
            <p:nvPr/>
          </p:nvSpPr>
          <p:spPr>
            <a:xfrm rot="2549225" flipH="1">
              <a:off x="574668" y="4292653"/>
              <a:ext cx="38160" cy="32686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1" y="1"/>
                    <a:pt x="1" y="203"/>
                    <a:pt x="1" y="509"/>
                  </a:cubicBezTo>
                  <a:cubicBezTo>
                    <a:pt x="1" y="794"/>
                    <a:pt x="227" y="1021"/>
                    <a:pt x="501" y="1021"/>
                  </a:cubicBezTo>
                  <a:cubicBezTo>
                    <a:pt x="965" y="1021"/>
                    <a:pt x="1191" y="473"/>
                    <a:pt x="870" y="152"/>
                  </a:cubicBezTo>
                  <a:cubicBezTo>
                    <a:pt x="765" y="47"/>
                    <a:pt x="637" y="1"/>
                    <a:pt x="512" y="1"/>
                  </a:cubicBezTo>
                  <a:close/>
                </a:path>
              </a:pathLst>
            </a:custGeom>
            <a:solidFill>
              <a:srgbClr val="883F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01" name="Google Shape;101;p2"/>
            <p:cNvSpPr/>
            <p:nvPr/>
          </p:nvSpPr>
          <p:spPr>
            <a:xfrm rot="2549225" flipH="1">
              <a:off x="661236" y="4371942"/>
              <a:ext cx="38160" cy="32686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0" y="1"/>
                    <a:pt x="0" y="203"/>
                    <a:pt x="0" y="509"/>
                  </a:cubicBezTo>
                  <a:cubicBezTo>
                    <a:pt x="0" y="794"/>
                    <a:pt x="227" y="1021"/>
                    <a:pt x="512" y="1021"/>
                  </a:cubicBezTo>
                  <a:cubicBezTo>
                    <a:pt x="965" y="1021"/>
                    <a:pt x="1191" y="473"/>
                    <a:pt x="870" y="152"/>
                  </a:cubicBezTo>
                  <a:cubicBezTo>
                    <a:pt x="765" y="47"/>
                    <a:pt x="637" y="1"/>
                    <a:pt x="512" y="1"/>
                  </a:cubicBezTo>
                  <a:close/>
                </a:path>
              </a:pathLst>
            </a:custGeom>
            <a:solidFill>
              <a:srgbClr val="883F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02" name="Google Shape;102;p2"/>
            <p:cNvSpPr/>
            <p:nvPr/>
          </p:nvSpPr>
          <p:spPr>
            <a:xfrm rot="2549225" flipH="1">
              <a:off x="747549" y="4450984"/>
              <a:ext cx="38128" cy="32686"/>
            </a:xfrm>
            <a:custGeom>
              <a:avLst/>
              <a:gdLst/>
              <a:ahLst/>
              <a:cxnLst/>
              <a:rect l="l" t="t" r="r" b="b"/>
              <a:pathLst>
                <a:path w="1191" h="1021" extrusionOk="0">
                  <a:moveTo>
                    <a:pt x="512" y="1"/>
                  </a:moveTo>
                  <a:cubicBezTo>
                    <a:pt x="250" y="1"/>
                    <a:pt x="0" y="203"/>
                    <a:pt x="0" y="509"/>
                  </a:cubicBezTo>
                  <a:cubicBezTo>
                    <a:pt x="0" y="794"/>
                    <a:pt x="226" y="1021"/>
                    <a:pt x="512" y="1021"/>
                  </a:cubicBezTo>
                  <a:cubicBezTo>
                    <a:pt x="965" y="1021"/>
                    <a:pt x="1191" y="473"/>
                    <a:pt x="869" y="152"/>
                  </a:cubicBezTo>
                  <a:cubicBezTo>
                    <a:pt x="765" y="47"/>
                    <a:pt x="637" y="1"/>
                    <a:pt x="512" y="1"/>
                  </a:cubicBezTo>
                  <a:close/>
                </a:path>
              </a:pathLst>
            </a:custGeom>
            <a:solidFill>
              <a:srgbClr val="883F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03" name="Google Shape;103;p2"/>
            <p:cNvSpPr/>
            <p:nvPr/>
          </p:nvSpPr>
          <p:spPr>
            <a:xfrm rot="2549225" flipH="1">
              <a:off x="833830" y="4530025"/>
              <a:ext cx="38160" cy="32686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1" y="1"/>
                    <a:pt x="1" y="203"/>
                    <a:pt x="1" y="509"/>
                  </a:cubicBezTo>
                  <a:cubicBezTo>
                    <a:pt x="1" y="794"/>
                    <a:pt x="227" y="1021"/>
                    <a:pt x="513" y="1021"/>
                  </a:cubicBezTo>
                  <a:cubicBezTo>
                    <a:pt x="965" y="1021"/>
                    <a:pt x="1192" y="473"/>
                    <a:pt x="870" y="152"/>
                  </a:cubicBezTo>
                  <a:cubicBezTo>
                    <a:pt x="766" y="47"/>
                    <a:pt x="638" y="1"/>
                    <a:pt x="512" y="1"/>
                  </a:cubicBezTo>
                  <a:close/>
                </a:path>
              </a:pathLst>
            </a:custGeom>
            <a:solidFill>
              <a:srgbClr val="883F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04" name="Google Shape;104;p2"/>
            <p:cNvSpPr/>
            <p:nvPr/>
          </p:nvSpPr>
          <p:spPr>
            <a:xfrm rot="2549225" flipH="1">
              <a:off x="920115" y="4609055"/>
              <a:ext cx="38160" cy="32686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1" y="1"/>
                    <a:pt x="1" y="203"/>
                    <a:pt x="1" y="509"/>
                  </a:cubicBezTo>
                  <a:cubicBezTo>
                    <a:pt x="1" y="794"/>
                    <a:pt x="227" y="1021"/>
                    <a:pt x="501" y="1021"/>
                  </a:cubicBezTo>
                  <a:cubicBezTo>
                    <a:pt x="965" y="1021"/>
                    <a:pt x="1191" y="473"/>
                    <a:pt x="870" y="152"/>
                  </a:cubicBezTo>
                  <a:cubicBezTo>
                    <a:pt x="766" y="47"/>
                    <a:pt x="638" y="1"/>
                    <a:pt x="512" y="1"/>
                  </a:cubicBezTo>
                  <a:close/>
                </a:path>
              </a:pathLst>
            </a:custGeom>
            <a:solidFill>
              <a:srgbClr val="883F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05" name="Google Shape;105;p2"/>
            <p:cNvSpPr/>
            <p:nvPr/>
          </p:nvSpPr>
          <p:spPr>
            <a:xfrm rot="2549225" flipH="1">
              <a:off x="649189" y="4211114"/>
              <a:ext cx="38160" cy="33038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4" y="0"/>
                  </a:moveTo>
                  <a:cubicBezTo>
                    <a:pt x="252" y="0"/>
                    <a:pt x="1" y="205"/>
                    <a:pt x="1" y="520"/>
                  </a:cubicBezTo>
                  <a:cubicBezTo>
                    <a:pt x="1" y="794"/>
                    <a:pt x="227" y="1032"/>
                    <a:pt x="501" y="1032"/>
                  </a:cubicBezTo>
                  <a:cubicBezTo>
                    <a:pt x="965" y="1032"/>
                    <a:pt x="1191" y="472"/>
                    <a:pt x="870" y="151"/>
                  </a:cubicBezTo>
                  <a:cubicBezTo>
                    <a:pt x="766" y="47"/>
                    <a:pt x="638" y="0"/>
                    <a:pt x="514" y="0"/>
                  </a:cubicBezTo>
                  <a:close/>
                </a:path>
              </a:pathLst>
            </a:custGeom>
            <a:solidFill>
              <a:srgbClr val="883F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06" name="Google Shape;106;p2"/>
            <p:cNvSpPr/>
            <p:nvPr/>
          </p:nvSpPr>
          <p:spPr>
            <a:xfrm rot="2549225" flipH="1">
              <a:off x="735758" y="4290404"/>
              <a:ext cx="38160" cy="33038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3" y="0"/>
                  </a:moveTo>
                  <a:cubicBezTo>
                    <a:pt x="251" y="0"/>
                    <a:pt x="0" y="205"/>
                    <a:pt x="0" y="520"/>
                  </a:cubicBezTo>
                  <a:cubicBezTo>
                    <a:pt x="0" y="794"/>
                    <a:pt x="227" y="1032"/>
                    <a:pt x="512" y="1032"/>
                  </a:cubicBezTo>
                  <a:cubicBezTo>
                    <a:pt x="965" y="1032"/>
                    <a:pt x="1191" y="472"/>
                    <a:pt x="870" y="151"/>
                  </a:cubicBezTo>
                  <a:cubicBezTo>
                    <a:pt x="766" y="47"/>
                    <a:pt x="638" y="0"/>
                    <a:pt x="513" y="0"/>
                  </a:cubicBezTo>
                  <a:close/>
                </a:path>
              </a:pathLst>
            </a:custGeom>
            <a:solidFill>
              <a:srgbClr val="883F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07" name="Google Shape;107;p2"/>
            <p:cNvSpPr/>
            <p:nvPr/>
          </p:nvSpPr>
          <p:spPr>
            <a:xfrm rot="2549225" flipH="1">
              <a:off x="822071" y="4369445"/>
              <a:ext cx="38128" cy="33038"/>
            </a:xfrm>
            <a:custGeom>
              <a:avLst/>
              <a:gdLst/>
              <a:ahLst/>
              <a:cxnLst/>
              <a:rect l="l" t="t" r="r" b="b"/>
              <a:pathLst>
                <a:path w="1191" h="1032" extrusionOk="0">
                  <a:moveTo>
                    <a:pt x="513" y="0"/>
                  </a:moveTo>
                  <a:cubicBezTo>
                    <a:pt x="251" y="0"/>
                    <a:pt x="0" y="205"/>
                    <a:pt x="0" y="520"/>
                  </a:cubicBezTo>
                  <a:cubicBezTo>
                    <a:pt x="0" y="794"/>
                    <a:pt x="226" y="1032"/>
                    <a:pt x="512" y="1032"/>
                  </a:cubicBezTo>
                  <a:cubicBezTo>
                    <a:pt x="965" y="1032"/>
                    <a:pt x="1191" y="472"/>
                    <a:pt x="869" y="151"/>
                  </a:cubicBezTo>
                  <a:cubicBezTo>
                    <a:pt x="766" y="47"/>
                    <a:pt x="638" y="0"/>
                    <a:pt x="513" y="0"/>
                  </a:cubicBezTo>
                  <a:close/>
                </a:path>
              </a:pathLst>
            </a:custGeom>
            <a:solidFill>
              <a:srgbClr val="883F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08" name="Google Shape;108;p2"/>
            <p:cNvSpPr/>
            <p:nvPr/>
          </p:nvSpPr>
          <p:spPr>
            <a:xfrm rot="2549225" flipH="1">
              <a:off x="908352" y="4448486"/>
              <a:ext cx="38160" cy="33038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4" y="0"/>
                  </a:moveTo>
                  <a:cubicBezTo>
                    <a:pt x="252" y="0"/>
                    <a:pt x="1" y="205"/>
                    <a:pt x="1" y="520"/>
                  </a:cubicBezTo>
                  <a:cubicBezTo>
                    <a:pt x="1" y="794"/>
                    <a:pt x="227" y="1032"/>
                    <a:pt x="513" y="1032"/>
                  </a:cubicBezTo>
                  <a:cubicBezTo>
                    <a:pt x="965" y="1032"/>
                    <a:pt x="1192" y="472"/>
                    <a:pt x="870" y="151"/>
                  </a:cubicBezTo>
                  <a:cubicBezTo>
                    <a:pt x="766" y="47"/>
                    <a:pt x="639" y="0"/>
                    <a:pt x="514" y="0"/>
                  </a:cubicBezTo>
                  <a:close/>
                </a:path>
              </a:pathLst>
            </a:custGeom>
            <a:solidFill>
              <a:srgbClr val="883F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09" name="Google Shape;109;p2"/>
            <p:cNvSpPr/>
            <p:nvPr/>
          </p:nvSpPr>
          <p:spPr>
            <a:xfrm rot="2549225" flipH="1">
              <a:off x="994637" y="4527517"/>
              <a:ext cx="38160" cy="33038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4" y="0"/>
                  </a:moveTo>
                  <a:cubicBezTo>
                    <a:pt x="252" y="0"/>
                    <a:pt x="1" y="205"/>
                    <a:pt x="1" y="520"/>
                  </a:cubicBezTo>
                  <a:cubicBezTo>
                    <a:pt x="1" y="794"/>
                    <a:pt x="227" y="1032"/>
                    <a:pt x="501" y="1032"/>
                  </a:cubicBezTo>
                  <a:cubicBezTo>
                    <a:pt x="965" y="1032"/>
                    <a:pt x="1191" y="472"/>
                    <a:pt x="870" y="151"/>
                  </a:cubicBezTo>
                  <a:cubicBezTo>
                    <a:pt x="766" y="47"/>
                    <a:pt x="639" y="0"/>
                    <a:pt x="514" y="0"/>
                  </a:cubicBezTo>
                  <a:close/>
                </a:path>
              </a:pathLst>
            </a:custGeom>
            <a:solidFill>
              <a:srgbClr val="883F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0" name="Google Shape;110;p2"/>
            <p:cNvSpPr/>
            <p:nvPr/>
          </p:nvSpPr>
          <p:spPr>
            <a:xfrm rot="2549225" flipH="1">
              <a:off x="500103" y="4373918"/>
              <a:ext cx="38160" cy="32974"/>
            </a:xfrm>
            <a:custGeom>
              <a:avLst/>
              <a:gdLst/>
              <a:ahLst/>
              <a:cxnLst/>
              <a:rect l="l" t="t" r="r" b="b"/>
              <a:pathLst>
                <a:path w="1192" h="1030" extrusionOk="0">
                  <a:moveTo>
                    <a:pt x="519" y="0"/>
                  </a:moveTo>
                  <a:cubicBezTo>
                    <a:pt x="255" y="0"/>
                    <a:pt x="1" y="209"/>
                    <a:pt x="1" y="518"/>
                  </a:cubicBezTo>
                  <a:cubicBezTo>
                    <a:pt x="1" y="791"/>
                    <a:pt x="227" y="1029"/>
                    <a:pt x="501" y="1029"/>
                  </a:cubicBezTo>
                  <a:cubicBezTo>
                    <a:pt x="965" y="1029"/>
                    <a:pt x="1191" y="470"/>
                    <a:pt x="870" y="148"/>
                  </a:cubicBezTo>
                  <a:cubicBezTo>
                    <a:pt x="767" y="46"/>
                    <a:pt x="642" y="0"/>
                    <a:pt x="519" y="0"/>
                  </a:cubicBezTo>
                  <a:close/>
                </a:path>
              </a:pathLst>
            </a:custGeom>
            <a:solidFill>
              <a:srgbClr val="883F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1" name="Google Shape;111;p2"/>
            <p:cNvSpPr/>
            <p:nvPr/>
          </p:nvSpPr>
          <p:spPr>
            <a:xfrm rot="2549225" flipH="1">
              <a:off x="586671" y="4453208"/>
              <a:ext cx="38160" cy="32974"/>
            </a:xfrm>
            <a:custGeom>
              <a:avLst/>
              <a:gdLst/>
              <a:ahLst/>
              <a:cxnLst/>
              <a:rect l="l" t="t" r="r" b="b"/>
              <a:pathLst>
                <a:path w="1192" h="1030" extrusionOk="0">
                  <a:moveTo>
                    <a:pt x="519" y="0"/>
                  </a:moveTo>
                  <a:cubicBezTo>
                    <a:pt x="255" y="0"/>
                    <a:pt x="0" y="209"/>
                    <a:pt x="0" y="518"/>
                  </a:cubicBezTo>
                  <a:cubicBezTo>
                    <a:pt x="0" y="791"/>
                    <a:pt x="239" y="1029"/>
                    <a:pt x="512" y="1029"/>
                  </a:cubicBezTo>
                  <a:cubicBezTo>
                    <a:pt x="965" y="1029"/>
                    <a:pt x="1191" y="470"/>
                    <a:pt x="870" y="148"/>
                  </a:cubicBezTo>
                  <a:cubicBezTo>
                    <a:pt x="767" y="46"/>
                    <a:pt x="642" y="0"/>
                    <a:pt x="519" y="0"/>
                  </a:cubicBezTo>
                  <a:close/>
                </a:path>
              </a:pathLst>
            </a:custGeom>
            <a:solidFill>
              <a:srgbClr val="883F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2" name="Google Shape;112;p2"/>
            <p:cNvSpPr/>
            <p:nvPr/>
          </p:nvSpPr>
          <p:spPr>
            <a:xfrm rot="2549225" flipH="1">
              <a:off x="672984" y="4532249"/>
              <a:ext cx="38128" cy="32974"/>
            </a:xfrm>
            <a:custGeom>
              <a:avLst/>
              <a:gdLst/>
              <a:ahLst/>
              <a:cxnLst/>
              <a:rect l="l" t="t" r="r" b="b"/>
              <a:pathLst>
                <a:path w="1191" h="1030" extrusionOk="0">
                  <a:moveTo>
                    <a:pt x="518" y="0"/>
                  </a:moveTo>
                  <a:cubicBezTo>
                    <a:pt x="255" y="0"/>
                    <a:pt x="0" y="209"/>
                    <a:pt x="0" y="518"/>
                  </a:cubicBezTo>
                  <a:cubicBezTo>
                    <a:pt x="0" y="791"/>
                    <a:pt x="226" y="1029"/>
                    <a:pt x="512" y="1029"/>
                  </a:cubicBezTo>
                  <a:cubicBezTo>
                    <a:pt x="965" y="1029"/>
                    <a:pt x="1191" y="470"/>
                    <a:pt x="869" y="148"/>
                  </a:cubicBezTo>
                  <a:cubicBezTo>
                    <a:pt x="767" y="46"/>
                    <a:pt x="642" y="0"/>
                    <a:pt x="518" y="0"/>
                  </a:cubicBezTo>
                  <a:close/>
                </a:path>
              </a:pathLst>
            </a:custGeom>
            <a:solidFill>
              <a:srgbClr val="883F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3" name="Google Shape;113;p2"/>
            <p:cNvSpPr/>
            <p:nvPr/>
          </p:nvSpPr>
          <p:spPr>
            <a:xfrm rot="2549225" flipH="1">
              <a:off x="759265" y="4611290"/>
              <a:ext cx="38160" cy="32974"/>
            </a:xfrm>
            <a:custGeom>
              <a:avLst/>
              <a:gdLst/>
              <a:ahLst/>
              <a:cxnLst/>
              <a:rect l="l" t="t" r="r" b="b"/>
              <a:pathLst>
                <a:path w="1192" h="1030" extrusionOk="0">
                  <a:moveTo>
                    <a:pt x="519" y="0"/>
                  </a:moveTo>
                  <a:cubicBezTo>
                    <a:pt x="255" y="0"/>
                    <a:pt x="1" y="209"/>
                    <a:pt x="1" y="518"/>
                  </a:cubicBezTo>
                  <a:cubicBezTo>
                    <a:pt x="1" y="791"/>
                    <a:pt x="227" y="1029"/>
                    <a:pt x="513" y="1029"/>
                  </a:cubicBezTo>
                  <a:cubicBezTo>
                    <a:pt x="965" y="1029"/>
                    <a:pt x="1192" y="470"/>
                    <a:pt x="870" y="148"/>
                  </a:cubicBezTo>
                  <a:cubicBezTo>
                    <a:pt x="768" y="46"/>
                    <a:pt x="642" y="0"/>
                    <a:pt x="519" y="0"/>
                  </a:cubicBezTo>
                  <a:close/>
                </a:path>
              </a:pathLst>
            </a:custGeom>
            <a:solidFill>
              <a:srgbClr val="883F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4" name="Google Shape;114;p2"/>
            <p:cNvSpPr/>
            <p:nvPr/>
          </p:nvSpPr>
          <p:spPr>
            <a:xfrm rot="2549225" flipH="1">
              <a:off x="845550" y="4690321"/>
              <a:ext cx="38160" cy="32974"/>
            </a:xfrm>
            <a:custGeom>
              <a:avLst/>
              <a:gdLst/>
              <a:ahLst/>
              <a:cxnLst/>
              <a:rect l="l" t="t" r="r" b="b"/>
              <a:pathLst>
                <a:path w="1192" h="1030" extrusionOk="0">
                  <a:moveTo>
                    <a:pt x="519" y="0"/>
                  </a:moveTo>
                  <a:cubicBezTo>
                    <a:pt x="255" y="0"/>
                    <a:pt x="1" y="209"/>
                    <a:pt x="1" y="518"/>
                  </a:cubicBezTo>
                  <a:cubicBezTo>
                    <a:pt x="1" y="791"/>
                    <a:pt x="227" y="1029"/>
                    <a:pt x="501" y="1029"/>
                  </a:cubicBezTo>
                  <a:cubicBezTo>
                    <a:pt x="965" y="1029"/>
                    <a:pt x="1191" y="470"/>
                    <a:pt x="870" y="148"/>
                  </a:cubicBezTo>
                  <a:cubicBezTo>
                    <a:pt x="768" y="46"/>
                    <a:pt x="642" y="0"/>
                    <a:pt x="519" y="0"/>
                  </a:cubicBezTo>
                  <a:close/>
                </a:path>
              </a:pathLst>
            </a:custGeom>
            <a:solidFill>
              <a:srgbClr val="883F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115" name="Google Shape;115;p2"/>
          <p:cNvSpPr/>
          <p:nvPr/>
        </p:nvSpPr>
        <p:spPr>
          <a:xfrm rot="5405778">
            <a:off x="2354304" y="89018"/>
            <a:ext cx="238000" cy="430400"/>
          </a:xfrm>
          <a:prstGeom prst="rtTriangle">
            <a:avLst/>
          </a:prstGeom>
          <a:solidFill>
            <a:srgbClr val="4CAE43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116" name="Google Shape;116;p2"/>
          <p:cNvSpPr/>
          <p:nvPr/>
        </p:nvSpPr>
        <p:spPr>
          <a:xfrm>
            <a:off x="3493617" y="332618"/>
            <a:ext cx="228000" cy="228000"/>
          </a:xfrm>
          <a:prstGeom prst="ellipse">
            <a:avLst/>
          </a:prstGeom>
          <a:noFill/>
          <a:ln w="19050" cap="flat" cmpd="sng">
            <a:solidFill>
              <a:srgbClr val="883F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117" name="Google Shape;117;p2"/>
          <p:cNvSpPr/>
          <p:nvPr/>
        </p:nvSpPr>
        <p:spPr>
          <a:xfrm>
            <a:off x="7565100" y="152634"/>
            <a:ext cx="228000" cy="228000"/>
          </a:xfrm>
          <a:prstGeom prst="ellipse">
            <a:avLst/>
          </a:prstGeom>
          <a:noFill/>
          <a:ln w="19050" cap="flat" cmpd="sng">
            <a:solidFill>
              <a:srgbClr val="FFDE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118" name="Google Shape;118;p2"/>
          <p:cNvSpPr/>
          <p:nvPr/>
        </p:nvSpPr>
        <p:spPr>
          <a:xfrm rot="10800000">
            <a:off x="10651945" y="168718"/>
            <a:ext cx="228699" cy="228699"/>
          </a:xfrm>
          <a:custGeom>
            <a:avLst/>
            <a:gdLst/>
            <a:ahLst/>
            <a:cxnLst/>
            <a:rect l="l" t="t" r="r" b="b"/>
            <a:pathLst>
              <a:path w="2596" h="2596" extrusionOk="0">
                <a:moveTo>
                  <a:pt x="0" y="0"/>
                </a:moveTo>
                <a:lnTo>
                  <a:pt x="0" y="2596"/>
                </a:lnTo>
                <a:lnTo>
                  <a:pt x="2596" y="2596"/>
                </a:lnTo>
                <a:lnTo>
                  <a:pt x="2596" y="0"/>
                </a:lnTo>
                <a:close/>
              </a:path>
            </a:pathLst>
          </a:custGeom>
          <a:noFill/>
          <a:ln w="19050" cap="flat" cmpd="sng">
            <a:solidFill>
              <a:srgbClr val="883F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grpSp>
        <p:nvGrpSpPr>
          <p:cNvPr id="119" name="Google Shape;119;p2"/>
          <p:cNvGrpSpPr/>
          <p:nvPr/>
        </p:nvGrpSpPr>
        <p:grpSpPr>
          <a:xfrm flipH="1">
            <a:off x="7733343" y="6346054"/>
            <a:ext cx="372841" cy="346406"/>
            <a:chOff x="6672" y="3464315"/>
            <a:chExt cx="279631" cy="259804"/>
          </a:xfrm>
        </p:grpSpPr>
        <p:sp>
          <p:nvSpPr>
            <p:cNvPr id="120" name="Google Shape;120;p2"/>
            <p:cNvSpPr/>
            <p:nvPr/>
          </p:nvSpPr>
          <p:spPr>
            <a:xfrm>
              <a:off x="246938" y="3577534"/>
              <a:ext cx="39365" cy="33526"/>
            </a:xfrm>
            <a:custGeom>
              <a:avLst/>
              <a:gdLst/>
              <a:ahLst/>
              <a:cxnLst/>
              <a:rect l="l" t="t" r="r" b="b"/>
              <a:pathLst>
                <a:path w="1227" h="1045" extrusionOk="0">
                  <a:moveTo>
                    <a:pt x="526" y="1"/>
                  </a:moveTo>
                  <a:cubicBezTo>
                    <a:pt x="257" y="1"/>
                    <a:pt x="1" y="206"/>
                    <a:pt x="1" y="520"/>
                  </a:cubicBezTo>
                  <a:cubicBezTo>
                    <a:pt x="1" y="806"/>
                    <a:pt x="239" y="1044"/>
                    <a:pt x="524" y="1044"/>
                  </a:cubicBezTo>
                  <a:cubicBezTo>
                    <a:pt x="989" y="1044"/>
                    <a:pt x="1227" y="484"/>
                    <a:pt x="894" y="151"/>
                  </a:cubicBezTo>
                  <a:cubicBezTo>
                    <a:pt x="786" y="47"/>
                    <a:pt x="655" y="1"/>
                    <a:pt x="526" y="1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126982" y="3577534"/>
              <a:ext cx="39012" cy="33526"/>
            </a:xfrm>
            <a:custGeom>
              <a:avLst/>
              <a:gdLst/>
              <a:ahLst/>
              <a:cxnLst/>
              <a:rect l="l" t="t" r="r" b="b"/>
              <a:pathLst>
                <a:path w="1216" h="1045" extrusionOk="0">
                  <a:moveTo>
                    <a:pt x="527" y="1"/>
                  </a:moveTo>
                  <a:cubicBezTo>
                    <a:pt x="257" y="1"/>
                    <a:pt x="1" y="206"/>
                    <a:pt x="1" y="520"/>
                  </a:cubicBezTo>
                  <a:cubicBezTo>
                    <a:pt x="1" y="806"/>
                    <a:pt x="227" y="1044"/>
                    <a:pt x="525" y="1044"/>
                  </a:cubicBezTo>
                  <a:cubicBezTo>
                    <a:pt x="989" y="1044"/>
                    <a:pt x="1215" y="484"/>
                    <a:pt x="894" y="151"/>
                  </a:cubicBezTo>
                  <a:cubicBezTo>
                    <a:pt x="786" y="47"/>
                    <a:pt x="655" y="1"/>
                    <a:pt x="527" y="1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6672" y="3577374"/>
              <a:ext cx="39365" cy="33687"/>
            </a:xfrm>
            <a:custGeom>
              <a:avLst/>
              <a:gdLst/>
              <a:ahLst/>
              <a:cxnLst/>
              <a:rect l="l" t="t" r="r" b="b"/>
              <a:pathLst>
                <a:path w="1227" h="1050" extrusionOk="0">
                  <a:moveTo>
                    <a:pt x="531" y="0"/>
                  </a:moveTo>
                  <a:cubicBezTo>
                    <a:pt x="262" y="0"/>
                    <a:pt x="1" y="211"/>
                    <a:pt x="1" y="525"/>
                  </a:cubicBezTo>
                  <a:cubicBezTo>
                    <a:pt x="1" y="811"/>
                    <a:pt x="239" y="1049"/>
                    <a:pt x="524" y="1049"/>
                  </a:cubicBezTo>
                  <a:cubicBezTo>
                    <a:pt x="989" y="1049"/>
                    <a:pt x="1227" y="489"/>
                    <a:pt x="893" y="156"/>
                  </a:cubicBezTo>
                  <a:cubicBezTo>
                    <a:pt x="790" y="48"/>
                    <a:pt x="660" y="0"/>
                    <a:pt x="531" y="0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246938" y="3464315"/>
              <a:ext cx="39365" cy="33655"/>
            </a:xfrm>
            <a:custGeom>
              <a:avLst/>
              <a:gdLst/>
              <a:ahLst/>
              <a:cxnLst/>
              <a:rect l="l" t="t" r="r" b="b"/>
              <a:pathLst>
                <a:path w="1227" h="1049" extrusionOk="0">
                  <a:moveTo>
                    <a:pt x="526" y="0"/>
                  </a:moveTo>
                  <a:cubicBezTo>
                    <a:pt x="257" y="0"/>
                    <a:pt x="1" y="211"/>
                    <a:pt x="1" y="525"/>
                  </a:cubicBezTo>
                  <a:cubicBezTo>
                    <a:pt x="1" y="811"/>
                    <a:pt x="239" y="1049"/>
                    <a:pt x="524" y="1049"/>
                  </a:cubicBezTo>
                  <a:cubicBezTo>
                    <a:pt x="989" y="1049"/>
                    <a:pt x="1227" y="489"/>
                    <a:pt x="894" y="156"/>
                  </a:cubicBezTo>
                  <a:cubicBezTo>
                    <a:pt x="786" y="48"/>
                    <a:pt x="654" y="0"/>
                    <a:pt x="526" y="0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126982" y="3464315"/>
              <a:ext cx="39012" cy="33655"/>
            </a:xfrm>
            <a:custGeom>
              <a:avLst/>
              <a:gdLst/>
              <a:ahLst/>
              <a:cxnLst/>
              <a:rect l="l" t="t" r="r" b="b"/>
              <a:pathLst>
                <a:path w="1216" h="1049" extrusionOk="0">
                  <a:moveTo>
                    <a:pt x="523" y="0"/>
                  </a:moveTo>
                  <a:cubicBezTo>
                    <a:pt x="257" y="0"/>
                    <a:pt x="1" y="211"/>
                    <a:pt x="1" y="525"/>
                  </a:cubicBezTo>
                  <a:cubicBezTo>
                    <a:pt x="1" y="811"/>
                    <a:pt x="227" y="1049"/>
                    <a:pt x="525" y="1049"/>
                  </a:cubicBezTo>
                  <a:cubicBezTo>
                    <a:pt x="989" y="1049"/>
                    <a:pt x="1215" y="489"/>
                    <a:pt x="882" y="156"/>
                  </a:cubicBezTo>
                  <a:cubicBezTo>
                    <a:pt x="778" y="48"/>
                    <a:pt x="649" y="0"/>
                    <a:pt x="523" y="0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6672" y="3464315"/>
              <a:ext cx="39365" cy="33655"/>
            </a:xfrm>
            <a:custGeom>
              <a:avLst/>
              <a:gdLst/>
              <a:ahLst/>
              <a:cxnLst/>
              <a:rect l="l" t="t" r="r" b="b"/>
              <a:pathLst>
                <a:path w="1227" h="1049" extrusionOk="0">
                  <a:moveTo>
                    <a:pt x="531" y="0"/>
                  </a:moveTo>
                  <a:cubicBezTo>
                    <a:pt x="262" y="0"/>
                    <a:pt x="1" y="211"/>
                    <a:pt x="1" y="525"/>
                  </a:cubicBezTo>
                  <a:cubicBezTo>
                    <a:pt x="1" y="811"/>
                    <a:pt x="239" y="1049"/>
                    <a:pt x="524" y="1049"/>
                  </a:cubicBezTo>
                  <a:cubicBezTo>
                    <a:pt x="989" y="1049"/>
                    <a:pt x="1227" y="489"/>
                    <a:pt x="893" y="156"/>
                  </a:cubicBezTo>
                  <a:cubicBezTo>
                    <a:pt x="790" y="48"/>
                    <a:pt x="660" y="0"/>
                    <a:pt x="531" y="0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246938" y="3690721"/>
              <a:ext cx="39365" cy="33398"/>
            </a:xfrm>
            <a:custGeom>
              <a:avLst/>
              <a:gdLst/>
              <a:ahLst/>
              <a:cxnLst/>
              <a:rect l="l" t="t" r="r" b="b"/>
              <a:pathLst>
                <a:path w="1227" h="1041" extrusionOk="0">
                  <a:moveTo>
                    <a:pt x="521" y="1"/>
                  </a:moveTo>
                  <a:cubicBezTo>
                    <a:pt x="254" y="1"/>
                    <a:pt x="1" y="208"/>
                    <a:pt x="1" y="528"/>
                  </a:cubicBezTo>
                  <a:cubicBezTo>
                    <a:pt x="1" y="814"/>
                    <a:pt x="239" y="1040"/>
                    <a:pt x="524" y="1040"/>
                  </a:cubicBezTo>
                  <a:cubicBezTo>
                    <a:pt x="989" y="1040"/>
                    <a:pt x="1227" y="481"/>
                    <a:pt x="894" y="159"/>
                  </a:cubicBezTo>
                  <a:cubicBezTo>
                    <a:pt x="784" y="50"/>
                    <a:pt x="651" y="1"/>
                    <a:pt x="521" y="1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126982" y="3690625"/>
              <a:ext cx="39012" cy="33494"/>
            </a:xfrm>
            <a:custGeom>
              <a:avLst/>
              <a:gdLst/>
              <a:ahLst/>
              <a:cxnLst/>
              <a:rect l="l" t="t" r="r" b="b"/>
              <a:pathLst>
                <a:path w="1216" h="1044" extrusionOk="0">
                  <a:moveTo>
                    <a:pt x="525" y="0"/>
                  </a:moveTo>
                  <a:cubicBezTo>
                    <a:pt x="259" y="0"/>
                    <a:pt x="1" y="208"/>
                    <a:pt x="1" y="531"/>
                  </a:cubicBezTo>
                  <a:cubicBezTo>
                    <a:pt x="1" y="817"/>
                    <a:pt x="227" y="1043"/>
                    <a:pt x="525" y="1043"/>
                  </a:cubicBezTo>
                  <a:cubicBezTo>
                    <a:pt x="989" y="1043"/>
                    <a:pt x="1215" y="484"/>
                    <a:pt x="882" y="150"/>
                  </a:cubicBezTo>
                  <a:cubicBezTo>
                    <a:pt x="779" y="47"/>
                    <a:pt x="651" y="0"/>
                    <a:pt x="525" y="0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6672" y="3690625"/>
              <a:ext cx="39365" cy="33494"/>
            </a:xfrm>
            <a:custGeom>
              <a:avLst/>
              <a:gdLst/>
              <a:ahLst/>
              <a:cxnLst/>
              <a:rect l="l" t="t" r="r" b="b"/>
              <a:pathLst>
                <a:path w="1227" h="1044" extrusionOk="0">
                  <a:moveTo>
                    <a:pt x="528" y="0"/>
                  </a:moveTo>
                  <a:cubicBezTo>
                    <a:pt x="258" y="0"/>
                    <a:pt x="1" y="208"/>
                    <a:pt x="1" y="531"/>
                  </a:cubicBezTo>
                  <a:cubicBezTo>
                    <a:pt x="1" y="817"/>
                    <a:pt x="239" y="1043"/>
                    <a:pt x="524" y="1043"/>
                  </a:cubicBezTo>
                  <a:cubicBezTo>
                    <a:pt x="989" y="1043"/>
                    <a:pt x="1227" y="484"/>
                    <a:pt x="893" y="150"/>
                  </a:cubicBezTo>
                  <a:cubicBezTo>
                    <a:pt x="786" y="47"/>
                    <a:pt x="656" y="0"/>
                    <a:pt x="528" y="0"/>
                  </a:cubicBezTo>
                  <a:close/>
                </a:path>
              </a:pathLst>
            </a:custGeom>
            <a:solidFill>
              <a:srgbClr val="D80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129" name="Google Shape;129;p2"/>
          <p:cNvSpPr/>
          <p:nvPr/>
        </p:nvSpPr>
        <p:spPr>
          <a:xfrm>
            <a:off x="393557" y="696873"/>
            <a:ext cx="448400" cy="425200"/>
          </a:xfrm>
          <a:prstGeom prst="rect">
            <a:avLst/>
          </a:prstGeom>
          <a:solidFill>
            <a:srgbClr val="0397D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130" name="Google Shape;130;p2"/>
          <p:cNvSpPr/>
          <p:nvPr/>
        </p:nvSpPr>
        <p:spPr>
          <a:xfrm rot="178">
            <a:off x="11461113" y="898790"/>
            <a:ext cx="500215" cy="500198"/>
          </a:xfrm>
          <a:custGeom>
            <a:avLst/>
            <a:gdLst/>
            <a:ahLst/>
            <a:cxnLst/>
            <a:rect l="l" t="t" r="r" b="b"/>
            <a:pathLst>
              <a:path w="2596" h="2596" extrusionOk="0">
                <a:moveTo>
                  <a:pt x="0" y="0"/>
                </a:moveTo>
                <a:lnTo>
                  <a:pt x="0" y="2596"/>
                </a:lnTo>
                <a:lnTo>
                  <a:pt x="2596" y="2596"/>
                </a:lnTo>
                <a:lnTo>
                  <a:pt x="2596" y="0"/>
                </a:lnTo>
                <a:close/>
              </a:path>
            </a:pathLst>
          </a:custGeom>
          <a:solidFill>
            <a:srgbClr val="883F98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131" name="Google Shape;131;p2"/>
          <p:cNvSpPr txBox="1">
            <a:spLocks noGrp="1"/>
          </p:cNvSpPr>
          <p:nvPr>
            <p:ph type="ctrTitle"/>
          </p:nvPr>
        </p:nvSpPr>
        <p:spPr>
          <a:xfrm>
            <a:off x="2155201" y="2984600"/>
            <a:ext cx="7881600" cy="88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9065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2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2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2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2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2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2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2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2"/>
            </a:lvl9pPr>
          </a:lstStyle>
          <a:p>
            <a:endParaRPr/>
          </a:p>
        </p:txBody>
      </p:sp>
      <p:sp>
        <p:nvSpPr>
          <p:cNvPr id="132" name="Google Shape;132;p2"/>
          <p:cNvSpPr txBox="1">
            <a:spLocks noGrp="1"/>
          </p:cNvSpPr>
          <p:nvPr>
            <p:ph type="subTitle" idx="1"/>
          </p:nvPr>
        </p:nvSpPr>
        <p:spPr>
          <a:xfrm>
            <a:off x="2155201" y="4011600"/>
            <a:ext cx="7881600" cy="71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grpSp>
        <p:nvGrpSpPr>
          <p:cNvPr id="133" name="Google Shape;133;p2"/>
          <p:cNvGrpSpPr/>
          <p:nvPr/>
        </p:nvGrpSpPr>
        <p:grpSpPr>
          <a:xfrm rot="10800000">
            <a:off x="8050380" y="148036"/>
            <a:ext cx="214860" cy="350326"/>
            <a:chOff x="8814523" y="4301099"/>
            <a:chExt cx="181204" cy="295450"/>
          </a:xfrm>
        </p:grpSpPr>
        <p:sp>
          <p:nvSpPr>
            <p:cNvPr id="134" name="Google Shape;134;p2"/>
            <p:cNvSpPr/>
            <p:nvPr/>
          </p:nvSpPr>
          <p:spPr>
            <a:xfrm>
              <a:off x="8814523" y="4429633"/>
              <a:ext cx="44660" cy="37996"/>
            </a:xfrm>
            <a:custGeom>
              <a:avLst/>
              <a:gdLst/>
              <a:ahLst/>
              <a:cxnLst/>
              <a:rect l="l" t="t" r="r" b="b"/>
              <a:pathLst>
                <a:path w="1394" h="1186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74" y="1185"/>
                    <a:pt x="798" y="1185"/>
                  </a:cubicBezTo>
                  <a:cubicBezTo>
                    <a:pt x="1131" y="1185"/>
                    <a:pt x="1393" y="923"/>
                    <a:pt x="1393" y="602"/>
                  </a:cubicBezTo>
                  <a:cubicBezTo>
                    <a:pt x="1393" y="238"/>
                    <a:pt x="1097" y="1"/>
                    <a:pt x="792" y="1"/>
                  </a:cubicBezTo>
                  <a:close/>
                </a:path>
              </a:pathLst>
            </a:custGeom>
            <a:solidFill>
              <a:srgbClr val="FFDE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8951067" y="4429633"/>
              <a:ext cx="44660" cy="37996"/>
            </a:xfrm>
            <a:custGeom>
              <a:avLst/>
              <a:gdLst/>
              <a:ahLst/>
              <a:cxnLst/>
              <a:rect l="l" t="t" r="r" b="b"/>
              <a:pathLst>
                <a:path w="1394" h="1186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62" y="1185"/>
                    <a:pt x="798" y="1185"/>
                  </a:cubicBezTo>
                  <a:cubicBezTo>
                    <a:pt x="1120" y="1185"/>
                    <a:pt x="1393" y="923"/>
                    <a:pt x="1393" y="602"/>
                  </a:cubicBezTo>
                  <a:cubicBezTo>
                    <a:pt x="1393" y="238"/>
                    <a:pt x="1098" y="1"/>
                    <a:pt x="792" y="1"/>
                  </a:cubicBezTo>
                  <a:close/>
                </a:path>
              </a:pathLst>
            </a:custGeom>
            <a:solidFill>
              <a:srgbClr val="FFDE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36" name="Google Shape;136;p2"/>
            <p:cNvSpPr/>
            <p:nvPr/>
          </p:nvSpPr>
          <p:spPr>
            <a:xfrm>
              <a:off x="8814523" y="4301099"/>
              <a:ext cx="44660" cy="37964"/>
            </a:xfrm>
            <a:custGeom>
              <a:avLst/>
              <a:gdLst/>
              <a:ahLst/>
              <a:cxnLst/>
              <a:rect l="l" t="t" r="r" b="b"/>
              <a:pathLst>
                <a:path w="1394" h="1185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74" y="1185"/>
                    <a:pt x="798" y="1185"/>
                  </a:cubicBezTo>
                  <a:cubicBezTo>
                    <a:pt x="1131" y="1185"/>
                    <a:pt x="1393" y="923"/>
                    <a:pt x="1393" y="601"/>
                  </a:cubicBezTo>
                  <a:cubicBezTo>
                    <a:pt x="1393" y="238"/>
                    <a:pt x="1097" y="1"/>
                    <a:pt x="792" y="1"/>
                  </a:cubicBezTo>
                  <a:close/>
                </a:path>
              </a:pathLst>
            </a:custGeom>
            <a:solidFill>
              <a:srgbClr val="FFDE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8951067" y="4301099"/>
              <a:ext cx="44660" cy="37964"/>
            </a:xfrm>
            <a:custGeom>
              <a:avLst/>
              <a:gdLst/>
              <a:ahLst/>
              <a:cxnLst/>
              <a:rect l="l" t="t" r="r" b="b"/>
              <a:pathLst>
                <a:path w="1394" h="1185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62" y="1185"/>
                    <a:pt x="798" y="1185"/>
                  </a:cubicBezTo>
                  <a:cubicBezTo>
                    <a:pt x="1120" y="1185"/>
                    <a:pt x="1393" y="923"/>
                    <a:pt x="1393" y="601"/>
                  </a:cubicBezTo>
                  <a:cubicBezTo>
                    <a:pt x="1393" y="238"/>
                    <a:pt x="1098" y="1"/>
                    <a:pt x="792" y="1"/>
                  </a:cubicBezTo>
                  <a:close/>
                </a:path>
              </a:pathLst>
            </a:custGeom>
            <a:solidFill>
              <a:srgbClr val="FFDE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8814523" y="4558328"/>
              <a:ext cx="44660" cy="38221"/>
            </a:xfrm>
            <a:custGeom>
              <a:avLst/>
              <a:gdLst/>
              <a:ahLst/>
              <a:cxnLst/>
              <a:rect l="l" t="t" r="r" b="b"/>
              <a:pathLst>
                <a:path w="1394" h="1193" extrusionOk="0">
                  <a:moveTo>
                    <a:pt x="799" y="0"/>
                  </a:moveTo>
                  <a:cubicBezTo>
                    <a:pt x="652" y="0"/>
                    <a:pt x="502" y="56"/>
                    <a:pt x="381" y="180"/>
                  </a:cubicBezTo>
                  <a:cubicBezTo>
                    <a:pt x="0" y="550"/>
                    <a:pt x="274" y="1193"/>
                    <a:pt x="798" y="1193"/>
                  </a:cubicBezTo>
                  <a:cubicBezTo>
                    <a:pt x="1131" y="1193"/>
                    <a:pt x="1393" y="919"/>
                    <a:pt x="1393" y="597"/>
                  </a:cubicBezTo>
                  <a:cubicBezTo>
                    <a:pt x="1393" y="237"/>
                    <a:pt x="1102" y="0"/>
                    <a:pt x="799" y="0"/>
                  </a:cubicBezTo>
                  <a:close/>
                </a:path>
              </a:pathLst>
            </a:custGeom>
            <a:solidFill>
              <a:srgbClr val="FFDE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8951067" y="4558328"/>
              <a:ext cx="44660" cy="38221"/>
            </a:xfrm>
            <a:custGeom>
              <a:avLst/>
              <a:gdLst/>
              <a:ahLst/>
              <a:cxnLst/>
              <a:rect l="l" t="t" r="r" b="b"/>
              <a:pathLst>
                <a:path w="1394" h="1193" extrusionOk="0">
                  <a:moveTo>
                    <a:pt x="799" y="0"/>
                  </a:moveTo>
                  <a:cubicBezTo>
                    <a:pt x="652" y="0"/>
                    <a:pt x="502" y="56"/>
                    <a:pt x="381" y="180"/>
                  </a:cubicBezTo>
                  <a:cubicBezTo>
                    <a:pt x="0" y="550"/>
                    <a:pt x="262" y="1193"/>
                    <a:pt x="798" y="1193"/>
                  </a:cubicBezTo>
                  <a:cubicBezTo>
                    <a:pt x="1120" y="1193"/>
                    <a:pt x="1393" y="919"/>
                    <a:pt x="1393" y="597"/>
                  </a:cubicBezTo>
                  <a:cubicBezTo>
                    <a:pt x="1393" y="237"/>
                    <a:pt x="1102" y="0"/>
                    <a:pt x="799" y="0"/>
                  </a:cubicBezTo>
                  <a:close/>
                </a:path>
              </a:pathLst>
            </a:custGeom>
            <a:solidFill>
              <a:srgbClr val="FFDE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</p:spTree>
    <p:extLst>
      <p:ext uri="{BB962C8B-B14F-4D97-AF65-F5344CB8AC3E}">
        <p14:creationId xmlns:p14="http://schemas.microsoft.com/office/powerpoint/2010/main" val="7063660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"/>
          <p:cNvSpPr/>
          <p:nvPr/>
        </p:nvSpPr>
        <p:spPr>
          <a:xfrm>
            <a:off x="7369" y="-1634"/>
            <a:ext cx="12191958" cy="2538006"/>
          </a:xfrm>
          <a:custGeom>
            <a:avLst/>
            <a:gdLst/>
            <a:ahLst/>
            <a:cxnLst/>
            <a:rect l="l" t="t" r="r" b="b"/>
            <a:pathLst>
              <a:path w="44209" h="160735" extrusionOk="0">
                <a:moveTo>
                  <a:pt x="0" y="0"/>
                </a:moveTo>
                <a:lnTo>
                  <a:pt x="0" y="160734"/>
                </a:lnTo>
                <a:lnTo>
                  <a:pt x="44208" y="160734"/>
                </a:lnTo>
                <a:lnTo>
                  <a:pt x="44208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142" name="Google Shape;142;p3"/>
          <p:cNvSpPr/>
          <p:nvPr/>
        </p:nvSpPr>
        <p:spPr>
          <a:xfrm>
            <a:off x="4925767" y="1436869"/>
            <a:ext cx="2355161" cy="2355190"/>
          </a:xfrm>
          <a:custGeom>
            <a:avLst/>
            <a:gdLst/>
            <a:ahLst/>
            <a:cxnLst/>
            <a:rect l="l" t="t" r="r" b="b"/>
            <a:pathLst>
              <a:path w="83094" h="83095" extrusionOk="0">
                <a:moveTo>
                  <a:pt x="0" y="1"/>
                </a:moveTo>
                <a:lnTo>
                  <a:pt x="0" y="83094"/>
                </a:lnTo>
                <a:lnTo>
                  <a:pt x="83094" y="83094"/>
                </a:lnTo>
                <a:lnTo>
                  <a:pt x="83094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143" name="Google Shape;143;p3"/>
          <p:cNvSpPr/>
          <p:nvPr/>
        </p:nvSpPr>
        <p:spPr>
          <a:xfrm>
            <a:off x="5124829" y="1666427"/>
            <a:ext cx="1941907" cy="1941931"/>
          </a:xfrm>
          <a:custGeom>
            <a:avLst/>
            <a:gdLst/>
            <a:ahLst/>
            <a:cxnLst/>
            <a:rect l="l" t="t" r="r" b="b"/>
            <a:pathLst>
              <a:path w="83094" h="83095" extrusionOk="0">
                <a:moveTo>
                  <a:pt x="0" y="1"/>
                </a:moveTo>
                <a:lnTo>
                  <a:pt x="0" y="83094"/>
                </a:lnTo>
                <a:lnTo>
                  <a:pt x="83094" y="83094"/>
                </a:lnTo>
                <a:lnTo>
                  <a:pt x="83094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144" name="Google Shape;144;p3"/>
          <p:cNvSpPr/>
          <p:nvPr/>
        </p:nvSpPr>
        <p:spPr>
          <a:xfrm>
            <a:off x="10953734" y="6527428"/>
            <a:ext cx="111048" cy="111048"/>
          </a:xfrm>
          <a:custGeom>
            <a:avLst/>
            <a:gdLst/>
            <a:ahLst/>
            <a:cxnLst/>
            <a:rect l="l" t="t" r="r" b="b"/>
            <a:pathLst>
              <a:path w="2596" h="2596" extrusionOk="0">
                <a:moveTo>
                  <a:pt x="0" y="0"/>
                </a:moveTo>
                <a:lnTo>
                  <a:pt x="0" y="2596"/>
                </a:lnTo>
                <a:lnTo>
                  <a:pt x="2596" y="2596"/>
                </a:lnTo>
                <a:lnTo>
                  <a:pt x="2596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145" name="Google Shape;145;p3"/>
          <p:cNvSpPr/>
          <p:nvPr/>
        </p:nvSpPr>
        <p:spPr>
          <a:xfrm>
            <a:off x="11201242" y="6530466"/>
            <a:ext cx="800180" cy="109038"/>
          </a:xfrm>
          <a:custGeom>
            <a:avLst/>
            <a:gdLst/>
            <a:ahLst/>
            <a:cxnLst/>
            <a:rect l="l" t="t" r="r" b="b"/>
            <a:pathLst>
              <a:path w="18706" h="2549" extrusionOk="0">
                <a:moveTo>
                  <a:pt x="1917" y="1"/>
                </a:moveTo>
                <a:lnTo>
                  <a:pt x="1" y="1941"/>
                </a:lnTo>
                <a:lnTo>
                  <a:pt x="334" y="2275"/>
                </a:lnTo>
                <a:lnTo>
                  <a:pt x="1917" y="667"/>
                </a:lnTo>
                <a:lnTo>
                  <a:pt x="3775" y="2548"/>
                </a:lnTo>
                <a:lnTo>
                  <a:pt x="5644" y="667"/>
                </a:lnTo>
                <a:lnTo>
                  <a:pt x="7502" y="2548"/>
                </a:lnTo>
                <a:lnTo>
                  <a:pt x="9359" y="667"/>
                </a:lnTo>
                <a:lnTo>
                  <a:pt x="11216" y="2548"/>
                </a:lnTo>
                <a:lnTo>
                  <a:pt x="13074" y="667"/>
                </a:lnTo>
                <a:lnTo>
                  <a:pt x="14931" y="2548"/>
                </a:lnTo>
                <a:lnTo>
                  <a:pt x="16788" y="667"/>
                </a:lnTo>
                <a:lnTo>
                  <a:pt x="18372" y="2275"/>
                </a:lnTo>
                <a:lnTo>
                  <a:pt x="18705" y="1941"/>
                </a:lnTo>
                <a:lnTo>
                  <a:pt x="16788" y="1"/>
                </a:lnTo>
                <a:lnTo>
                  <a:pt x="14931" y="1882"/>
                </a:lnTo>
                <a:lnTo>
                  <a:pt x="13074" y="1"/>
                </a:lnTo>
                <a:lnTo>
                  <a:pt x="11216" y="1882"/>
                </a:lnTo>
                <a:lnTo>
                  <a:pt x="9359" y="1"/>
                </a:lnTo>
                <a:lnTo>
                  <a:pt x="7502" y="1882"/>
                </a:lnTo>
                <a:lnTo>
                  <a:pt x="5644" y="1"/>
                </a:lnTo>
                <a:lnTo>
                  <a:pt x="3775" y="1882"/>
                </a:lnTo>
                <a:lnTo>
                  <a:pt x="1917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grpSp>
        <p:nvGrpSpPr>
          <p:cNvPr id="146" name="Google Shape;146;p3"/>
          <p:cNvGrpSpPr/>
          <p:nvPr/>
        </p:nvGrpSpPr>
        <p:grpSpPr>
          <a:xfrm>
            <a:off x="11795415" y="2937448"/>
            <a:ext cx="206023" cy="590515"/>
            <a:chOff x="8846561" y="2782361"/>
            <a:chExt cx="154517" cy="442886"/>
          </a:xfrm>
          <a:solidFill>
            <a:schemeClr val="accent4"/>
          </a:solidFill>
        </p:grpSpPr>
        <p:sp>
          <p:nvSpPr>
            <p:cNvPr id="147" name="Google Shape;147;p3"/>
            <p:cNvSpPr/>
            <p:nvPr/>
          </p:nvSpPr>
          <p:spPr>
            <a:xfrm>
              <a:off x="8846561" y="2782361"/>
              <a:ext cx="154517" cy="154132"/>
            </a:xfrm>
            <a:custGeom>
              <a:avLst/>
              <a:gdLst/>
              <a:ahLst/>
              <a:cxnLst/>
              <a:rect l="l" t="t" r="r" b="b"/>
              <a:pathLst>
                <a:path w="4823" h="4811" extrusionOk="0">
                  <a:moveTo>
                    <a:pt x="762" y="1"/>
                  </a:moveTo>
                  <a:lnTo>
                    <a:pt x="0" y="763"/>
                  </a:lnTo>
                  <a:lnTo>
                    <a:pt x="1643" y="2406"/>
                  </a:lnTo>
                  <a:lnTo>
                    <a:pt x="0" y="4049"/>
                  </a:lnTo>
                  <a:lnTo>
                    <a:pt x="762" y="4811"/>
                  </a:lnTo>
                  <a:lnTo>
                    <a:pt x="2417" y="3168"/>
                  </a:lnTo>
                  <a:lnTo>
                    <a:pt x="4060" y="4811"/>
                  </a:lnTo>
                  <a:lnTo>
                    <a:pt x="4822" y="4049"/>
                  </a:lnTo>
                  <a:lnTo>
                    <a:pt x="3179" y="2406"/>
                  </a:lnTo>
                  <a:lnTo>
                    <a:pt x="4822" y="763"/>
                  </a:lnTo>
                  <a:lnTo>
                    <a:pt x="4060" y="1"/>
                  </a:lnTo>
                  <a:lnTo>
                    <a:pt x="2417" y="1644"/>
                  </a:lnTo>
                  <a:lnTo>
                    <a:pt x="7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48" name="Google Shape;148;p3"/>
            <p:cNvSpPr/>
            <p:nvPr/>
          </p:nvSpPr>
          <p:spPr>
            <a:xfrm>
              <a:off x="8846561" y="3070730"/>
              <a:ext cx="154517" cy="154517"/>
            </a:xfrm>
            <a:custGeom>
              <a:avLst/>
              <a:gdLst/>
              <a:ahLst/>
              <a:cxnLst/>
              <a:rect l="l" t="t" r="r" b="b"/>
              <a:pathLst>
                <a:path w="4823" h="4823" extrusionOk="0">
                  <a:moveTo>
                    <a:pt x="762" y="1"/>
                  </a:moveTo>
                  <a:lnTo>
                    <a:pt x="0" y="763"/>
                  </a:lnTo>
                  <a:lnTo>
                    <a:pt x="1643" y="2406"/>
                  </a:lnTo>
                  <a:lnTo>
                    <a:pt x="0" y="4061"/>
                  </a:lnTo>
                  <a:lnTo>
                    <a:pt x="762" y="4823"/>
                  </a:lnTo>
                  <a:lnTo>
                    <a:pt x="2417" y="3180"/>
                  </a:lnTo>
                  <a:lnTo>
                    <a:pt x="4060" y="4823"/>
                  </a:lnTo>
                  <a:lnTo>
                    <a:pt x="4822" y="4061"/>
                  </a:lnTo>
                  <a:lnTo>
                    <a:pt x="3179" y="2406"/>
                  </a:lnTo>
                  <a:lnTo>
                    <a:pt x="4822" y="763"/>
                  </a:lnTo>
                  <a:lnTo>
                    <a:pt x="4060" y="1"/>
                  </a:lnTo>
                  <a:lnTo>
                    <a:pt x="2417" y="1644"/>
                  </a:lnTo>
                  <a:lnTo>
                    <a:pt x="7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grpSp>
        <p:nvGrpSpPr>
          <p:cNvPr id="149" name="Google Shape;149;p3"/>
          <p:cNvGrpSpPr/>
          <p:nvPr/>
        </p:nvGrpSpPr>
        <p:grpSpPr>
          <a:xfrm>
            <a:off x="11752698" y="4962432"/>
            <a:ext cx="241605" cy="393934"/>
            <a:chOff x="8814523" y="4301099"/>
            <a:chExt cx="181204" cy="295450"/>
          </a:xfrm>
          <a:solidFill>
            <a:schemeClr val="accent4"/>
          </a:solidFill>
        </p:grpSpPr>
        <p:sp>
          <p:nvSpPr>
            <p:cNvPr id="150" name="Google Shape;150;p3"/>
            <p:cNvSpPr/>
            <p:nvPr/>
          </p:nvSpPr>
          <p:spPr>
            <a:xfrm>
              <a:off x="8814523" y="4429633"/>
              <a:ext cx="44660" cy="37996"/>
            </a:xfrm>
            <a:custGeom>
              <a:avLst/>
              <a:gdLst/>
              <a:ahLst/>
              <a:cxnLst/>
              <a:rect l="l" t="t" r="r" b="b"/>
              <a:pathLst>
                <a:path w="1394" h="1186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74" y="1185"/>
                    <a:pt x="798" y="1185"/>
                  </a:cubicBezTo>
                  <a:cubicBezTo>
                    <a:pt x="1131" y="1185"/>
                    <a:pt x="1393" y="923"/>
                    <a:pt x="1393" y="602"/>
                  </a:cubicBezTo>
                  <a:cubicBezTo>
                    <a:pt x="1393" y="238"/>
                    <a:pt x="1097" y="1"/>
                    <a:pt x="79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51" name="Google Shape;151;p3"/>
            <p:cNvSpPr/>
            <p:nvPr/>
          </p:nvSpPr>
          <p:spPr>
            <a:xfrm>
              <a:off x="8951067" y="4429633"/>
              <a:ext cx="44660" cy="37996"/>
            </a:xfrm>
            <a:custGeom>
              <a:avLst/>
              <a:gdLst/>
              <a:ahLst/>
              <a:cxnLst/>
              <a:rect l="l" t="t" r="r" b="b"/>
              <a:pathLst>
                <a:path w="1394" h="1186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62" y="1185"/>
                    <a:pt x="798" y="1185"/>
                  </a:cubicBezTo>
                  <a:cubicBezTo>
                    <a:pt x="1120" y="1185"/>
                    <a:pt x="1393" y="923"/>
                    <a:pt x="1393" y="602"/>
                  </a:cubicBezTo>
                  <a:cubicBezTo>
                    <a:pt x="1393" y="238"/>
                    <a:pt x="1098" y="1"/>
                    <a:pt x="79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52" name="Google Shape;152;p3"/>
            <p:cNvSpPr/>
            <p:nvPr/>
          </p:nvSpPr>
          <p:spPr>
            <a:xfrm>
              <a:off x="8814523" y="4301099"/>
              <a:ext cx="44660" cy="37964"/>
            </a:xfrm>
            <a:custGeom>
              <a:avLst/>
              <a:gdLst/>
              <a:ahLst/>
              <a:cxnLst/>
              <a:rect l="l" t="t" r="r" b="b"/>
              <a:pathLst>
                <a:path w="1394" h="1185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74" y="1185"/>
                    <a:pt x="798" y="1185"/>
                  </a:cubicBezTo>
                  <a:cubicBezTo>
                    <a:pt x="1131" y="1185"/>
                    <a:pt x="1393" y="923"/>
                    <a:pt x="1393" y="601"/>
                  </a:cubicBezTo>
                  <a:cubicBezTo>
                    <a:pt x="1393" y="238"/>
                    <a:pt x="1097" y="1"/>
                    <a:pt x="79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53" name="Google Shape;153;p3"/>
            <p:cNvSpPr/>
            <p:nvPr/>
          </p:nvSpPr>
          <p:spPr>
            <a:xfrm>
              <a:off x="8951067" y="4301099"/>
              <a:ext cx="44660" cy="37964"/>
            </a:xfrm>
            <a:custGeom>
              <a:avLst/>
              <a:gdLst/>
              <a:ahLst/>
              <a:cxnLst/>
              <a:rect l="l" t="t" r="r" b="b"/>
              <a:pathLst>
                <a:path w="1394" h="1185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62" y="1185"/>
                    <a:pt x="798" y="1185"/>
                  </a:cubicBezTo>
                  <a:cubicBezTo>
                    <a:pt x="1120" y="1185"/>
                    <a:pt x="1393" y="923"/>
                    <a:pt x="1393" y="601"/>
                  </a:cubicBezTo>
                  <a:cubicBezTo>
                    <a:pt x="1393" y="238"/>
                    <a:pt x="1098" y="1"/>
                    <a:pt x="79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54" name="Google Shape;154;p3"/>
            <p:cNvSpPr/>
            <p:nvPr/>
          </p:nvSpPr>
          <p:spPr>
            <a:xfrm>
              <a:off x="8814523" y="4558328"/>
              <a:ext cx="44660" cy="38221"/>
            </a:xfrm>
            <a:custGeom>
              <a:avLst/>
              <a:gdLst/>
              <a:ahLst/>
              <a:cxnLst/>
              <a:rect l="l" t="t" r="r" b="b"/>
              <a:pathLst>
                <a:path w="1394" h="1193" extrusionOk="0">
                  <a:moveTo>
                    <a:pt x="799" y="0"/>
                  </a:moveTo>
                  <a:cubicBezTo>
                    <a:pt x="652" y="0"/>
                    <a:pt x="502" y="56"/>
                    <a:pt x="381" y="180"/>
                  </a:cubicBezTo>
                  <a:cubicBezTo>
                    <a:pt x="0" y="550"/>
                    <a:pt x="274" y="1193"/>
                    <a:pt x="798" y="1193"/>
                  </a:cubicBezTo>
                  <a:cubicBezTo>
                    <a:pt x="1131" y="1193"/>
                    <a:pt x="1393" y="919"/>
                    <a:pt x="1393" y="597"/>
                  </a:cubicBezTo>
                  <a:cubicBezTo>
                    <a:pt x="1393" y="237"/>
                    <a:pt x="1102" y="0"/>
                    <a:pt x="79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55" name="Google Shape;155;p3"/>
            <p:cNvSpPr/>
            <p:nvPr/>
          </p:nvSpPr>
          <p:spPr>
            <a:xfrm>
              <a:off x="8951067" y="4558328"/>
              <a:ext cx="44660" cy="38221"/>
            </a:xfrm>
            <a:custGeom>
              <a:avLst/>
              <a:gdLst/>
              <a:ahLst/>
              <a:cxnLst/>
              <a:rect l="l" t="t" r="r" b="b"/>
              <a:pathLst>
                <a:path w="1394" h="1193" extrusionOk="0">
                  <a:moveTo>
                    <a:pt x="799" y="0"/>
                  </a:moveTo>
                  <a:cubicBezTo>
                    <a:pt x="652" y="0"/>
                    <a:pt x="502" y="56"/>
                    <a:pt x="381" y="180"/>
                  </a:cubicBezTo>
                  <a:cubicBezTo>
                    <a:pt x="0" y="550"/>
                    <a:pt x="262" y="1193"/>
                    <a:pt x="798" y="1193"/>
                  </a:cubicBezTo>
                  <a:cubicBezTo>
                    <a:pt x="1120" y="1193"/>
                    <a:pt x="1393" y="919"/>
                    <a:pt x="1393" y="597"/>
                  </a:cubicBezTo>
                  <a:cubicBezTo>
                    <a:pt x="1393" y="237"/>
                    <a:pt x="1102" y="0"/>
                    <a:pt x="79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156" name="Google Shape;156;p3"/>
          <p:cNvSpPr/>
          <p:nvPr/>
        </p:nvSpPr>
        <p:spPr>
          <a:xfrm>
            <a:off x="239880" y="2937418"/>
            <a:ext cx="203572" cy="203952"/>
          </a:xfrm>
          <a:custGeom>
            <a:avLst/>
            <a:gdLst/>
            <a:ahLst/>
            <a:cxnLst/>
            <a:rect l="l" t="t" r="r" b="b"/>
            <a:pathLst>
              <a:path w="5883" h="5894" extrusionOk="0">
                <a:moveTo>
                  <a:pt x="1" y="0"/>
                </a:moveTo>
                <a:lnTo>
                  <a:pt x="1" y="5894"/>
                </a:lnTo>
                <a:lnTo>
                  <a:pt x="5882" y="5894"/>
                </a:lnTo>
                <a:lnTo>
                  <a:pt x="5882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grpSp>
        <p:nvGrpSpPr>
          <p:cNvPr id="157" name="Google Shape;157;p3"/>
          <p:cNvGrpSpPr/>
          <p:nvPr/>
        </p:nvGrpSpPr>
        <p:grpSpPr>
          <a:xfrm>
            <a:off x="238675" y="3876030"/>
            <a:ext cx="206039" cy="591711"/>
            <a:chOff x="179009" y="2072968"/>
            <a:chExt cx="190870" cy="548151"/>
          </a:xfrm>
          <a:solidFill>
            <a:schemeClr val="accent4"/>
          </a:solidFill>
        </p:grpSpPr>
        <p:sp>
          <p:nvSpPr>
            <p:cNvPr id="158" name="Google Shape;158;p3"/>
            <p:cNvSpPr/>
            <p:nvPr/>
          </p:nvSpPr>
          <p:spPr>
            <a:xfrm>
              <a:off x="179009" y="2072968"/>
              <a:ext cx="190870" cy="190870"/>
            </a:xfrm>
            <a:custGeom>
              <a:avLst/>
              <a:gdLst/>
              <a:ahLst/>
              <a:cxnLst/>
              <a:rect l="l" t="t" r="r" b="b"/>
              <a:pathLst>
                <a:path w="5954" h="5954" extrusionOk="0">
                  <a:moveTo>
                    <a:pt x="941" y="1"/>
                  </a:moveTo>
                  <a:lnTo>
                    <a:pt x="0" y="953"/>
                  </a:lnTo>
                  <a:lnTo>
                    <a:pt x="2036" y="2977"/>
                  </a:lnTo>
                  <a:lnTo>
                    <a:pt x="0" y="5013"/>
                  </a:lnTo>
                  <a:lnTo>
                    <a:pt x="941" y="5954"/>
                  </a:lnTo>
                  <a:lnTo>
                    <a:pt x="2977" y="3930"/>
                  </a:lnTo>
                  <a:lnTo>
                    <a:pt x="5013" y="5954"/>
                  </a:lnTo>
                  <a:lnTo>
                    <a:pt x="5953" y="5013"/>
                  </a:lnTo>
                  <a:lnTo>
                    <a:pt x="3929" y="2977"/>
                  </a:lnTo>
                  <a:lnTo>
                    <a:pt x="5953" y="953"/>
                  </a:lnTo>
                  <a:lnTo>
                    <a:pt x="5013" y="1"/>
                  </a:lnTo>
                  <a:lnTo>
                    <a:pt x="2977" y="2037"/>
                  </a:lnTo>
                  <a:lnTo>
                    <a:pt x="94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59" name="Google Shape;159;p3"/>
            <p:cNvSpPr/>
            <p:nvPr/>
          </p:nvSpPr>
          <p:spPr>
            <a:xfrm>
              <a:off x="179009" y="2429864"/>
              <a:ext cx="190870" cy="191255"/>
            </a:xfrm>
            <a:custGeom>
              <a:avLst/>
              <a:gdLst/>
              <a:ahLst/>
              <a:cxnLst/>
              <a:rect l="l" t="t" r="r" b="b"/>
              <a:pathLst>
                <a:path w="5954" h="5966" extrusionOk="0">
                  <a:moveTo>
                    <a:pt x="941" y="0"/>
                  </a:moveTo>
                  <a:lnTo>
                    <a:pt x="0" y="953"/>
                  </a:lnTo>
                  <a:lnTo>
                    <a:pt x="2036" y="2988"/>
                  </a:lnTo>
                  <a:lnTo>
                    <a:pt x="0" y="5013"/>
                  </a:lnTo>
                  <a:lnTo>
                    <a:pt x="941" y="5965"/>
                  </a:lnTo>
                  <a:lnTo>
                    <a:pt x="2977" y="3929"/>
                  </a:lnTo>
                  <a:lnTo>
                    <a:pt x="5013" y="5965"/>
                  </a:lnTo>
                  <a:lnTo>
                    <a:pt x="5953" y="5013"/>
                  </a:lnTo>
                  <a:lnTo>
                    <a:pt x="3929" y="2988"/>
                  </a:lnTo>
                  <a:lnTo>
                    <a:pt x="5953" y="953"/>
                  </a:lnTo>
                  <a:lnTo>
                    <a:pt x="5013" y="0"/>
                  </a:lnTo>
                  <a:lnTo>
                    <a:pt x="2977" y="2036"/>
                  </a:lnTo>
                  <a:lnTo>
                    <a:pt x="94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grpSp>
        <p:nvGrpSpPr>
          <p:cNvPr id="160" name="Google Shape;160;p3"/>
          <p:cNvGrpSpPr/>
          <p:nvPr/>
        </p:nvGrpSpPr>
        <p:grpSpPr>
          <a:xfrm>
            <a:off x="238669" y="6293087"/>
            <a:ext cx="372841" cy="346406"/>
            <a:chOff x="6672" y="3464315"/>
            <a:chExt cx="279631" cy="259804"/>
          </a:xfrm>
          <a:solidFill>
            <a:schemeClr val="accent4"/>
          </a:solidFill>
        </p:grpSpPr>
        <p:sp>
          <p:nvSpPr>
            <p:cNvPr id="161" name="Google Shape;161;p3"/>
            <p:cNvSpPr/>
            <p:nvPr/>
          </p:nvSpPr>
          <p:spPr>
            <a:xfrm>
              <a:off x="246938" y="3577534"/>
              <a:ext cx="39365" cy="33526"/>
            </a:xfrm>
            <a:custGeom>
              <a:avLst/>
              <a:gdLst/>
              <a:ahLst/>
              <a:cxnLst/>
              <a:rect l="l" t="t" r="r" b="b"/>
              <a:pathLst>
                <a:path w="1227" h="1045" extrusionOk="0">
                  <a:moveTo>
                    <a:pt x="526" y="1"/>
                  </a:moveTo>
                  <a:cubicBezTo>
                    <a:pt x="257" y="1"/>
                    <a:pt x="1" y="206"/>
                    <a:pt x="1" y="520"/>
                  </a:cubicBezTo>
                  <a:cubicBezTo>
                    <a:pt x="1" y="806"/>
                    <a:pt x="239" y="1044"/>
                    <a:pt x="524" y="1044"/>
                  </a:cubicBezTo>
                  <a:cubicBezTo>
                    <a:pt x="989" y="1044"/>
                    <a:pt x="1227" y="484"/>
                    <a:pt x="894" y="151"/>
                  </a:cubicBezTo>
                  <a:cubicBezTo>
                    <a:pt x="786" y="47"/>
                    <a:pt x="655" y="1"/>
                    <a:pt x="5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62" name="Google Shape;162;p3"/>
            <p:cNvSpPr/>
            <p:nvPr/>
          </p:nvSpPr>
          <p:spPr>
            <a:xfrm>
              <a:off x="126982" y="3577534"/>
              <a:ext cx="39012" cy="33526"/>
            </a:xfrm>
            <a:custGeom>
              <a:avLst/>
              <a:gdLst/>
              <a:ahLst/>
              <a:cxnLst/>
              <a:rect l="l" t="t" r="r" b="b"/>
              <a:pathLst>
                <a:path w="1216" h="1045" extrusionOk="0">
                  <a:moveTo>
                    <a:pt x="527" y="1"/>
                  </a:moveTo>
                  <a:cubicBezTo>
                    <a:pt x="257" y="1"/>
                    <a:pt x="1" y="206"/>
                    <a:pt x="1" y="520"/>
                  </a:cubicBezTo>
                  <a:cubicBezTo>
                    <a:pt x="1" y="806"/>
                    <a:pt x="227" y="1044"/>
                    <a:pt x="525" y="1044"/>
                  </a:cubicBezTo>
                  <a:cubicBezTo>
                    <a:pt x="989" y="1044"/>
                    <a:pt x="1215" y="484"/>
                    <a:pt x="894" y="151"/>
                  </a:cubicBezTo>
                  <a:cubicBezTo>
                    <a:pt x="786" y="47"/>
                    <a:pt x="655" y="1"/>
                    <a:pt x="5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63" name="Google Shape;163;p3"/>
            <p:cNvSpPr/>
            <p:nvPr/>
          </p:nvSpPr>
          <p:spPr>
            <a:xfrm>
              <a:off x="6672" y="3577374"/>
              <a:ext cx="39365" cy="33687"/>
            </a:xfrm>
            <a:custGeom>
              <a:avLst/>
              <a:gdLst/>
              <a:ahLst/>
              <a:cxnLst/>
              <a:rect l="l" t="t" r="r" b="b"/>
              <a:pathLst>
                <a:path w="1227" h="1050" extrusionOk="0">
                  <a:moveTo>
                    <a:pt x="531" y="0"/>
                  </a:moveTo>
                  <a:cubicBezTo>
                    <a:pt x="262" y="0"/>
                    <a:pt x="1" y="211"/>
                    <a:pt x="1" y="525"/>
                  </a:cubicBezTo>
                  <a:cubicBezTo>
                    <a:pt x="1" y="811"/>
                    <a:pt x="239" y="1049"/>
                    <a:pt x="524" y="1049"/>
                  </a:cubicBezTo>
                  <a:cubicBezTo>
                    <a:pt x="989" y="1049"/>
                    <a:pt x="1227" y="489"/>
                    <a:pt x="893" y="156"/>
                  </a:cubicBezTo>
                  <a:cubicBezTo>
                    <a:pt x="790" y="48"/>
                    <a:pt x="660" y="0"/>
                    <a:pt x="5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64" name="Google Shape;164;p3"/>
            <p:cNvSpPr/>
            <p:nvPr/>
          </p:nvSpPr>
          <p:spPr>
            <a:xfrm>
              <a:off x="246938" y="3464315"/>
              <a:ext cx="39365" cy="33655"/>
            </a:xfrm>
            <a:custGeom>
              <a:avLst/>
              <a:gdLst/>
              <a:ahLst/>
              <a:cxnLst/>
              <a:rect l="l" t="t" r="r" b="b"/>
              <a:pathLst>
                <a:path w="1227" h="1049" extrusionOk="0">
                  <a:moveTo>
                    <a:pt x="526" y="0"/>
                  </a:moveTo>
                  <a:cubicBezTo>
                    <a:pt x="257" y="0"/>
                    <a:pt x="1" y="211"/>
                    <a:pt x="1" y="525"/>
                  </a:cubicBezTo>
                  <a:cubicBezTo>
                    <a:pt x="1" y="811"/>
                    <a:pt x="239" y="1049"/>
                    <a:pt x="524" y="1049"/>
                  </a:cubicBezTo>
                  <a:cubicBezTo>
                    <a:pt x="989" y="1049"/>
                    <a:pt x="1227" y="489"/>
                    <a:pt x="894" y="156"/>
                  </a:cubicBezTo>
                  <a:cubicBezTo>
                    <a:pt x="786" y="48"/>
                    <a:pt x="654" y="0"/>
                    <a:pt x="5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65" name="Google Shape;165;p3"/>
            <p:cNvSpPr/>
            <p:nvPr/>
          </p:nvSpPr>
          <p:spPr>
            <a:xfrm>
              <a:off x="126982" y="3464315"/>
              <a:ext cx="39012" cy="33655"/>
            </a:xfrm>
            <a:custGeom>
              <a:avLst/>
              <a:gdLst/>
              <a:ahLst/>
              <a:cxnLst/>
              <a:rect l="l" t="t" r="r" b="b"/>
              <a:pathLst>
                <a:path w="1216" h="1049" extrusionOk="0">
                  <a:moveTo>
                    <a:pt x="523" y="0"/>
                  </a:moveTo>
                  <a:cubicBezTo>
                    <a:pt x="257" y="0"/>
                    <a:pt x="1" y="211"/>
                    <a:pt x="1" y="525"/>
                  </a:cubicBezTo>
                  <a:cubicBezTo>
                    <a:pt x="1" y="811"/>
                    <a:pt x="227" y="1049"/>
                    <a:pt x="525" y="1049"/>
                  </a:cubicBezTo>
                  <a:cubicBezTo>
                    <a:pt x="989" y="1049"/>
                    <a:pt x="1215" y="489"/>
                    <a:pt x="882" y="156"/>
                  </a:cubicBezTo>
                  <a:cubicBezTo>
                    <a:pt x="778" y="48"/>
                    <a:pt x="649" y="0"/>
                    <a:pt x="5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66" name="Google Shape;166;p3"/>
            <p:cNvSpPr/>
            <p:nvPr/>
          </p:nvSpPr>
          <p:spPr>
            <a:xfrm>
              <a:off x="6672" y="3464315"/>
              <a:ext cx="39365" cy="33655"/>
            </a:xfrm>
            <a:custGeom>
              <a:avLst/>
              <a:gdLst/>
              <a:ahLst/>
              <a:cxnLst/>
              <a:rect l="l" t="t" r="r" b="b"/>
              <a:pathLst>
                <a:path w="1227" h="1049" extrusionOk="0">
                  <a:moveTo>
                    <a:pt x="531" y="0"/>
                  </a:moveTo>
                  <a:cubicBezTo>
                    <a:pt x="262" y="0"/>
                    <a:pt x="1" y="211"/>
                    <a:pt x="1" y="525"/>
                  </a:cubicBezTo>
                  <a:cubicBezTo>
                    <a:pt x="1" y="811"/>
                    <a:pt x="239" y="1049"/>
                    <a:pt x="524" y="1049"/>
                  </a:cubicBezTo>
                  <a:cubicBezTo>
                    <a:pt x="989" y="1049"/>
                    <a:pt x="1227" y="489"/>
                    <a:pt x="893" y="156"/>
                  </a:cubicBezTo>
                  <a:cubicBezTo>
                    <a:pt x="790" y="48"/>
                    <a:pt x="660" y="0"/>
                    <a:pt x="5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67" name="Google Shape;167;p3"/>
            <p:cNvSpPr/>
            <p:nvPr/>
          </p:nvSpPr>
          <p:spPr>
            <a:xfrm>
              <a:off x="246938" y="3690721"/>
              <a:ext cx="39365" cy="33398"/>
            </a:xfrm>
            <a:custGeom>
              <a:avLst/>
              <a:gdLst/>
              <a:ahLst/>
              <a:cxnLst/>
              <a:rect l="l" t="t" r="r" b="b"/>
              <a:pathLst>
                <a:path w="1227" h="1041" extrusionOk="0">
                  <a:moveTo>
                    <a:pt x="521" y="1"/>
                  </a:moveTo>
                  <a:cubicBezTo>
                    <a:pt x="254" y="1"/>
                    <a:pt x="1" y="208"/>
                    <a:pt x="1" y="528"/>
                  </a:cubicBezTo>
                  <a:cubicBezTo>
                    <a:pt x="1" y="814"/>
                    <a:pt x="239" y="1040"/>
                    <a:pt x="524" y="1040"/>
                  </a:cubicBezTo>
                  <a:cubicBezTo>
                    <a:pt x="989" y="1040"/>
                    <a:pt x="1227" y="481"/>
                    <a:pt x="894" y="159"/>
                  </a:cubicBezTo>
                  <a:cubicBezTo>
                    <a:pt x="784" y="50"/>
                    <a:pt x="651" y="1"/>
                    <a:pt x="52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68" name="Google Shape;168;p3"/>
            <p:cNvSpPr/>
            <p:nvPr/>
          </p:nvSpPr>
          <p:spPr>
            <a:xfrm>
              <a:off x="126982" y="3690625"/>
              <a:ext cx="39012" cy="33494"/>
            </a:xfrm>
            <a:custGeom>
              <a:avLst/>
              <a:gdLst/>
              <a:ahLst/>
              <a:cxnLst/>
              <a:rect l="l" t="t" r="r" b="b"/>
              <a:pathLst>
                <a:path w="1216" h="1044" extrusionOk="0">
                  <a:moveTo>
                    <a:pt x="525" y="0"/>
                  </a:moveTo>
                  <a:cubicBezTo>
                    <a:pt x="259" y="0"/>
                    <a:pt x="1" y="208"/>
                    <a:pt x="1" y="531"/>
                  </a:cubicBezTo>
                  <a:cubicBezTo>
                    <a:pt x="1" y="817"/>
                    <a:pt x="227" y="1043"/>
                    <a:pt x="525" y="1043"/>
                  </a:cubicBezTo>
                  <a:cubicBezTo>
                    <a:pt x="989" y="1043"/>
                    <a:pt x="1215" y="484"/>
                    <a:pt x="882" y="150"/>
                  </a:cubicBezTo>
                  <a:cubicBezTo>
                    <a:pt x="779" y="47"/>
                    <a:pt x="651" y="0"/>
                    <a:pt x="5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69" name="Google Shape;169;p3"/>
            <p:cNvSpPr/>
            <p:nvPr/>
          </p:nvSpPr>
          <p:spPr>
            <a:xfrm>
              <a:off x="6672" y="3690625"/>
              <a:ext cx="39365" cy="33494"/>
            </a:xfrm>
            <a:custGeom>
              <a:avLst/>
              <a:gdLst/>
              <a:ahLst/>
              <a:cxnLst/>
              <a:rect l="l" t="t" r="r" b="b"/>
              <a:pathLst>
                <a:path w="1227" h="1044" extrusionOk="0">
                  <a:moveTo>
                    <a:pt x="528" y="0"/>
                  </a:moveTo>
                  <a:cubicBezTo>
                    <a:pt x="258" y="0"/>
                    <a:pt x="1" y="208"/>
                    <a:pt x="1" y="531"/>
                  </a:cubicBezTo>
                  <a:cubicBezTo>
                    <a:pt x="1" y="817"/>
                    <a:pt x="239" y="1043"/>
                    <a:pt x="524" y="1043"/>
                  </a:cubicBezTo>
                  <a:cubicBezTo>
                    <a:pt x="989" y="1043"/>
                    <a:pt x="1227" y="484"/>
                    <a:pt x="893" y="150"/>
                  </a:cubicBezTo>
                  <a:cubicBezTo>
                    <a:pt x="786" y="47"/>
                    <a:pt x="656" y="0"/>
                    <a:pt x="5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170" name="Google Shape;170;p3"/>
          <p:cNvSpPr/>
          <p:nvPr/>
        </p:nvSpPr>
        <p:spPr>
          <a:xfrm>
            <a:off x="809322" y="6498374"/>
            <a:ext cx="141633" cy="141120"/>
          </a:xfrm>
          <a:custGeom>
            <a:avLst/>
            <a:gdLst/>
            <a:ahLst/>
            <a:cxnLst/>
            <a:rect l="l" t="t" r="r" b="b"/>
            <a:pathLst>
              <a:path w="3311" h="3299" extrusionOk="0">
                <a:moveTo>
                  <a:pt x="525" y="1"/>
                </a:moveTo>
                <a:lnTo>
                  <a:pt x="1" y="524"/>
                </a:lnTo>
                <a:lnTo>
                  <a:pt x="1132" y="1656"/>
                </a:lnTo>
                <a:lnTo>
                  <a:pt x="1" y="2775"/>
                </a:lnTo>
                <a:lnTo>
                  <a:pt x="525" y="3299"/>
                </a:lnTo>
                <a:lnTo>
                  <a:pt x="1656" y="2179"/>
                </a:lnTo>
                <a:lnTo>
                  <a:pt x="2775" y="3299"/>
                </a:lnTo>
                <a:lnTo>
                  <a:pt x="3311" y="2775"/>
                </a:lnTo>
                <a:lnTo>
                  <a:pt x="2180" y="1656"/>
                </a:lnTo>
                <a:lnTo>
                  <a:pt x="3311" y="524"/>
                </a:lnTo>
                <a:lnTo>
                  <a:pt x="2775" y="1"/>
                </a:lnTo>
                <a:lnTo>
                  <a:pt x="1656" y="1132"/>
                </a:lnTo>
                <a:lnTo>
                  <a:pt x="525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171" name="Google Shape;171;p3"/>
          <p:cNvSpPr txBox="1">
            <a:spLocks noGrp="1"/>
          </p:cNvSpPr>
          <p:nvPr>
            <p:ph type="title" hasCustomPrompt="1"/>
          </p:nvPr>
        </p:nvSpPr>
        <p:spPr>
          <a:xfrm>
            <a:off x="4700400" y="1666434"/>
            <a:ext cx="2791200" cy="19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998">
                <a:solidFill>
                  <a:schemeClr val="lt2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9pPr>
          </a:lstStyle>
          <a:p>
            <a:r>
              <a:t>xx%</a:t>
            </a:r>
          </a:p>
        </p:txBody>
      </p:sp>
      <p:sp>
        <p:nvSpPr>
          <p:cNvPr id="172" name="Google Shape;172;p3"/>
          <p:cNvSpPr txBox="1">
            <a:spLocks noGrp="1"/>
          </p:cNvSpPr>
          <p:nvPr>
            <p:ph type="subTitle" idx="1"/>
          </p:nvPr>
        </p:nvSpPr>
        <p:spPr>
          <a:xfrm>
            <a:off x="4290800" y="4877267"/>
            <a:ext cx="3610400" cy="81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173" name="Google Shape;173;p3"/>
          <p:cNvSpPr txBox="1">
            <a:spLocks noGrp="1"/>
          </p:cNvSpPr>
          <p:nvPr>
            <p:ph type="title" idx="2"/>
          </p:nvPr>
        </p:nvSpPr>
        <p:spPr>
          <a:xfrm>
            <a:off x="3224201" y="3975683"/>
            <a:ext cx="5743600" cy="9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999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799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799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799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799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799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799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799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799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43393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9" name="Google Shape;249;p6"/>
          <p:cNvGrpSpPr/>
          <p:nvPr/>
        </p:nvGrpSpPr>
        <p:grpSpPr>
          <a:xfrm>
            <a:off x="9798118" y="1318496"/>
            <a:ext cx="2456873" cy="2456831"/>
            <a:chOff x="7132212" y="1057145"/>
            <a:chExt cx="1842655" cy="1842623"/>
          </a:xfrm>
          <a:solidFill>
            <a:schemeClr val="accent5"/>
          </a:solidFill>
        </p:grpSpPr>
        <p:sp>
          <p:nvSpPr>
            <p:cNvPr id="250" name="Google Shape;250;p6"/>
            <p:cNvSpPr/>
            <p:nvPr/>
          </p:nvSpPr>
          <p:spPr>
            <a:xfrm>
              <a:off x="7132212" y="1057145"/>
              <a:ext cx="1842655" cy="1842623"/>
            </a:xfrm>
            <a:custGeom>
              <a:avLst/>
              <a:gdLst/>
              <a:ahLst/>
              <a:cxnLst/>
              <a:rect l="l" t="t" r="r" b="b"/>
              <a:pathLst>
                <a:path w="57556" h="57555" extrusionOk="0">
                  <a:moveTo>
                    <a:pt x="28778" y="250"/>
                  </a:moveTo>
                  <a:cubicBezTo>
                    <a:pt x="44506" y="250"/>
                    <a:pt x="57318" y="13050"/>
                    <a:pt x="57318" y="28778"/>
                  </a:cubicBezTo>
                  <a:cubicBezTo>
                    <a:pt x="57318" y="44506"/>
                    <a:pt x="44518" y="57305"/>
                    <a:pt x="28778" y="57305"/>
                  </a:cubicBezTo>
                  <a:cubicBezTo>
                    <a:pt x="13050" y="57305"/>
                    <a:pt x="251" y="44506"/>
                    <a:pt x="251" y="28778"/>
                  </a:cubicBezTo>
                  <a:cubicBezTo>
                    <a:pt x="251" y="13050"/>
                    <a:pt x="13050" y="250"/>
                    <a:pt x="28778" y="250"/>
                  </a:cubicBezTo>
                  <a:close/>
                  <a:moveTo>
                    <a:pt x="28778" y="0"/>
                  </a:moveTo>
                  <a:cubicBezTo>
                    <a:pt x="12907" y="0"/>
                    <a:pt x="1" y="12907"/>
                    <a:pt x="1" y="28778"/>
                  </a:cubicBezTo>
                  <a:cubicBezTo>
                    <a:pt x="1" y="44649"/>
                    <a:pt x="12907" y="57555"/>
                    <a:pt x="28778" y="57555"/>
                  </a:cubicBezTo>
                  <a:cubicBezTo>
                    <a:pt x="44649" y="57555"/>
                    <a:pt x="57556" y="44649"/>
                    <a:pt x="57556" y="28778"/>
                  </a:cubicBezTo>
                  <a:cubicBezTo>
                    <a:pt x="57556" y="12907"/>
                    <a:pt x="44649" y="0"/>
                    <a:pt x="2877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51" name="Google Shape;251;p6"/>
            <p:cNvSpPr/>
            <p:nvPr/>
          </p:nvSpPr>
          <p:spPr>
            <a:xfrm>
              <a:off x="7186733" y="1111633"/>
              <a:ext cx="1733644" cy="1733644"/>
            </a:xfrm>
            <a:custGeom>
              <a:avLst/>
              <a:gdLst/>
              <a:ahLst/>
              <a:cxnLst/>
              <a:rect l="l" t="t" r="r" b="b"/>
              <a:pathLst>
                <a:path w="54151" h="54151" extrusionOk="0">
                  <a:moveTo>
                    <a:pt x="27075" y="251"/>
                  </a:moveTo>
                  <a:cubicBezTo>
                    <a:pt x="41875" y="251"/>
                    <a:pt x="53900" y="12288"/>
                    <a:pt x="53900" y="27076"/>
                  </a:cubicBezTo>
                  <a:cubicBezTo>
                    <a:pt x="53900" y="41863"/>
                    <a:pt x="41875" y="53900"/>
                    <a:pt x="27075" y="53900"/>
                  </a:cubicBezTo>
                  <a:cubicBezTo>
                    <a:pt x="12288" y="53900"/>
                    <a:pt x="250" y="41875"/>
                    <a:pt x="250" y="27076"/>
                  </a:cubicBezTo>
                  <a:cubicBezTo>
                    <a:pt x="250" y="12276"/>
                    <a:pt x="12288" y="251"/>
                    <a:pt x="27075" y="251"/>
                  </a:cubicBezTo>
                  <a:close/>
                  <a:moveTo>
                    <a:pt x="27075" y="1"/>
                  </a:moveTo>
                  <a:cubicBezTo>
                    <a:pt x="12145" y="1"/>
                    <a:pt x="0" y="12145"/>
                    <a:pt x="0" y="27076"/>
                  </a:cubicBezTo>
                  <a:cubicBezTo>
                    <a:pt x="0" y="42006"/>
                    <a:pt x="12145" y="54150"/>
                    <a:pt x="27075" y="54150"/>
                  </a:cubicBezTo>
                  <a:cubicBezTo>
                    <a:pt x="42006" y="54150"/>
                    <a:pt x="54150" y="42006"/>
                    <a:pt x="54150" y="27076"/>
                  </a:cubicBezTo>
                  <a:cubicBezTo>
                    <a:pt x="54150" y="12145"/>
                    <a:pt x="42006" y="1"/>
                    <a:pt x="2707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52" name="Google Shape;252;p6"/>
            <p:cNvSpPr/>
            <p:nvPr/>
          </p:nvSpPr>
          <p:spPr>
            <a:xfrm>
              <a:off x="7241253" y="1166153"/>
              <a:ext cx="1624601" cy="1624601"/>
            </a:xfrm>
            <a:custGeom>
              <a:avLst/>
              <a:gdLst/>
              <a:ahLst/>
              <a:cxnLst/>
              <a:rect l="l" t="t" r="r" b="b"/>
              <a:pathLst>
                <a:path w="50745" h="50745" extrusionOk="0">
                  <a:moveTo>
                    <a:pt x="25372" y="250"/>
                  </a:moveTo>
                  <a:cubicBezTo>
                    <a:pt x="39231" y="250"/>
                    <a:pt x="50494" y="11526"/>
                    <a:pt x="50494" y="25373"/>
                  </a:cubicBezTo>
                  <a:cubicBezTo>
                    <a:pt x="50494" y="39231"/>
                    <a:pt x="39231" y="50495"/>
                    <a:pt x="25372" y="50495"/>
                  </a:cubicBezTo>
                  <a:cubicBezTo>
                    <a:pt x="11525" y="50495"/>
                    <a:pt x="250" y="39231"/>
                    <a:pt x="250" y="25373"/>
                  </a:cubicBezTo>
                  <a:cubicBezTo>
                    <a:pt x="250" y="11526"/>
                    <a:pt x="11525" y="250"/>
                    <a:pt x="25372" y="250"/>
                  </a:cubicBezTo>
                  <a:close/>
                  <a:moveTo>
                    <a:pt x="25372" y="0"/>
                  </a:moveTo>
                  <a:cubicBezTo>
                    <a:pt x="11382" y="0"/>
                    <a:pt x="0" y="11383"/>
                    <a:pt x="0" y="25373"/>
                  </a:cubicBezTo>
                  <a:cubicBezTo>
                    <a:pt x="0" y="39362"/>
                    <a:pt x="11382" y="50745"/>
                    <a:pt x="25372" y="50745"/>
                  </a:cubicBezTo>
                  <a:cubicBezTo>
                    <a:pt x="39362" y="50745"/>
                    <a:pt x="50744" y="39362"/>
                    <a:pt x="50744" y="25373"/>
                  </a:cubicBezTo>
                  <a:cubicBezTo>
                    <a:pt x="50744" y="11383"/>
                    <a:pt x="39362" y="0"/>
                    <a:pt x="2537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53" name="Google Shape;253;p6"/>
            <p:cNvSpPr/>
            <p:nvPr/>
          </p:nvSpPr>
          <p:spPr>
            <a:xfrm>
              <a:off x="7295742" y="1220673"/>
              <a:ext cx="1515590" cy="1515590"/>
            </a:xfrm>
            <a:custGeom>
              <a:avLst/>
              <a:gdLst/>
              <a:ahLst/>
              <a:cxnLst/>
              <a:rect l="l" t="t" r="r" b="b"/>
              <a:pathLst>
                <a:path w="47340" h="47340" extrusionOk="0">
                  <a:moveTo>
                    <a:pt x="23670" y="250"/>
                  </a:moveTo>
                  <a:cubicBezTo>
                    <a:pt x="36589" y="250"/>
                    <a:pt x="47090" y="10751"/>
                    <a:pt x="47090" y="23670"/>
                  </a:cubicBezTo>
                  <a:cubicBezTo>
                    <a:pt x="47090" y="36588"/>
                    <a:pt x="36589" y="47089"/>
                    <a:pt x="23670" y="47089"/>
                  </a:cubicBezTo>
                  <a:cubicBezTo>
                    <a:pt x="10764" y="47089"/>
                    <a:pt x="251" y="36588"/>
                    <a:pt x="251" y="23670"/>
                  </a:cubicBezTo>
                  <a:cubicBezTo>
                    <a:pt x="251" y="10751"/>
                    <a:pt x="10764" y="250"/>
                    <a:pt x="23670" y="250"/>
                  </a:cubicBezTo>
                  <a:close/>
                  <a:moveTo>
                    <a:pt x="23670" y="0"/>
                  </a:moveTo>
                  <a:cubicBezTo>
                    <a:pt x="10621" y="0"/>
                    <a:pt x="1" y="10620"/>
                    <a:pt x="1" y="23670"/>
                  </a:cubicBezTo>
                  <a:cubicBezTo>
                    <a:pt x="1" y="36719"/>
                    <a:pt x="10621" y="47339"/>
                    <a:pt x="23670" y="47339"/>
                  </a:cubicBezTo>
                  <a:cubicBezTo>
                    <a:pt x="36720" y="47339"/>
                    <a:pt x="47340" y="36719"/>
                    <a:pt x="47340" y="23670"/>
                  </a:cubicBezTo>
                  <a:cubicBezTo>
                    <a:pt x="47340" y="10620"/>
                    <a:pt x="36720" y="0"/>
                    <a:pt x="2367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54" name="Google Shape;254;p6"/>
            <p:cNvSpPr/>
            <p:nvPr/>
          </p:nvSpPr>
          <p:spPr>
            <a:xfrm>
              <a:off x="7350646" y="1275546"/>
              <a:ext cx="1406195" cy="1405811"/>
            </a:xfrm>
            <a:custGeom>
              <a:avLst/>
              <a:gdLst/>
              <a:ahLst/>
              <a:cxnLst/>
              <a:rect l="l" t="t" r="r" b="b"/>
              <a:pathLst>
                <a:path w="43923" h="43911" extrusionOk="0">
                  <a:moveTo>
                    <a:pt x="21955" y="239"/>
                  </a:moveTo>
                  <a:cubicBezTo>
                    <a:pt x="33933" y="239"/>
                    <a:pt x="43672" y="9978"/>
                    <a:pt x="43672" y="21956"/>
                  </a:cubicBezTo>
                  <a:cubicBezTo>
                    <a:pt x="43672" y="33933"/>
                    <a:pt x="33933" y="43673"/>
                    <a:pt x="21955" y="43673"/>
                  </a:cubicBezTo>
                  <a:cubicBezTo>
                    <a:pt x="9989" y="43673"/>
                    <a:pt x="238" y="33933"/>
                    <a:pt x="238" y="21956"/>
                  </a:cubicBezTo>
                  <a:cubicBezTo>
                    <a:pt x="238" y="9978"/>
                    <a:pt x="9978" y="239"/>
                    <a:pt x="21955" y="239"/>
                  </a:cubicBezTo>
                  <a:close/>
                  <a:moveTo>
                    <a:pt x="21955" y="1"/>
                  </a:moveTo>
                  <a:cubicBezTo>
                    <a:pt x="9847" y="1"/>
                    <a:pt x="0" y="9847"/>
                    <a:pt x="0" y="21956"/>
                  </a:cubicBezTo>
                  <a:cubicBezTo>
                    <a:pt x="0" y="34064"/>
                    <a:pt x="9847" y="43911"/>
                    <a:pt x="21955" y="43911"/>
                  </a:cubicBezTo>
                  <a:cubicBezTo>
                    <a:pt x="34064" y="43911"/>
                    <a:pt x="43922" y="34064"/>
                    <a:pt x="43922" y="21956"/>
                  </a:cubicBezTo>
                  <a:cubicBezTo>
                    <a:pt x="43922" y="9847"/>
                    <a:pt x="34064" y="1"/>
                    <a:pt x="2195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55" name="Google Shape;255;p6"/>
            <p:cNvSpPr/>
            <p:nvPr/>
          </p:nvSpPr>
          <p:spPr>
            <a:xfrm>
              <a:off x="7405135" y="1330066"/>
              <a:ext cx="1296800" cy="1296800"/>
            </a:xfrm>
            <a:custGeom>
              <a:avLst/>
              <a:gdLst/>
              <a:ahLst/>
              <a:cxnLst/>
              <a:rect l="l" t="t" r="r" b="b"/>
              <a:pathLst>
                <a:path w="40506" h="40506" extrusionOk="0">
                  <a:moveTo>
                    <a:pt x="20253" y="238"/>
                  </a:moveTo>
                  <a:cubicBezTo>
                    <a:pt x="31290" y="238"/>
                    <a:pt x="40268" y="9216"/>
                    <a:pt x="40268" y="20253"/>
                  </a:cubicBezTo>
                  <a:cubicBezTo>
                    <a:pt x="40268" y="31290"/>
                    <a:pt x="31290" y="40267"/>
                    <a:pt x="20253" y="40267"/>
                  </a:cubicBezTo>
                  <a:cubicBezTo>
                    <a:pt x="9216" y="40267"/>
                    <a:pt x="251" y="31290"/>
                    <a:pt x="251" y="20253"/>
                  </a:cubicBezTo>
                  <a:cubicBezTo>
                    <a:pt x="251" y="9216"/>
                    <a:pt x="9216" y="238"/>
                    <a:pt x="20253" y="238"/>
                  </a:cubicBezTo>
                  <a:close/>
                  <a:moveTo>
                    <a:pt x="20253" y="0"/>
                  </a:moveTo>
                  <a:cubicBezTo>
                    <a:pt x="9085" y="0"/>
                    <a:pt x="1" y="9085"/>
                    <a:pt x="1" y="20253"/>
                  </a:cubicBezTo>
                  <a:cubicBezTo>
                    <a:pt x="1" y="31421"/>
                    <a:pt x="9085" y="40505"/>
                    <a:pt x="20253" y="40505"/>
                  </a:cubicBezTo>
                  <a:cubicBezTo>
                    <a:pt x="31421" y="40505"/>
                    <a:pt x="40506" y="31421"/>
                    <a:pt x="40506" y="20253"/>
                  </a:cubicBezTo>
                  <a:cubicBezTo>
                    <a:pt x="40506" y="9085"/>
                    <a:pt x="31421" y="0"/>
                    <a:pt x="2025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56" name="Google Shape;256;p6"/>
            <p:cNvSpPr/>
            <p:nvPr/>
          </p:nvSpPr>
          <p:spPr>
            <a:xfrm>
              <a:off x="7412754" y="1384522"/>
              <a:ext cx="1234690" cy="1187821"/>
            </a:xfrm>
            <a:custGeom>
              <a:avLst/>
              <a:gdLst/>
              <a:ahLst/>
              <a:cxnLst/>
              <a:rect l="l" t="t" r="r" b="b"/>
              <a:pathLst>
                <a:path w="38566" h="37102" extrusionOk="0">
                  <a:moveTo>
                    <a:pt x="20015" y="252"/>
                  </a:moveTo>
                  <a:cubicBezTo>
                    <a:pt x="30124" y="264"/>
                    <a:pt x="38315" y="8443"/>
                    <a:pt x="38327" y="18552"/>
                  </a:cubicBezTo>
                  <a:cubicBezTo>
                    <a:pt x="38327" y="25957"/>
                    <a:pt x="33862" y="32625"/>
                    <a:pt x="27016" y="35458"/>
                  </a:cubicBezTo>
                  <a:cubicBezTo>
                    <a:pt x="24751" y="36398"/>
                    <a:pt x="22372" y="36854"/>
                    <a:pt x="20013" y="36854"/>
                  </a:cubicBezTo>
                  <a:cubicBezTo>
                    <a:pt x="15254" y="36854"/>
                    <a:pt x="10576" y="34996"/>
                    <a:pt x="7073" y="31494"/>
                  </a:cubicBezTo>
                  <a:cubicBezTo>
                    <a:pt x="1834" y="26255"/>
                    <a:pt x="275" y="18385"/>
                    <a:pt x="3108" y="11551"/>
                  </a:cubicBezTo>
                  <a:cubicBezTo>
                    <a:pt x="5942" y="4705"/>
                    <a:pt x="12610" y="252"/>
                    <a:pt x="20015" y="252"/>
                  </a:cubicBezTo>
                  <a:close/>
                  <a:moveTo>
                    <a:pt x="20014" y="1"/>
                  </a:moveTo>
                  <a:cubicBezTo>
                    <a:pt x="15189" y="1"/>
                    <a:pt x="10446" y="1888"/>
                    <a:pt x="6895" y="5431"/>
                  </a:cubicBezTo>
                  <a:cubicBezTo>
                    <a:pt x="1596" y="10741"/>
                    <a:pt x="1" y="18718"/>
                    <a:pt x="2882" y="25648"/>
                  </a:cubicBezTo>
                  <a:cubicBezTo>
                    <a:pt x="5752" y="32577"/>
                    <a:pt x="12514" y="37102"/>
                    <a:pt x="20015" y="37102"/>
                  </a:cubicBezTo>
                  <a:cubicBezTo>
                    <a:pt x="30255" y="37090"/>
                    <a:pt x="38553" y="28791"/>
                    <a:pt x="38565" y="18552"/>
                  </a:cubicBezTo>
                  <a:cubicBezTo>
                    <a:pt x="38565" y="11051"/>
                    <a:pt x="34053" y="4288"/>
                    <a:pt x="27111" y="1419"/>
                  </a:cubicBezTo>
                  <a:cubicBezTo>
                    <a:pt x="24816" y="464"/>
                    <a:pt x="22405" y="1"/>
                    <a:pt x="2001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57" name="Google Shape;257;p6"/>
            <p:cNvSpPr/>
            <p:nvPr/>
          </p:nvSpPr>
          <p:spPr>
            <a:xfrm>
              <a:off x="7471853" y="1439170"/>
              <a:ext cx="1121069" cy="1078649"/>
            </a:xfrm>
            <a:custGeom>
              <a:avLst/>
              <a:gdLst/>
              <a:ahLst/>
              <a:cxnLst/>
              <a:rect l="l" t="t" r="r" b="b"/>
              <a:pathLst>
                <a:path w="35017" h="33692" extrusionOk="0">
                  <a:moveTo>
                    <a:pt x="18169" y="247"/>
                  </a:moveTo>
                  <a:cubicBezTo>
                    <a:pt x="27337" y="259"/>
                    <a:pt x="34755" y="7677"/>
                    <a:pt x="34767" y="16845"/>
                  </a:cubicBezTo>
                  <a:cubicBezTo>
                    <a:pt x="34767" y="23560"/>
                    <a:pt x="30718" y="29608"/>
                    <a:pt x="24527" y="32180"/>
                  </a:cubicBezTo>
                  <a:cubicBezTo>
                    <a:pt x="22471" y="33032"/>
                    <a:pt x="20312" y="33446"/>
                    <a:pt x="18171" y="33446"/>
                  </a:cubicBezTo>
                  <a:cubicBezTo>
                    <a:pt x="13852" y="33446"/>
                    <a:pt x="9606" y="31760"/>
                    <a:pt x="6430" y="28584"/>
                  </a:cubicBezTo>
                  <a:cubicBezTo>
                    <a:pt x="1679" y="23834"/>
                    <a:pt x="262" y="16690"/>
                    <a:pt x="2834" y="10487"/>
                  </a:cubicBezTo>
                  <a:cubicBezTo>
                    <a:pt x="5406" y="4284"/>
                    <a:pt x="11454" y="247"/>
                    <a:pt x="18169" y="247"/>
                  </a:cubicBezTo>
                  <a:close/>
                  <a:moveTo>
                    <a:pt x="18173" y="0"/>
                  </a:moveTo>
                  <a:cubicBezTo>
                    <a:pt x="13790" y="0"/>
                    <a:pt x="9481" y="1713"/>
                    <a:pt x="6263" y="4938"/>
                  </a:cubicBezTo>
                  <a:cubicBezTo>
                    <a:pt x="1441" y="9749"/>
                    <a:pt x="0" y="16999"/>
                    <a:pt x="2608" y="23298"/>
                  </a:cubicBezTo>
                  <a:cubicBezTo>
                    <a:pt x="5215" y="29584"/>
                    <a:pt x="11359" y="33692"/>
                    <a:pt x="18169" y="33692"/>
                  </a:cubicBezTo>
                  <a:cubicBezTo>
                    <a:pt x="27468" y="33680"/>
                    <a:pt x="35005" y="26143"/>
                    <a:pt x="35017" y="16845"/>
                  </a:cubicBezTo>
                  <a:cubicBezTo>
                    <a:pt x="35017" y="10034"/>
                    <a:pt x="30909" y="3891"/>
                    <a:pt x="24611" y="1283"/>
                  </a:cubicBezTo>
                  <a:cubicBezTo>
                    <a:pt x="22529" y="420"/>
                    <a:pt x="20342" y="0"/>
                    <a:pt x="1817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58" name="Google Shape;258;p6"/>
            <p:cNvSpPr/>
            <p:nvPr/>
          </p:nvSpPr>
          <p:spPr>
            <a:xfrm>
              <a:off x="7530535" y="1493626"/>
              <a:ext cx="1007864" cy="969702"/>
            </a:xfrm>
            <a:custGeom>
              <a:avLst/>
              <a:gdLst/>
              <a:ahLst/>
              <a:cxnLst/>
              <a:rect l="l" t="t" r="r" b="b"/>
              <a:pathLst>
                <a:path w="31481" h="30289" extrusionOk="0">
                  <a:moveTo>
                    <a:pt x="16336" y="249"/>
                  </a:moveTo>
                  <a:cubicBezTo>
                    <a:pt x="24563" y="261"/>
                    <a:pt x="31219" y="6916"/>
                    <a:pt x="31231" y="15144"/>
                  </a:cubicBezTo>
                  <a:cubicBezTo>
                    <a:pt x="31231" y="21168"/>
                    <a:pt x="27600" y="26597"/>
                    <a:pt x="22039" y="28907"/>
                  </a:cubicBezTo>
                  <a:cubicBezTo>
                    <a:pt x="20196" y="29667"/>
                    <a:pt x="18262" y="30037"/>
                    <a:pt x="16344" y="30037"/>
                  </a:cubicBezTo>
                  <a:cubicBezTo>
                    <a:pt x="12465" y="30037"/>
                    <a:pt x="8656" y="28525"/>
                    <a:pt x="5811" y="25681"/>
                  </a:cubicBezTo>
                  <a:cubicBezTo>
                    <a:pt x="1549" y="21418"/>
                    <a:pt x="275" y="15013"/>
                    <a:pt x="2573" y="9441"/>
                  </a:cubicBezTo>
                  <a:cubicBezTo>
                    <a:pt x="4882" y="3880"/>
                    <a:pt x="10312" y="249"/>
                    <a:pt x="16336" y="249"/>
                  </a:cubicBezTo>
                  <a:close/>
                  <a:moveTo>
                    <a:pt x="16347" y="0"/>
                  </a:moveTo>
                  <a:cubicBezTo>
                    <a:pt x="12406" y="0"/>
                    <a:pt x="8532" y="1541"/>
                    <a:pt x="5633" y="4440"/>
                  </a:cubicBezTo>
                  <a:cubicBezTo>
                    <a:pt x="1299" y="8774"/>
                    <a:pt x="1" y="15275"/>
                    <a:pt x="2346" y="20942"/>
                  </a:cubicBezTo>
                  <a:cubicBezTo>
                    <a:pt x="4692" y="26597"/>
                    <a:pt x="10216" y="30288"/>
                    <a:pt x="16336" y="30288"/>
                  </a:cubicBezTo>
                  <a:cubicBezTo>
                    <a:pt x="24694" y="30276"/>
                    <a:pt x="31469" y="23502"/>
                    <a:pt x="31481" y="15144"/>
                  </a:cubicBezTo>
                  <a:cubicBezTo>
                    <a:pt x="31481" y="9024"/>
                    <a:pt x="27790" y="3499"/>
                    <a:pt x="22135" y="1154"/>
                  </a:cubicBezTo>
                  <a:cubicBezTo>
                    <a:pt x="20262" y="377"/>
                    <a:pt x="18296" y="0"/>
                    <a:pt x="1634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59" name="Google Shape;259;p6"/>
            <p:cNvSpPr/>
            <p:nvPr/>
          </p:nvSpPr>
          <p:spPr>
            <a:xfrm>
              <a:off x="7589634" y="1548243"/>
              <a:ext cx="894275" cy="860563"/>
            </a:xfrm>
            <a:custGeom>
              <a:avLst/>
              <a:gdLst/>
              <a:ahLst/>
              <a:cxnLst/>
              <a:rect l="l" t="t" r="r" b="b"/>
              <a:pathLst>
                <a:path w="27933" h="26880" extrusionOk="0">
                  <a:moveTo>
                    <a:pt x="14490" y="246"/>
                  </a:moveTo>
                  <a:cubicBezTo>
                    <a:pt x="21777" y="257"/>
                    <a:pt x="27670" y="6151"/>
                    <a:pt x="27682" y="13438"/>
                  </a:cubicBezTo>
                  <a:cubicBezTo>
                    <a:pt x="27682" y="18772"/>
                    <a:pt x="24468" y="23582"/>
                    <a:pt x="19539" y="25630"/>
                  </a:cubicBezTo>
                  <a:cubicBezTo>
                    <a:pt x="17910" y="26302"/>
                    <a:pt x="16200" y="26629"/>
                    <a:pt x="14505" y="26629"/>
                  </a:cubicBezTo>
                  <a:cubicBezTo>
                    <a:pt x="11070" y="26629"/>
                    <a:pt x="7695" y="25287"/>
                    <a:pt x="5168" y="22760"/>
                  </a:cubicBezTo>
                  <a:cubicBezTo>
                    <a:pt x="1393" y="18986"/>
                    <a:pt x="262" y="13319"/>
                    <a:pt x="2310" y="8389"/>
                  </a:cubicBezTo>
                  <a:cubicBezTo>
                    <a:pt x="4346" y="3460"/>
                    <a:pt x="9156" y="246"/>
                    <a:pt x="14490" y="246"/>
                  </a:cubicBezTo>
                  <a:close/>
                  <a:moveTo>
                    <a:pt x="14496" y="0"/>
                  </a:moveTo>
                  <a:cubicBezTo>
                    <a:pt x="10998" y="0"/>
                    <a:pt x="7562" y="1363"/>
                    <a:pt x="4989" y="3936"/>
                  </a:cubicBezTo>
                  <a:cubicBezTo>
                    <a:pt x="1143" y="7782"/>
                    <a:pt x="0" y="13557"/>
                    <a:pt x="2072" y="18581"/>
                  </a:cubicBezTo>
                  <a:cubicBezTo>
                    <a:pt x="4156" y="23606"/>
                    <a:pt x="9061" y="26880"/>
                    <a:pt x="14490" y="26880"/>
                  </a:cubicBezTo>
                  <a:cubicBezTo>
                    <a:pt x="21908" y="26868"/>
                    <a:pt x="27921" y="20855"/>
                    <a:pt x="27932" y="13438"/>
                  </a:cubicBezTo>
                  <a:cubicBezTo>
                    <a:pt x="27932" y="8008"/>
                    <a:pt x="24658" y="3103"/>
                    <a:pt x="19634" y="1019"/>
                  </a:cubicBezTo>
                  <a:cubicBezTo>
                    <a:pt x="17971" y="334"/>
                    <a:pt x="16226" y="0"/>
                    <a:pt x="1449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60" name="Google Shape;260;p6"/>
            <p:cNvSpPr/>
            <p:nvPr/>
          </p:nvSpPr>
          <p:spPr>
            <a:xfrm>
              <a:off x="7648317" y="1602795"/>
              <a:ext cx="780686" cy="751136"/>
            </a:xfrm>
            <a:custGeom>
              <a:avLst/>
              <a:gdLst/>
              <a:ahLst/>
              <a:cxnLst/>
              <a:rect l="l" t="t" r="r" b="b"/>
              <a:pathLst>
                <a:path w="24385" h="23462" extrusionOk="0">
                  <a:moveTo>
                    <a:pt x="12657" y="244"/>
                  </a:moveTo>
                  <a:cubicBezTo>
                    <a:pt x="19003" y="256"/>
                    <a:pt x="24135" y="5400"/>
                    <a:pt x="24147" y="11734"/>
                  </a:cubicBezTo>
                  <a:cubicBezTo>
                    <a:pt x="24147" y="16377"/>
                    <a:pt x="21349" y="20568"/>
                    <a:pt x="17051" y="22342"/>
                  </a:cubicBezTo>
                  <a:cubicBezTo>
                    <a:pt x="15631" y="22934"/>
                    <a:pt x="14139" y="23221"/>
                    <a:pt x="12659" y="23221"/>
                  </a:cubicBezTo>
                  <a:cubicBezTo>
                    <a:pt x="9672" y="23221"/>
                    <a:pt x="6735" y="22051"/>
                    <a:pt x="4537" y="19854"/>
                  </a:cubicBezTo>
                  <a:cubicBezTo>
                    <a:pt x="1251" y="16568"/>
                    <a:pt x="275" y="11626"/>
                    <a:pt x="2049" y="7340"/>
                  </a:cubicBezTo>
                  <a:cubicBezTo>
                    <a:pt x="3823" y="3042"/>
                    <a:pt x="8014" y="244"/>
                    <a:pt x="12657" y="244"/>
                  </a:cubicBezTo>
                  <a:close/>
                  <a:moveTo>
                    <a:pt x="12650" y="1"/>
                  </a:moveTo>
                  <a:cubicBezTo>
                    <a:pt x="9600" y="1"/>
                    <a:pt x="6602" y="1192"/>
                    <a:pt x="4359" y="3435"/>
                  </a:cubicBezTo>
                  <a:cubicBezTo>
                    <a:pt x="1013" y="6793"/>
                    <a:pt x="1" y="11841"/>
                    <a:pt x="1823" y="16222"/>
                  </a:cubicBezTo>
                  <a:cubicBezTo>
                    <a:pt x="3632" y="20604"/>
                    <a:pt x="7919" y="23461"/>
                    <a:pt x="12657" y="23461"/>
                  </a:cubicBezTo>
                  <a:cubicBezTo>
                    <a:pt x="19134" y="23461"/>
                    <a:pt x="24385" y="18211"/>
                    <a:pt x="24385" y="11734"/>
                  </a:cubicBezTo>
                  <a:cubicBezTo>
                    <a:pt x="24385" y="6983"/>
                    <a:pt x="21527" y="2709"/>
                    <a:pt x="17146" y="899"/>
                  </a:cubicBezTo>
                  <a:cubicBezTo>
                    <a:pt x="15692" y="294"/>
                    <a:pt x="14165" y="1"/>
                    <a:pt x="1265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61" name="Google Shape;261;p6"/>
            <p:cNvSpPr/>
            <p:nvPr/>
          </p:nvSpPr>
          <p:spPr>
            <a:xfrm>
              <a:off x="7707415" y="1657507"/>
              <a:ext cx="667097" cy="641901"/>
            </a:xfrm>
            <a:custGeom>
              <a:avLst/>
              <a:gdLst/>
              <a:ahLst/>
              <a:cxnLst/>
              <a:rect l="l" t="t" r="r" b="b"/>
              <a:pathLst>
                <a:path w="20837" h="20050" extrusionOk="0">
                  <a:moveTo>
                    <a:pt x="10782" y="250"/>
                  </a:moveTo>
                  <a:cubicBezTo>
                    <a:pt x="10792" y="250"/>
                    <a:pt x="10801" y="250"/>
                    <a:pt x="10811" y="250"/>
                  </a:cubicBezTo>
                  <a:cubicBezTo>
                    <a:pt x="16217" y="250"/>
                    <a:pt x="20586" y="4631"/>
                    <a:pt x="20598" y="10025"/>
                  </a:cubicBezTo>
                  <a:cubicBezTo>
                    <a:pt x="20598" y="13977"/>
                    <a:pt x="18205" y="17549"/>
                    <a:pt x="14550" y="19061"/>
                  </a:cubicBezTo>
                  <a:cubicBezTo>
                    <a:pt x="13339" y="19562"/>
                    <a:pt x="12068" y="19806"/>
                    <a:pt x="10808" y="19806"/>
                  </a:cubicBezTo>
                  <a:cubicBezTo>
                    <a:pt x="8264" y="19806"/>
                    <a:pt x="5765" y="18813"/>
                    <a:pt x="3894" y="16942"/>
                  </a:cubicBezTo>
                  <a:cubicBezTo>
                    <a:pt x="1096" y="14144"/>
                    <a:pt x="262" y="9941"/>
                    <a:pt x="1774" y="6286"/>
                  </a:cubicBezTo>
                  <a:cubicBezTo>
                    <a:pt x="3283" y="2640"/>
                    <a:pt x="6841" y="250"/>
                    <a:pt x="10782" y="250"/>
                  </a:cubicBezTo>
                  <a:close/>
                  <a:moveTo>
                    <a:pt x="10819" y="1"/>
                  </a:moveTo>
                  <a:cubicBezTo>
                    <a:pt x="8208" y="1"/>
                    <a:pt x="5640" y="1020"/>
                    <a:pt x="3727" y="2940"/>
                  </a:cubicBezTo>
                  <a:cubicBezTo>
                    <a:pt x="858" y="5798"/>
                    <a:pt x="0" y="10120"/>
                    <a:pt x="1548" y="13858"/>
                  </a:cubicBezTo>
                  <a:cubicBezTo>
                    <a:pt x="3096" y="17609"/>
                    <a:pt x="6751" y="20050"/>
                    <a:pt x="10811" y="20050"/>
                  </a:cubicBezTo>
                  <a:cubicBezTo>
                    <a:pt x="16348" y="20050"/>
                    <a:pt x="20836" y="15561"/>
                    <a:pt x="20836" y="10025"/>
                  </a:cubicBezTo>
                  <a:cubicBezTo>
                    <a:pt x="20836" y="5965"/>
                    <a:pt x="18396" y="2309"/>
                    <a:pt x="14645" y="762"/>
                  </a:cubicBezTo>
                  <a:cubicBezTo>
                    <a:pt x="13409" y="250"/>
                    <a:pt x="12108" y="1"/>
                    <a:pt x="108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62" name="Google Shape;262;p6"/>
            <p:cNvSpPr/>
            <p:nvPr/>
          </p:nvSpPr>
          <p:spPr>
            <a:xfrm>
              <a:off x="7766098" y="1711963"/>
              <a:ext cx="553892" cy="532954"/>
            </a:xfrm>
            <a:custGeom>
              <a:avLst/>
              <a:gdLst/>
              <a:ahLst/>
              <a:cxnLst/>
              <a:rect l="l" t="t" r="r" b="b"/>
              <a:pathLst>
                <a:path w="17301" h="16647" extrusionOk="0">
                  <a:moveTo>
                    <a:pt x="8978" y="251"/>
                  </a:moveTo>
                  <a:cubicBezTo>
                    <a:pt x="13443" y="251"/>
                    <a:pt x="17051" y="3871"/>
                    <a:pt x="17051" y="8324"/>
                  </a:cubicBezTo>
                  <a:cubicBezTo>
                    <a:pt x="17051" y="11586"/>
                    <a:pt x="15086" y="14539"/>
                    <a:pt x="12074" y="15789"/>
                  </a:cubicBezTo>
                  <a:cubicBezTo>
                    <a:pt x="11072" y="16203"/>
                    <a:pt x="10021" y="16404"/>
                    <a:pt x="8979" y="16404"/>
                  </a:cubicBezTo>
                  <a:cubicBezTo>
                    <a:pt x="6875" y="16404"/>
                    <a:pt x="4808" y="15583"/>
                    <a:pt x="3263" y="14039"/>
                  </a:cubicBezTo>
                  <a:cubicBezTo>
                    <a:pt x="953" y="11729"/>
                    <a:pt x="263" y="8252"/>
                    <a:pt x="1513" y="5228"/>
                  </a:cubicBezTo>
                  <a:cubicBezTo>
                    <a:pt x="2763" y="2216"/>
                    <a:pt x="5716" y="251"/>
                    <a:pt x="8978" y="251"/>
                  </a:cubicBezTo>
                  <a:close/>
                  <a:moveTo>
                    <a:pt x="8987" y="1"/>
                  </a:moveTo>
                  <a:cubicBezTo>
                    <a:pt x="6819" y="1"/>
                    <a:pt x="4691" y="848"/>
                    <a:pt x="3097" y="2442"/>
                  </a:cubicBezTo>
                  <a:cubicBezTo>
                    <a:pt x="715" y="4823"/>
                    <a:pt x="1" y="8395"/>
                    <a:pt x="1287" y="11514"/>
                  </a:cubicBezTo>
                  <a:cubicBezTo>
                    <a:pt x="2573" y="14622"/>
                    <a:pt x="5609" y="16646"/>
                    <a:pt x="8978" y="16646"/>
                  </a:cubicBezTo>
                  <a:cubicBezTo>
                    <a:pt x="13574" y="16646"/>
                    <a:pt x="17301" y="12919"/>
                    <a:pt x="17301" y="8324"/>
                  </a:cubicBezTo>
                  <a:cubicBezTo>
                    <a:pt x="17301" y="4954"/>
                    <a:pt x="15277" y="1918"/>
                    <a:pt x="12169" y="632"/>
                  </a:cubicBezTo>
                  <a:cubicBezTo>
                    <a:pt x="11138" y="207"/>
                    <a:pt x="10058" y="1"/>
                    <a:pt x="898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63" name="Google Shape;263;p6"/>
            <p:cNvSpPr/>
            <p:nvPr/>
          </p:nvSpPr>
          <p:spPr>
            <a:xfrm>
              <a:off x="7825196" y="1766707"/>
              <a:ext cx="440302" cy="423687"/>
            </a:xfrm>
            <a:custGeom>
              <a:avLst/>
              <a:gdLst/>
              <a:ahLst/>
              <a:cxnLst/>
              <a:rect l="l" t="t" r="r" b="b"/>
              <a:pathLst>
                <a:path w="13753" h="13234" extrusionOk="0">
                  <a:moveTo>
                    <a:pt x="7132" y="244"/>
                  </a:moveTo>
                  <a:cubicBezTo>
                    <a:pt x="10657" y="244"/>
                    <a:pt x="13502" y="3101"/>
                    <a:pt x="13502" y="6614"/>
                  </a:cubicBezTo>
                  <a:cubicBezTo>
                    <a:pt x="13502" y="9185"/>
                    <a:pt x="11954" y="11519"/>
                    <a:pt x="9573" y="12495"/>
                  </a:cubicBezTo>
                  <a:cubicBezTo>
                    <a:pt x="8785" y="12822"/>
                    <a:pt x="7957" y="12981"/>
                    <a:pt x="7137" y="12981"/>
                  </a:cubicBezTo>
                  <a:cubicBezTo>
                    <a:pt x="5479" y="12981"/>
                    <a:pt x="3850" y="12333"/>
                    <a:pt x="2632" y="11114"/>
                  </a:cubicBezTo>
                  <a:cubicBezTo>
                    <a:pt x="810" y="9293"/>
                    <a:pt x="262" y="6554"/>
                    <a:pt x="1251" y="4173"/>
                  </a:cubicBezTo>
                  <a:cubicBezTo>
                    <a:pt x="2239" y="1792"/>
                    <a:pt x="4561" y="244"/>
                    <a:pt x="7132" y="244"/>
                  </a:cubicBezTo>
                  <a:close/>
                  <a:moveTo>
                    <a:pt x="7128" y="0"/>
                  </a:moveTo>
                  <a:cubicBezTo>
                    <a:pt x="5407" y="0"/>
                    <a:pt x="3718" y="670"/>
                    <a:pt x="2453" y="1934"/>
                  </a:cubicBezTo>
                  <a:cubicBezTo>
                    <a:pt x="560" y="3828"/>
                    <a:pt x="0" y="6673"/>
                    <a:pt x="1024" y="9150"/>
                  </a:cubicBezTo>
                  <a:cubicBezTo>
                    <a:pt x="2048" y="11614"/>
                    <a:pt x="4453" y="13233"/>
                    <a:pt x="7132" y="13233"/>
                  </a:cubicBezTo>
                  <a:cubicBezTo>
                    <a:pt x="10787" y="13222"/>
                    <a:pt x="13752" y="10269"/>
                    <a:pt x="13752" y="6614"/>
                  </a:cubicBezTo>
                  <a:cubicBezTo>
                    <a:pt x="13752" y="3935"/>
                    <a:pt x="12133" y="1530"/>
                    <a:pt x="9668" y="506"/>
                  </a:cubicBezTo>
                  <a:cubicBezTo>
                    <a:pt x="8846" y="166"/>
                    <a:pt x="7983" y="0"/>
                    <a:pt x="71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64" name="Google Shape;264;p6"/>
            <p:cNvSpPr/>
            <p:nvPr/>
          </p:nvSpPr>
          <p:spPr>
            <a:xfrm>
              <a:off x="7644123" y="1598793"/>
              <a:ext cx="789074" cy="759236"/>
            </a:xfrm>
            <a:custGeom>
              <a:avLst/>
              <a:gdLst/>
              <a:ahLst/>
              <a:cxnLst/>
              <a:rect l="l" t="t" r="r" b="b"/>
              <a:pathLst>
                <a:path w="24647" h="23715" extrusionOk="0">
                  <a:moveTo>
                    <a:pt x="12788" y="0"/>
                  </a:moveTo>
                  <a:cubicBezTo>
                    <a:pt x="7990" y="0"/>
                    <a:pt x="3668" y="2893"/>
                    <a:pt x="1835" y="7322"/>
                  </a:cubicBezTo>
                  <a:cubicBezTo>
                    <a:pt x="1" y="11751"/>
                    <a:pt x="1013" y="16847"/>
                    <a:pt x="4406" y="20241"/>
                  </a:cubicBezTo>
                  <a:cubicBezTo>
                    <a:pt x="6676" y="22510"/>
                    <a:pt x="9707" y="23715"/>
                    <a:pt x="12792" y="23715"/>
                  </a:cubicBezTo>
                  <a:cubicBezTo>
                    <a:pt x="14318" y="23715"/>
                    <a:pt x="15858" y="23419"/>
                    <a:pt x="17325" y="22812"/>
                  </a:cubicBezTo>
                  <a:cubicBezTo>
                    <a:pt x="21754" y="20979"/>
                    <a:pt x="24647" y="16657"/>
                    <a:pt x="24647" y="11859"/>
                  </a:cubicBezTo>
                  <a:cubicBezTo>
                    <a:pt x="24647" y="5310"/>
                    <a:pt x="19337" y="0"/>
                    <a:pt x="1278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265" name="Google Shape;265;p6"/>
          <p:cNvSpPr/>
          <p:nvPr/>
        </p:nvSpPr>
        <p:spPr>
          <a:xfrm>
            <a:off x="7232901" y="2484934"/>
            <a:ext cx="3836727" cy="3836774"/>
          </a:xfrm>
          <a:custGeom>
            <a:avLst/>
            <a:gdLst/>
            <a:ahLst/>
            <a:cxnLst/>
            <a:rect l="l" t="t" r="r" b="b"/>
            <a:pathLst>
              <a:path w="83094" h="83095" extrusionOk="0">
                <a:moveTo>
                  <a:pt x="0" y="1"/>
                </a:moveTo>
                <a:lnTo>
                  <a:pt x="0" y="83094"/>
                </a:lnTo>
                <a:lnTo>
                  <a:pt x="83094" y="83094"/>
                </a:lnTo>
                <a:lnTo>
                  <a:pt x="83094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266" name="Google Shape;266;p6"/>
          <p:cNvSpPr/>
          <p:nvPr/>
        </p:nvSpPr>
        <p:spPr>
          <a:xfrm>
            <a:off x="181" y="5719281"/>
            <a:ext cx="12191653" cy="1181695"/>
          </a:xfrm>
          <a:custGeom>
            <a:avLst/>
            <a:gdLst/>
            <a:ahLst/>
            <a:cxnLst/>
            <a:rect l="l" t="t" r="r" b="b"/>
            <a:pathLst>
              <a:path w="285608" h="27683" extrusionOk="0">
                <a:moveTo>
                  <a:pt x="0" y="0"/>
                </a:moveTo>
                <a:lnTo>
                  <a:pt x="0" y="27682"/>
                </a:lnTo>
                <a:lnTo>
                  <a:pt x="285607" y="27682"/>
                </a:lnTo>
                <a:lnTo>
                  <a:pt x="285607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grpSp>
        <p:nvGrpSpPr>
          <p:cNvPr id="267" name="Google Shape;267;p6"/>
          <p:cNvGrpSpPr/>
          <p:nvPr/>
        </p:nvGrpSpPr>
        <p:grpSpPr>
          <a:xfrm>
            <a:off x="6488051" y="5842429"/>
            <a:ext cx="675463" cy="337815"/>
            <a:chOff x="5220663" y="4381820"/>
            <a:chExt cx="506597" cy="253361"/>
          </a:xfrm>
        </p:grpSpPr>
        <p:sp>
          <p:nvSpPr>
            <p:cNvPr id="268" name="Google Shape;268;p6"/>
            <p:cNvSpPr/>
            <p:nvPr/>
          </p:nvSpPr>
          <p:spPr>
            <a:xfrm>
              <a:off x="5689098" y="4491980"/>
              <a:ext cx="38162" cy="33071"/>
            </a:xfrm>
            <a:custGeom>
              <a:avLst/>
              <a:gdLst/>
              <a:ahLst/>
              <a:cxnLst/>
              <a:rect l="l" t="t" r="r" b="b"/>
              <a:pathLst>
                <a:path w="1192" h="1033" extrusionOk="0">
                  <a:moveTo>
                    <a:pt x="514" y="1"/>
                  </a:moveTo>
                  <a:cubicBezTo>
                    <a:pt x="252" y="1"/>
                    <a:pt x="1" y="206"/>
                    <a:pt x="1" y="520"/>
                  </a:cubicBezTo>
                  <a:cubicBezTo>
                    <a:pt x="1" y="794"/>
                    <a:pt x="227" y="1032"/>
                    <a:pt x="513" y="1032"/>
                  </a:cubicBezTo>
                  <a:cubicBezTo>
                    <a:pt x="965" y="1032"/>
                    <a:pt x="1191" y="473"/>
                    <a:pt x="870" y="151"/>
                  </a:cubicBezTo>
                  <a:cubicBezTo>
                    <a:pt x="766" y="47"/>
                    <a:pt x="639" y="1"/>
                    <a:pt x="514" y="1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69" name="Google Shape;269;p6"/>
            <p:cNvSpPr/>
            <p:nvPr/>
          </p:nvSpPr>
          <p:spPr>
            <a:xfrm>
              <a:off x="5572085" y="4492077"/>
              <a:ext cx="38162" cy="32975"/>
            </a:xfrm>
            <a:custGeom>
              <a:avLst/>
              <a:gdLst/>
              <a:ahLst/>
              <a:cxnLst/>
              <a:rect l="l" t="t" r="r" b="b"/>
              <a:pathLst>
                <a:path w="1192" h="1030" extrusionOk="0">
                  <a:moveTo>
                    <a:pt x="519" y="0"/>
                  </a:moveTo>
                  <a:cubicBezTo>
                    <a:pt x="255" y="0"/>
                    <a:pt x="1" y="209"/>
                    <a:pt x="1" y="517"/>
                  </a:cubicBezTo>
                  <a:cubicBezTo>
                    <a:pt x="1" y="791"/>
                    <a:pt x="227" y="1029"/>
                    <a:pt x="513" y="1029"/>
                  </a:cubicBezTo>
                  <a:cubicBezTo>
                    <a:pt x="965" y="1029"/>
                    <a:pt x="1191" y="470"/>
                    <a:pt x="870" y="148"/>
                  </a:cubicBezTo>
                  <a:cubicBezTo>
                    <a:pt x="767" y="46"/>
                    <a:pt x="642" y="0"/>
                    <a:pt x="519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70" name="Google Shape;270;p6"/>
            <p:cNvSpPr/>
            <p:nvPr/>
          </p:nvSpPr>
          <p:spPr>
            <a:xfrm>
              <a:off x="5454688" y="4492077"/>
              <a:ext cx="38514" cy="32975"/>
            </a:xfrm>
            <a:custGeom>
              <a:avLst/>
              <a:gdLst/>
              <a:ahLst/>
              <a:cxnLst/>
              <a:rect l="l" t="t" r="r" b="b"/>
              <a:pathLst>
                <a:path w="1203" h="1030" extrusionOk="0">
                  <a:moveTo>
                    <a:pt x="528" y="0"/>
                  </a:moveTo>
                  <a:cubicBezTo>
                    <a:pt x="260" y="0"/>
                    <a:pt x="0" y="209"/>
                    <a:pt x="0" y="517"/>
                  </a:cubicBezTo>
                  <a:cubicBezTo>
                    <a:pt x="0" y="791"/>
                    <a:pt x="239" y="1029"/>
                    <a:pt x="512" y="1029"/>
                  </a:cubicBezTo>
                  <a:cubicBezTo>
                    <a:pt x="965" y="1029"/>
                    <a:pt x="1203" y="470"/>
                    <a:pt x="882" y="148"/>
                  </a:cubicBezTo>
                  <a:cubicBezTo>
                    <a:pt x="779" y="46"/>
                    <a:pt x="653" y="0"/>
                    <a:pt x="528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71" name="Google Shape;271;p6"/>
            <p:cNvSpPr/>
            <p:nvPr/>
          </p:nvSpPr>
          <p:spPr>
            <a:xfrm>
              <a:off x="5337675" y="4492077"/>
              <a:ext cx="38130" cy="32975"/>
            </a:xfrm>
            <a:custGeom>
              <a:avLst/>
              <a:gdLst/>
              <a:ahLst/>
              <a:cxnLst/>
              <a:rect l="l" t="t" r="r" b="b"/>
              <a:pathLst>
                <a:path w="1191" h="1030" extrusionOk="0">
                  <a:moveTo>
                    <a:pt x="518" y="0"/>
                  </a:moveTo>
                  <a:cubicBezTo>
                    <a:pt x="255" y="0"/>
                    <a:pt x="0" y="209"/>
                    <a:pt x="0" y="517"/>
                  </a:cubicBezTo>
                  <a:cubicBezTo>
                    <a:pt x="0" y="791"/>
                    <a:pt x="226" y="1029"/>
                    <a:pt x="512" y="1029"/>
                  </a:cubicBezTo>
                  <a:cubicBezTo>
                    <a:pt x="965" y="1029"/>
                    <a:pt x="1191" y="470"/>
                    <a:pt x="869" y="148"/>
                  </a:cubicBezTo>
                  <a:cubicBezTo>
                    <a:pt x="767" y="46"/>
                    <a:pt x="642" y="0"/>
                    <a:pt x="518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72" name="Google Shape;272;p6"/>
            <p:cNvSpPr/>
            <p:nvPr/>
          </p:nvSpPr>
          <p:spPr>
            <a:xfrm>
              <a:off x="5220663" y="4492077"/>
              <a:ext cx="38130" cy="32975"/>
            </a:xfrm>
            <a:custGeom>
              <a:avLst/>
              <a:gdLst/>
              <a:ahLst/>
              <a:cxnLst/>
              <a:rect l="l" t="t" r="r" b="b"/>
              <a:pathLst>
                <a:path w="1191" h="1030" extrusionOk="0">
                  <a:moveTo>
                    <a:pt x="518" y="0"/>
                  </a:moveTo>
                  <a:cubicBezTo>
                    <a:pt x="254" y="0"/>
                    <a:pt x="0" y="209"/>
                    <a:pt x="0" y="517"/>
                  </a:cubicBezTo>
                  <a:cubicBezTo>
                    <a:pt x="0" y="791"/>
                    <a:pt x="226" y="1029"/>
                    <a:pt x="512" y="1029"/>
                  </a:cubicBezTo>
                  <a:cubicBezTo>
                    <a:pt x="964" y="1029"/>
                    <a:pt x="1191" y="470"/>
                    <a:pt x="869" y="148"/>
                  </a:cubicBezTo>
                  <a:cubicBezTo>
                    <a:pt x="767" y="46"/>
                    <a:pt x="641" y="0"/>
                    <a:pt x="518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73" name="Google Shape;273;p6"/>
            <p:cNvSpPr/>
            <p:nvPr/>
          </p:nvSpPr>
          <p:spPr>
            <a:xfrm>
              <a:off x="5689098" y="4381820"/>
              <a:ext cx="38162" cy="32687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0"/>
                  </a:moveTo>
                  <a:cubicBezTo>
                    <a:pt x="251" y="0"/>
                    <a:pt x="1" y="203"/>
                    <a:pt x="1" y="508"/>
                  </a:cubicBezTo>
                  <a:cubicBezTo>
                    <a:pt x="1" y="794"/>
                    <a:pt x="227" y="1020"/>
                    <a:pt x="513" y="1020"/>
                  </a:cubicBezTo>
                  <a:cubicBezTo>
                    <a:pt x="965" y="1020"/>
                    <a:pt x="1191" y="473"/>
                    <a:pt x="870" y="151"/>
                  </a:cubicBezTo>
                  <a:cubicBezTo>
                    <a:pt x="766" y="47"/>
                    <a:pt x="638" y="0"/>
                    <a:pt x="512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74" name="Google Shape;274;p6"/>
            <p:cNvSpPr/>
            <p:nvPr/>
          </p:nvSpPr>
          <p:spPr>
            <a:xfrm>
              <a:off x="5572085" y="4381820"/>
              <a:ext cx="38162" cy="32687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0"/>
                  </a:moveTo>
                  <a:cubicBezTo>
                    <a:pt x="251" y="0"/>
                    <a:pt x="1" y="203"/>
                    <a:pt x="1" y="508"/>
                  </a:cubicBezTo>
                  <a:cubicBezTo>
                    <a:pt x="1" y="794"/>
                    <a:pt x="227" y="1020"/>
                    <a:pt x="513" y="1020"/>
                  </a:cubicBezTo>
                  <a:cubicBezTo>
                    <a:pt x="965" y="1020"/>
                    <a:pt x="1191" y="473"/>
                    <a:pt x="870" y="151"/>
                  </a:cubicBezTo>
                  <a:cubicBezTo>
                    <a:pt x="765" y="47"/>
                    <a:pt x="637" y="0"/>
                    <a:pt x="512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75" name="Google Shape;275;p6"/>
            <p:cNvSpPr/>
            <p:nvPr/>
          </p:nvSpPr>
          <p:spPr>
            <a:xfrm>
              <a:off x="5454688" y="4381820"/>
              <a:ext cx="38514" cy="32687"/>
            </a:xfrm>
            <a:custGeom>
              <a:avLst/>
              <a:gdLst/>
              <a:ahLst/>
              <a:cxnLst/>
              <a:rect l="l" t="t" r="r" b="b"/>
              <a:pathLst>
                <a:path w="1203" h="1021" extrusionOk="0">
                  <a:moveTo>
                    <a:pt x="521" y="0"/>
                  </a:moveTo>
                  <a:cubicBezTo>
                    <a:pt x="256" y="0"/>
                    <a:pt x="0" y="203"/>
                    <a:pt x="0" y="508"/>
                  </a:cubicBezTo>
                  <a:cubicBezTo>
                    <a:pt x="0" y="794"/>
                    <a:pt x="239" y="1020"/>
                    <a:pt x="512" y="1020"/>
                  </a:cubicBezTo>
                  <a:cubicBezTo>
                    <a:pt x="965" y="1020"/>
                    <a:pt x="1203" y="473"/>
                    <a:pt x="882" y="151"/>
                  </a:cubicBezTo>
                  <a:cubicBezTo>
                    <a:pt x="777" y="47"/>
                    <a:pt x="648" y="0"/>
                    <a:pt x="521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76" name="Google Shape;276;p6"/>
            <p:cNvSpPr/>
            <p:nvPr/>
          </p:nvSpPr>
          <p:spPr>
            <a:xfrm>
              <a:off x="5337675" y="4381820"/>
              <a:ext cx="38130" cy="32687"/>
            </a:xfrm>
            <a:custGeom>
              <a:avLst/>
              <a:gdLst/>
              <a:ahLst/>
              <a:cxnLst/>
              <a:rect l="l" t="t" r="r" b="b"/>
              <a:pathLst>
                <a:path w="1191" h="1021" extrusionOk="0">
                  <a:moveTo>
                    <a:pt x="512" y="0"/>
                  </a:moveTo>
                  <a:cubicBezTo>
                    <a:pt x="250" y="0"/>
                    <a:pt x="0" y="203"/>
                    <a:pt x="0" y="508"/>
                  </a:cubicBezTo>
                  <a:cubicBezTo>
                    <a:pt x="0" y="794"/>
                    <a:pt x="226" y="1020"/>
                    <a:pt x="512" y="1020"/>
                  </a:cubicBezTo>
                  <a:cubicBezTo>
                    <a:pt x="965" y="1020"/>
                    <a:pt x="1191" y="473"/>
                    <a:pt x="869" y="151"/>
                  </a:cubicBezTo>
                  <a:cubicBezTo>
                    <a:pt x="765" y="47"/>
                    <a:pt x="637" y="0"/>
                    <a:pt x="512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77" name="Google Shape;277;p6"/>
            <p:cNvSpPr/>
            <p:nvPr/>
          </p:nvSpPr>
          <p:spPr>
            <a:xfrm>
              <a:off x="5220663" y="4381820"/>
              <a:ext cx="38130" cy="32687"/>
            </a:xfrm>
            <a:custGeom>
              <a:avLst/>
              <a:gdLst/>
              <a:ahLst/>
              <a:cxnLst/>
              <a:rect l="l" t="t" r="r" b="b"/>
              <a:pathLst>
                <a:path w="1191" h="1021" extrusionOk="0">
                  <a:moveTo>
                    <a:pt x="511" y="0"/>
                  </a:moveTo>
                  <a:cubicBezTo>
                    <a:pt x="250" y="0"/>
                    <a:pt x="0" y="203"/>
                    <a:pt x="0" y="508"/>
                  </a:cubicBezTo>
                  <a:cubicBezTo>
                    <a:pt x="0" y="794"/>
                    <a:pt x="226" y="1020"/>
                    <a:pt x="512" y="1020"/>
                  </a:cubicBezTo>
                  <a:cubicBezTo>
                    <a:pt x="964" y="1020"/>
                    <a:pt x="1191" y="473"/>
                    <a:pt x="869" y="151"/>
                  </a:cubicBezTo>
                  <a:cubicBezTo>
                    <a:pt x="765" y="47"/>
                    <a:pt x="637" y="0"/>
                    <a:pt x="511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78" name="Google Shape;278;p6"/>
            <p:cNvSpPr/>
            <p:nvPr/>
          </p:nvSpPr>
          <p:spPr>
            <a:xfrm>
              <a:off x="5689098" y="4602493"/>
              <a:ext cx="38162" cy="32687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1" y="1"/>
                    <a:pt x="1" y="203"/>
                    <a:pt x="1" y="509"/>
                  </a:cubicBezTo>
                  <a:cubicBezTo>
                    <a:pt x="1" y="795"/>
                    <a:pt x="227" y="1021"/>
                    <a:pt x="513" y="1021"/>
                  </a:cubicBezTo>
                  <a:cubicBezTo>
                    <a:pt x="965" y="1021"/>
                    <a:pt x="1191" y="473"/>
                    <a:pt x="870" y="152"/>
                  </a:cubicBezTo>
                  <a:cubicBezTo>
                    <a:pt x="766" y="48"/>
                    <a:pt x="638" y="1"/>
                    <a:pt x="512" y="1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79" name="Google Shape;279;p6"/>
            <p:cNvSpPr/>
            <p:nvPr/>
          </p:nvSpPr>
          <p:spPr>
            <a:xfrm>
              <a:off x="5572085" y="4602493"/>
              <a:ext cx="38162" cy="32687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1" y="1"/>
                    <a:pt x="1" y="203"/>
                    <a:pt x="1" y="509"/>
                  </a:cubicBezTo>
                  <a:cubicBezTo>
                    <a:pt x="1" y="795"/>
                    <a:pt x="227" y="1021"/>
                    <a:pt x="513" y="1021"/>
                  </a:cubicBezTo>
                  <a:cubicBezTo>
                    <a:pt x="965" y="1021"/>
                    <a:pt x="1191" y="473"/>
                    <a:pt x="870" y="152"/>
                  </a:cubicBezTo>
                  <a:cubicBezTo>
                    <a:pt x="765" y="48"/>
                    <a:pt x="637" y="1"/>
                    <a:pt x="512" y="1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80" name="Google Shape;280;p6"/>
            <p:cNvSpPr/>
            <p:nvPr/>
          </p:nvSpPr>
          <p:spPr>
            <a:xfrm>
              <a:off x="5454688" y="4602493"/>
              <a:ext cx="38514" cy="32687"/>
            </a:xfrm>
            <a:custGeom>
              <a:avLst/>
              <a:gdLst/>
              <a:ahLst/>
              <a:cxnLst/>
              <a:rect l="l" t="t" r="r" b="b"/>
              <a:pathLst>
                <a:path w="1203" h="1021" extrusionOk="0">
                  <a:moveTo>
                    <a:pt x="521" y="1"/>
                  </a:moveTo>
                  <a:cubicBezTo>
                    <a:pt x="256" y="1"/>
                    <a:pt x="0" y="203"/>
                    <a:pt x="0" y="509"/>
                  </a:cubicBezTo>
                  <a:cubicBezTo>
                    <a:pt x="0" y="795"/>
                    <a:pt x="239" y="1021"/>
                    <a:pt x="512" y="1021"/>
                  </a:cubicBezTo>
                  <a:cubicBezTo>
                    <a:pt x="965" y="1021"/>
                    <a:pt x="1203" y="473"/>
                    <a:pt x="882" y="152"/>
                  </a:cubicBezTo>
                  <a:cubicBezTo>
                    <a:pt x="777" y="48"/>
                    <a:pt x="648" y="1"/>
                    <a:pt x="521" y="1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81" name="Google Shape;281;p6"/>
            <p:cNvSpPr/>
            <p:nvPr/>
          </p:nvSpPr>
          <p:spPr>
            <a:xfrm>
              <a:off x="5337675" y="4602493"/>
              <a:ext cx="38130" cy="32687"/>
            </a:xfrm>
            <a:custGeom>
              <a:avLst/>
              <a:gdLst/>
              <a:ahLst/>
              <a:cxnLst/>
              <a:rect l="l" t="t" r="r" b="b"/>
              <a:pathLst>
                <a:path w="1191" h="1021" extrusionOk="0">
                  <a:moveTo>
                    <a:pt x="512" y="1"/>
                  </a:moveTo>
                  <a:cubicBezTo>
                    <a:pt x="250" y="1"/>
                    <a:pt x="0" y="203"/>
                    <a:pt x="0" y="509"/>
                  </a:cubicBezTo>
                  <a:cubicBezTo>
                    <a:pt x="0" y="795"/>
                    <a:pt x="226" y="1021"/>
                    <a:pt x="512" y="1021"/>
                  </a:cubicBezTo>
                  <a:cubicBezTo>
                    <a:pt x="965" y="1021"/>
                    <a:pt x="1191" y="473"/>
                    <a:pt x="869" y="152"/>
                  </a:cubicBezTo>
                  <a:cubicBezTo>
                    <a:pt x="765" y="48"/>
                    <a:pt x="637" y="1"/>
                    <a:pt x="512" y="1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82" name="Google Shape;282;p6"/>
            <p:cNvSpPr/>
            <p:nvPr/>
          </p:nvSpPr>
          <p:spPr>
            <a:xfrm>
              <a:off x="5220663" y="4602493"/>
              <a:ext cx="38130" cy="32687"/>
            </a:xfrm>
            <a:custGeom>
              <a:avLst/>
              <a:gdLst/>
              <a:ahLst/>
              <a:cxnLst/>
              <a:rect l="l" t="t" r="r" b="b"/>
              <a:pathLst>
                <a:path w="1191" h="1021" extrusionOk="0">
                  <a:moveTo>
                    <a:pt x="511" y="1"/>
                  </a:moveTo>
                  <a:cubicBezTo>
                    <a:pt x="250" y="1"/>
                    <a:pt x="0" y="203"/>
                    <a:pt x="0" y="509"/>
                  </a:cubicBezTo>
                  <a:cubicBezTo>
                    <a:pt x="0" y="795"/>
                    <a:pt x="226" y="1021"/>
                    <a:pt x="512" y="1021"/>
                  </a:cubicBezTo>
                  <a:cubicBezTo>
                    <a:pt x="964" y="1021"/>
                    <a:pt x="1191" y="473"/>
                    <a:pt x="869" y="152"/>
                  </a:cubicBezTo>
                  <a:cubicBezTo>
                    <a:pt x="765" y="48"/>
                    <a:pt x="637" y="1"/>
                    <a:pt x="511" y="1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283" name="Google Shape;283;p6"/>
          <p:cNvSpPr/>
          <p:nvPr/>
        </p:nvSpPr>
        <p:spPr>
          <a:xfrm>
            <a:off x="289847" y="285828"/>
            <a:ext cx="108296" cy="108296"/>
          </a:xfrm>
          <a:custGeom>
            <a:avLst/>
            <a:gdLst/>
            <a:ahLst/>
            <a:cxnLst/>
            <a:rect l="l" t="t" r="r" b="b"/>
            <a:pathLst>
              <a:path w="2537" h="2537" extrusionOk="0">
                <a:moveTo>
                  <a:pt x="1" y="1"/>
                </a:moveTo>
                <a:lnTo>
                  <a:pt x="1" y="2537"/>
                </a:lnTo>
                <a:lnTo>
                  <a:pt x="2537" y="2537"/>
                </a:lnTo>
                <a:lnTo>
                  <a:pt x="2537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284" name="Google Shape;284;p6"/>
          <p:cNvSpPr/>
          <p:nvPr/>
        </p:nvSpPr>
        <p:spPr>
          <a:xfrm>
            <a:off x="531277" y="288904"/>
            <a:ext cx="780184" cy="106247"/>
          </a:xfrm>
          <a:custGeom>
            <a:avLst/>
            <a:gdLst/>
            <a:ahLst/>
            <a:cxnLst/>
            <a:rect l="l" t="t" r="r" b="b"/>
            <a:pathLst>
              <a:path w="18277" h="2489" extrusionOk="0">
                <a:moveTo>
                  <a:pt x="1869" y="0"/>
                </a:moveTo>
                <a:lnTo>
                  <a:pt x="0" y="1893"/>
                </a:lnTo>
                <a:lnTo>
                  <a:pt x="322" y="2215"/>
                </a:lnTo>
                <a:lnTo>
                  <a:pt x="1869" y="655"/>
                </a:lnTo>
                <a:lnTo>
                  <a:pt x="3691" y="2488"/>
                </a:lnTo>
                <a:lnTo>
                  <a:pt x="5501" y="655"/>
                </a:lnTo>
                <a:lnTo>
                  <a:pt x="7322" y="2488"/>
                </a:lnTo>
                <a:lnTo>
                  <a:pt x="9144" y="655"/>
                </a:lnTo>
                <a:lnTo>
                  <a:pt x="10954" y="2488"/>
                </a:lnTo>
                <a:lnTo>
                  <a:pt x="12775" y="655"/>
                </a:lnTo>
                <a:lnTo>
                  <a:pt x="14585" y="2488"/>
                </a:lnTo>
                <a:lnTo>
                  <a:pt x="16407" y="655"/>
                </a:lnTo>
                <a:lnTo>
                  <a:pt x="17955" y="2215"/>
                </a:lnTo>
                <a:lnTo>
                  <a:pt x="18276" y="1893"/>
                </a:lnTo>
                <a:lnTo>
                  <a:pt x="16407" y="0"/>
                </a:lnTo>
                <a:lnTo>
                  <a:pt x="14585" y="1846"/>
                </a:lnTo>
                <a:lnTo>
                  <a:pt x="12775" y="0"/>
                </a:lnTo>
                <a:lnTo>
                  <a:pt x="10954" y="1846"/>
                </a:lnTo>
                <a:lnTo>
                  <a:pt x="9132" y="0"/>
                </a:lnTo>
                <a:lnTo>
                  <a:pt x="7322" y="1846"/>
                </a:lnTo>
                <a:lnTo>
                  <a:pt x="5501" y="0"/>
                </a:lnTo>
                <a:lnTo>
                  <a:pt x="3691" y="1846"/>
                </a:lnTo>
                <a:lnTo>
                  <a:pt x="1869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grpSp>
        <p:nvGrpSpPr>
          <p:cNvPr id="285" name="Google Shape;285;p6"/>
          <p:cNvGrpSpPr/>
          <p:nvPr/>
        </p:nvGrpSpPr>
        <p:grpSpPr>
          <a:xfrm>
            <a:off x="11159342" y="5805676"/>
            <a:ext cx="784740" cy="903143"/>
            <a:chOff x="8369505" y="4354255"/>
            <a:chExt cx="588555" cy="677357"/>
          </a:xfrm>
        </p:grpSpPr>
        <p:sp>
          <p:nvSpPr>
            <p:cNvPr id="286" name="Google Shape;286;p6"/>
            <p:cNvSpPr/>
            <p:nvPr/>
          </p:nvSpPr>
          <p:spPr>
            <a:xfrm>
              <a:off x="8881800" y="4888380"/>
              <a:ext cx="38162" cy="32687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1" y="1"/>
                    <a:pt x="1" y="203"/>
                    <a:pt x="1" y="509"/>
                  </a:cubicBezTo>
                  <a:cubicBezTo>
                    <a:pt x="1" y="794"/>
                    <a:pt x="227" y="1021"/>
                    <a:pt x="501" y="1021"/>
                  </a:cubicBezTo>
                  <a:cubicBezTo>
                    <a:pt x="965" y="1021"/>
                    <a:pt x="1191" y="473"/>
                    <a:pt x="870" y="152"/>
                  </a:cubicBezTo>
                  <a:cubicBezTo>
                    <a:pt x="765" y="47"/>
                    <a:pt x="637" y="1"/>
                    <a:pt x="512" y="1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87" name="Google Shape;287;p6"/>
            <p:cNvSpPr/>
            <p:nvPr/>
          </p:nvSpPr>
          <p:spPr>
            <a:xfrm>
              <a:off x="8764403" y="4888380"/>
              <a:ext cx="38162" cy="32687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0" y="1"/>
                    <a:pt x="0" y="203"/>
                    <a:pt x="0" y="509"/>
                  </a:cubicBezTo>
                  <a:cubicBezTo>
                    <a:pt x="0" y="794"/>
                    <a:pt x="227" y="1021"/>
                    <a:pt x="512" y="1021"/>
                  </a:cubicBezTo>
                  <a:cubicBezTo>
                    <a:pt x="965" y="1021"/>
                    <a:pt x="1191" y="473"/>
                    <a:pt x="870" y="152"/>
                  </a:cubicBezTo>
                  <a:cubicBezTo>
                    <a:pt x="765" y="47"/>
                    <a:pt x="637" y="1"/>
                    <a:pt x="512" y="1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88" name="Google Shape;288;p6"/>
            <p:cNvSpPr/>
            <p:nvPr/>
          </p:nvSpPr>
          <p:spPr>
            <a:xfrm>
              <a:off x="8647391" y="4888380"/>
              <a:ext cx="38130" cy="32687"/>
            </a:xfrm>
            <a:custGeom>
              <a:avLst/>
              <a:gdLst/>
              <a:ahLst/>
              <a:cxnLst/>
              <a:rect l="l" t="t" r="r" b="b"/>
              <a:pathLst>
                <a:path w="1191" h="1021" extrusionOk="0">
                  <a:moveTo>
                    <a:pt x="512" y="1"/>
                  </a:moveTo>
                  <a:cubicBezTo>
                    <a:pt x="250" y="1"/>
                    <a:pt x="0" y="203"/>
                    <a:pt x="0" y="509"/>
                  </a:cubicBezTo>
                  <a:cubicBezTo>
                    <a:pt x="0" y="794"/>
                    <a:pt x="226" y="1021"/>
                    <a:pt x="512" y="1021"/>
                  </a:cubicBezTo>
                  <a:cubicBezTo>
                    <a:pt x="965" y="1021"/>
                    <a:pt x="1191" y="473"/>
                    <a:pt x="869" y="152"/>
                  </a:cubicBezTo>
                  <a:cubicBezTo>
                    <a:pt x="765" y="47"/>
                    <a:pt x="637" y="1"/>
                    <a:pt x="512" y="1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89" name="Google Shape;289;p6"/>
            <p:cNvSpPr/>
            <p:nvPr/>
          </p:nvSpPr>
          <p:spPr>
            <a:xfrm>
              <a:off x="8530346" y="4888380"/>
              <a:ext cx="38162" cy="32687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1" y="1"/>
                    <a:pt x="1" y="203"/>
                    <a:pt x="1" y="509"/>
                  </a:cubicBezTo>
                  <a:cubicBezTo>
                    <a:pt x="1" y="794"/>
                    <a:pt x="227" y="1021"/>
                    <a:pt x="513" y="1021"/>
                  </a:cubicBezTo>
                  <a:cubicBezTo>
                    <a:pt x="965" y="1021"/>
                    <a:pt x="1192" y="473"/>
                    <a:pt x="870" y="152"/>
                  </a:cubicBezTo>
                  <a:cubicBezTo>
                    <a:pt x="766" y="47"/>
                    <a:pt x="638" y="1"/>
                    <a:pt x="512" y="1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90" name="Google Shape;290;p6"/>
            <p:cNvSpPr/>
            <p:nvPr/>
          </p:nvSpPr>
          <p:spPr>
            <a:xfrm>
              <a:off x="8413333" y="4888380"/>
              <a:ext cx="38162" cy="32687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1" y="1"/>
                    <a:pt x="1" y="203"/>
                    <a:pt x="1" y="509"/>
                  </a:cubicBezTo>
                  <a:cubicBezTo>
                    <a:pt x="1" y="794"/>
                    <a:pt x="227" y="1021"/>
                    <a:pt x="501" y="1021"/>
                  </a:cubicBezTo>
                  <a:cubicBezTo>
                    <a:pt x="965" y="1021"/>
                    <a:pt x="1191" y="473"/>
                    <a:pt x="870" y="152"/>
                  </a:cubicBezTo>
                  <a:cubicBezTo>
                    <a:pt x="766" y="47"/>
                    <a:pt x="638" y="1"/>
                    <a:pt x="512" y="1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91" name="Google Shape;291;p6"/>
            <p:cNvSpPr/>
            <p:nvPr/>
          </p:nvSpPr>
          <p:spPr>
            <a:xfrm>
              <a:off x="8881800" y="4777867"/>
              <a:ext cx="38162" cy="33039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4" y="0"/>
                  </a:moveTo>
                  <a:cubicBezTo>
                    <a:pt x="252" y="0"/>
                    <a:pt x="1" y="205"/>
                    <a:pt x="1" y="520"/>
                  </a:cubicBezTo>
                  <a:cubicBezTo>
                    <a:pt x="1" y="794"/>
                    <a:pt x="227" y="1032"/>
                    <a:pt x="501" y="1032"/>
                  </a:cubicBezTo>
                  <a:cubicBezTo>
                    <a:pt x="965" y="1032"/>
                    <a:pt x="1191" y="472"/>
                    <a:pt x="870" y="151"/>
                  </a:cubicBezTo>
                  <a:cubicBezTo>
                    <a:pt x="766" y="47"/>
                    <a:pt x="638" y="0"/>
                    <a:pt x="514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92" name="Google Shape;292;p6"/>
            <p:cNvSpPr/>
            <p:nvPr/>
          </p:nvSpPr>
          <p:spPr>
            <a:xfrm>
              <a:off x="8764403" y="4777867"/>
              <a:ext cx="38162" cy="33039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3" y="0"/>
                  </a:moveTo>
                  <a:cubicBezTo>
                    <a:pt x="251" y="0"/>
                    <a:pt x="0" y="205"/>
                    <a:pt x="0" y="520"/>
                  </a:cubicBezTo>
                  <a:cubicBezTo>
                    <a:pt x="0" y="794"/>
                    <a:pt x="227" y="1032"/>
                    <a:pt x="512" y="1032"/>
                  </a:cubicBezTo>
                  <a:cubicBezTo>
                    <a:pt x="965" y="1032"/>
                    <a:pt x="1191" y="472"/>
                    <a:pt x="870" y="151"/>
                  </a:cubicBezTo>
                  <a:cubicBezTo>
                    <a:pt x="766" y="47"/>
                    <a:pt x="638" y="0"/>
                    <a:pt x="513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93" name="Google Shape;293;p6"/>
            <p:cNvSpPr/>
            <p:nvPr/>
          </p:nvSpPr>
          <p:spPr>
            <a:xfrm>
              <a:off x="8647391" y="4777867"/>
              <a:ext cx="38130" cy="33039"/>
            </a:xfrm>
            <a:custGeom>
              <a:avLst/>
              <a:gdLst/>
              <a:ahLst/>
              <a:cxnLst/>
              <a:rect l="l" t="t" r="r" b="b"/>
              <a:pathLst>
                <a:path w="1191" h="1032" extrusionOk="0">
                  <a:moveTo>
                    <a:pt x="513" y="0"/>
                  </a:moveTo>
                  <a:cubicBezTo>
                    <a:pt x="251" y="0"/>
                    <a:pt x="0" y="205"/>
                    <a:pt x="0" y="520"/>
                  </a:cubicBezTo>
                  <a:cubicBezTo>
                    <a:pt x="0" y="794"/>
                    <a:pt x="226" y="1032"/>
                    <a:pt x="512" y="1032"/>
                  </a:cubicBezTo>
                  <a:cubicBezTo>
                    <a:pt x="965" y="1032"/>
                    <a:pt x="1191" y="472"/>
                    <a:pt x="869" y="151"/>
                  </a:cubicBezTo>
                  <a:cubicBezTo>
                    <a:pt x="766" y="47"/>
                    <a:pt x="638" y="0"/>
                    <a:pt x="513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94" name="Google Shape;294;p6"/>
            <p:cNvSpPr/>
            <p:nvPr/>
          </p:nvSpPr>
          <p:spPr>
            <a:xfrm>
              <a:off x="8530346" y="4777867"/>
              <a:ext cx="38162" cy="33039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4" y="0"/>
                  </a:moveTo>
                  <a:cubicBezTo>
                    <a:pt x="252" y="0"/>
                    <a:pt x="1" y="205"/>
                    <a:pt x="1" y="520"/>
                  </a:cubicBezTo>
                  <a:cubicBezTo>
                    <a:pt x="1" y="794"/>
                    <a:pt x="227" y="1032"/>
                    <a:pt x="513" y="1032"/>
                  </a:cubicBezTo>
                  <a:cubicBezTo>
                    <a:pt x="965" y="1032"/>
                    <a:pt x="1192" y="472"/>
                    <a:pt x="870" y="151"/>
                  </a:cubicBezTo>
                  <a:cubicBezTo>
                    <a:pt x="766" y="47"/>
                    <a:pt x="639" y="0"/>
                    <a:pt x="514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95" name="Google Shape;295;p6"/>
            <p:cNvSpPr/>
            <p:nvPr/>
          </p:nvSpPr>
          <p:spPr>
            <a:xfrm>
              <a:off x="8413333" y="4777867"/>
              <a:ext cx="38162" cy="33039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4" y="0"/>
                  </a:moveTo>
                  <a:cubicBezTo>
                    <a:pt x="252" y="0"/>
                    <a:pt x="1" y="205"/>
                    <a:pt x="1" y="520"/>
                  </a:cubicBezTo>
                  <a:cubicBezTo>
                    <a:pt x="1" y="794"/>
                    <a:pt x="227" y="1032"/>
                    <a:pt x="501" y="1032"/>
                  </a:cubicBezTo>
                  <a:cubicBezTo>
                    <a:pt x="965" y="1032"/>
                    <a:pt x="1191" y="472"/>
                    <a:pt x="870" y="151"/>
                  </a:cubicBezTo>
                  <a:cubicBezTo>
                    <a:pt x="766" y="47"/>
                    <a:pt x="639" y="0"/>
                    <a:pt x="514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96" name="Google Shape;296;p6"/>
            <p:cNvSpPr/>
            <p:nvPr/>
          </p:nvSpPr>
          <p:spPr>
            <a:xfrm>
              <a:off x="8881800" y="4998637"/>
              <a:ext cx="38162" cy="32975"/>
            </a:xfrm>
            <a:custGeom>
              <a:avLst/>
              <a:gdLst/>
              <a:ahLst/>
              <a:cxnLst/>
              <a:rect l="l" t="t" r="r" b="b"/>
              <a:pathLst>
                <a:path w="1192" h="1030" extrusionOk="0">
                  <a:moveTo>
                    <a:pt x="519" y="0"/>
                  </a:moveTo>
                  <a:cubicBezTo>
                    <a:pt x="255" y="0"/>
                    <a:pt x="1" y="209"/>
                    <a:pt x="1" y="518"/>
                  </a:cubicBezTo>
                  <a:cubicBezTo>
                    <a:pt x="1" y="791"/>
                    <a:pt x="227" y="1029"/>
                    <a:pt x="501" y="1029"/>
                  </a:cubicBezTo>
                  <a:cubicBezTo>
                    <a:pt x="965" y="1029"/>
                    <a:pt x="1191" y="470"/>
                    <a:pt x="870" y="148"/>
                  </a:cubicBezTo>
                  <a:cubicBezTo>
                    <a:pt x="767" y="46"/>
                    <a:pt x="642" y="0"/>
                    <a:pt x="519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97" name="Google Shape;297;p6"/>
            <p:cNvSpPr/>
            <p:nvPr/>
          </p:nvSpPr>
          <p:spPr>
            <a:xfrm>
              <a:off x="8764403" y="4998637"/>
              <a:ext cx="38162" cy="32975"/>
            </a:xfrm>
            <a:custGeom>
              <a:avLst/>
              <a:gdLst/>
              <a:ahLst/>
              <a:cxnLst/>
              <a:rect l="l" t="t" r="r" b="b"/>
              <a:pathLst>
                <a:path w="1192" h="1030" extrusionOk="0">
                  <a:moveTo>
                    <a:pt x="519" y="0"/>
                  </a:moveTo>
                  <a:cubicBezTo>
                    <a:pt x="255" y="0"/>
                    <a:pt x="0" y="209"/>
                    <a:pt x="0" y="518"/>
                  </a:cubicBezTo>
                  <a:cubicBezTo>
                    <a:pt x="0" y="791"/>
                    <a:pt x="239" y="1029"/>
                    <a:pt x="512" y="1029"/>
                  </a:cubicBezTo>
                  <a:cubicBezTo>
                    <a:pt x="965" y="1029"/>
                    <a:pt x="1191" y="470"/>
                    <a:pt x="870" y="148"/>
                  </a:cubicBezTo>
                  <a:cubicBezTo>
                    <a:pt x="767" y="46"/>
                    <a:pt x="642" y="0"/>
                    <a:pt x="519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98" name="Google Shape;298;p6"/>
            <p:cNvSpPr/>
            <p:nvPr/>
          </p:nvSpPr>
          <p:spPr>
            <a:xfrm>
              <a:off x="8647391" y="4998637"/>
              <a:ext cx="38130" cy="32975"/>
            </a:xfrm>
            <a:custGeom>
              <a:avLst/>
              <a:gdLst/>
              <a:ahLst/>
              <a:cxnLst/>
              <a:rect l="l" t="t" r="r" b="b"/>
              <a:pathLst>
                <a:path w="1191" h="1030" extrusionOk="0">
                  <a:moveTo>
                    <a:pt x="518" y="0"/>
                  </a:moveTo>
                  <a:cubicBezTo>
                    <a:pt x="255" y="0"/>
                    <a:pt x="0" y="209"/>
                    <a:pt x="0" y="518"/>
                  </a:cubicBezTo>
                  <a:cubicBezTo>
                    <a:pt x="0" y="791"/>
                    <a:pt x="226" y="1029"/>
                    <a:pt x="512" y="1029"/>
                  </a:cubicBezTo>
                  <a:cubicBezTo>
                    <a:pt x="965" y="1029"/>
                    <a:pt x="1191" y="470"/>
                    <a:pt x="869" y="148"/>
                  </a:cubicBezTo>
                  <a:cubicBezTo>
                    <a:pt x="767" y="46"/>
                    <a:pt x="642" y="0"/>
                    <a:pt x="518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99" name="Google Shape;299;p6"/>
            <p:cNvSpPr/>
            <p:nvPr/>
          </p:nvSpPr>
          <p:spPr>
            <a:xfrm>
              <a:off x="8530346" y="4998637"/>
              <a:ext cx="38162" cy="32975"/>
            </a:xfrm>
            <a:custGeom>
              <a:avLst/>
              <a:gdLst/>
              <a:ahLst/>
              <a:cxnLst/>
              <a:rect l="l" t="t" r="r" b="b"/>
              <a:pathLst>
                <a:path w="1192" h="1030" extrusionOk="0">
                  <a:moveTo>
                    <a:pt x="519" y="0"/>
                  </a:moveTo>
                  <a:cubicBezTo>
                    <a:pt x="255" y="0"/>
                    <a:pt x="1" y="209"/>
                    <a:pt x="1" y="518"/>
                  </a:cubicBezTo>
                  <a:cubicBezTo>
                    <a:pt x="1" y="791"/>
                    <a:pt x="227" y="1029"/>
                    <a:pt x="513" y="1029"/>
                  </a:cubicBezTo>
                  <a:cubicBezTo>
                    <a:pt x="965" y="1029"/>
                    <a:pt x="1192" y="470"/>
                    <a:pt x="870" y="148"/>
                  </a:cubicBezTo>
                  <a:cubicBezTo>
                    <a:pt x="768" y="46"/>
                    <a:pt x="642" y="0"/>
                    <a:pt x="519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00" name="Google Shape;300;p6"/>
            <p:cNvSpPr/>
            <p:nvPr/>
          </p:nvSpPr>
          <p:spPr>
            <a:xfrm>
              <a:off x="8413333" y="4998637"/>
              <a:ext cx="38162" cy="32975"/>
            </a:xfrm>
            <a:custGeom>
              <a:avLst/>
              <a:gdLst/>
              <a:ahLst/>
              <a:cxnLst/>
              <a:rect l="l" t="t" r="r" b="b"/>
              <a:pathLst>
                <a:path w="1192" h="1030" extrusionOk="0">
                  <a:moveTo>
                    <a:pt x="519" y="0"/>
                  </a:moveTo>
                  <a:cubicBezTo>
                    <a:pt x="255" y="0"/>
                    <a:pt x="1" y="209"/>
                    <a:pt x="1" y="518"/>
                  </a:cubicBezTo>
                  <a:cubicBezTo>
                    <a:pt x="1" y="791"/>
                    <a:pt x="227" y="1029"/>
                    <a:pt x="501" y="1029"/>
                  </a:cubicBezTo>
                  <a:cubicBezTo>
                    <a:pt x="965" y="1029"/>
                    <a:pt x="1191" y="470"/>
                    <a:pt x="870" y="148"/>
                  </a:cubicBezTo>
                  <a:cubicBezTo>
                    <a:pt x="768" y="46"/>
                    <a:pt x="642" y="0"/>
                    <a:pt x="519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01" name="Google Shape;301;p6"/>
            <p:cNvSpPr/>
            <p:nvPr/>
          </p:nvSpPr>
          <p:spPr>
            <a:xfrm>
              <a:off x="8369505" y="4354255"/>
              <a:ext cx="585138" cy="79685"/>
            </a:xfrm>
            <a:custGeom>
              <a:avLst/>
              <a:gdLst/>
              <a:ahLst/>
              <a:cxnLst/>
              <a:rect l="l" t="t" r="r" b="b"/>
              <a:pathLst>
                <a:path w="18277" h="2489" extrusionOk="0">
                  <a:moveTo>
                    <a:pt x="1882" y="0"/>
                  </a:moveTo>
                  <a:lnTo>
                    <a:pt x="1" y="1893"/>
                  </a:lnTo>
                  <a:lnTo>
                    <a:pt x="334" y="2215"/>
                  </a:lnTo>
                  <a:lnTo>
                    <a:pt x="1882" y="655"/>
                  </a:lnTo>
                  <a:lnTo>
                    <a:pt x="3691" y="2489"/>
                  </a:lnTo>
                  <a:lnTo>
                    <a:pt x="5513" y="655"/>
                  </a:lnTo>
                  <a:lnTo>
                    <a:pt x="7323" y="2489"/>
                  </a:lnTo>
                  <a:lnTo>
                    <a:pt x="9145" y="655"/>
                  </a:lnTo>
                  <a:lnTo>
                    <a:pt x="10966" y="2489"/>
                  </a:lnTo>
                  <a:lnTo>
                    <a:pt x="12776" y="655"/>
                  </a:lnTo>
                  <a:lnTo>
                    <a:pt x="14598" y="2489"/>
                  </a:lnTo>
                  <a:lnTo>
                    <a:pt x="16407" y="655"/>
                  </a:lnTo>
                  <a:lnTo>
                    <a:pt x="17955" y="2215"/>
                  </a:lnTo>
                  <a:lnTo>
                    <a:pt x="18277" y="1893"/>
                  </a:lnTo>
                  <a:lnTo>
                    <a:pt x="16407" y="0"/>
                  </a:lnTo>
                  <a:lnTo>
                    <a:pt x="14598" y="1834"/>
                  </a:lnTo>
                  <a:lnTo>
                    <a:pt x="12776" y="0"/>
                  </a:lnTo>
                  <a:lnTo>
                    <a:pt x="10966" y="1846"/>
                  </a:lnTo>
                  <a:lnTo>
                    <a:pt x="9145" y="0"/>
                  </a:lnTo>
                  <a:lnTo>
                    <a:pt x="7323" y="1834"/>
                  </a:lnTo>
                  <a:lnTo>
                    <a:pt x="5513" y="0"/>
                  </a:lnTo>
                  <a:lnTo>
                    <a:pt x="3691" y="1846"/>
                  </a:lnTo>
                  <a:lnTo>
                    <a:pt x="1882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02" name="Google Shape;302;p6"/>
            <p:cNvSpPr/>
            <p:nvPr/>
          </p:nvSpPr>
          <p:spPr>
            <a:xfrm>
              <a:off x="8834931" y="4507091"/>
              <a:ext cx="123130" cy="123162"/>
            </a:xfrm>
            <a:custGeom>
              <a:avLst/>
              <a:gdLst/>
              <a:ahLst/>
              <a:cxnLst/>
              <a:rect l="l" t="t" r="r" b="b"/>
              <a:pathLst>
                <a:path w="3846" h="3847" extrusionOk="0">
                  <a:moveTo>
                    <a:pt x="1560" y="1"/>
                  </a:moveTo>
                  <a:lnTo>
                    <a:pt x="1560" y="1560"/>
                  </a:lnTo>
                  <a:lnTo>
                    <a:pt x="0" y="1560"/>
                  </a:lnTo>
                  <a:lnTo>
                    <a:pt x="0" y="2287"/>
                  </a:lnTo>
                  <a:lnTo>
                    <a:pt x="1560" y="2287"/>
                  </a:lnTo>
                  <a:lnTo>
                    <a:pt x="1560" y="3846"/>
                  </a:lnTo>
                  <a:lnTo>
                    <a:pt x="2286" y="3846"/>
                  </a:lnTo>
                  <a:lnTo>
                    <a:pt x="2286" y="2287"/>
                  </a:lnTo>
                  <a:lnTo>
                    <a:pt x="3846" y="2287"/>
                  </a:lnTo>
                  <a:lnTo>
                    <a:pt x="3846" y="1560"/>
                  </a:lnTo>
                  <a:lnTo>
                    <a:pt x="2286" y="1560"/>
                  </a:lnTo>
                  <a:lnTo>
                    <a:pt x="2286" y="1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303" name="Google Shape;303;p6"/>
          <p:cNvSpPr txBox="1">
            <a:spLocks noGrp="1"/>
          </p:cNvSpPr>
          <p:nvPr>
            <p:ph type="subTitle" idx="1"/>
          </p:nvPr>
        </p:nvSpPr>
        <p:spPr>
          <a:xfrm>
            <a:off x="4157767" y="3778884"/>
            <a:ext cx="2456800" cy="9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666"/>
            </a:lvl1pPr>
            <a:lvl2pPr lvl="1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2133"/>
              </a:spcBef>
              <a:spcAft>
                <a:spcPts val="2133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304" name="Google Shape;304;p6"/>
          <p:cNvSpPr txBox="1">
            <a:spLocks noGrp="1"/>
          </p:cNvSpPr>
          <p:nvPr>
            <p:ph type="subTitle" idx="2"/>
          </p:nvPr>
        </p:nvSpPr>
        <p:spPr>
          <a:xfrm>
            <a:off x="4157767" y="3330484"/>
            <a:ext cx="2456800" cy="4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Font typeface="Libre Franklin Thin"/>
              <a:buNone/>
              <a:defRPr sz="2666">
                <a:latin typeface="Libre Franklin Thin"/>
                <a:ea typeface="Libre Franklin Thin"/>
                <a:cs typeface="Libre Franklin Thin"/>
                <a:sym typeface="Libre Franklin Thin"/>
              </a:defRPr>
            </a:lvl1pPr>
            <a:lvl2pPr lvl="1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2pPr>
            <a:lvl3pPr lvl="2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3pPr>
            <a:lvl4pPr lvl="3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4pPr>
            <a:lvl5pPr lvl="4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5pPr>
            <a:lvl6pPr lvl="5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6pPr>
            <a:lvl7pPr lvl="6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7pPr>
            <a:lvl8pPr lvl="7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8pPr>
            <a:lvl9pPr lvl="8">
              <a:spcBef>
                <a:spcPts val="2133"/>
              </a:spcBef>
              <a:spcAft>
                <a:spcPts val="2133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9pPr>
          </a:lstStyle>
          <a:p>
            <a:endParaRPr/>
          </a:p>
        </p:txBody>
      </p:sp>
      <p:sp>
        <p:nvSpPr>
          <p:cNvPr id="305" name="Google Shape;305;p6"/>
          <p:cNvSpPr txBox="1">
            <a:spLocks noGrp="1"/>
          </p:cNvSpPr>
          <p:nvPr>
            <p:ph type="subTitle" idx="3"/>
          </p:nvPr>
        </p:nvSpPr>
        <p:spPr>
          <a:xfrm>
            <a:off x="950967" y="3778884"/>
            <a:ext cx="2456800" cy="9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6"/>
            </a:lvl1pPr>
            <a:lvl2pPr lvl="1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306" name="Google Shape;306;p6"/>
          <p:cNvSpPr txBox="1">
            <a:spLocks noGrp="1"/>
          </p:cNvSpPr>
          <p:nvPr>
            <p:ph type="subTitle" idx="4"/>
          </p:nvPr>
        </p:nvSpPr>
        <p:spPr>
          <a:xfrm>
            <a:off x="950967" y="3330484"/>
            <a:ext cx="2456800" cy="4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Libre Franklin Thin"/>
              <a:buNone/>
              <a:defRPr sz="2666">
                <a:latin typeface="Libre Franklin Thin"/>
                <a:ea typeface="Libre Franklin Thin"/>
                <a:cs typeface="Libre Franklin Thin"/>
                <a:sym typeface="Libre Franklin Thin"/>
              </a:defRPr>
            </a:lvl1pPr>
            <a:lvl2pPr lvl="1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9pPr>
          </a:lstStyle>
          <a:p>
            <a:endParaRPr/>
          </a:p>
        </p:txBody>
      </p:sp>
      <p:sp>
        <p:nvSpPr>
          <p:cNvPr id="307" name="Google Shape;307;p6"/>
          <p:cNvSpPr txBox="1">
            <a:spLocks noGrp="1"/>
          </p:cNvSpPr>
          <p:nvPr>
            <p:ph type="title"/>
          </p:nvPr>
        </p:nvSpPr>
        <p:spPr>
          <a:xfrm>
            <a:off x="950967" y="719334"/>
            <a:ext cx="5663600" cy="9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614210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2" userDrawn="1">
  <p:cSld name="Title and three columns 2"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141;p3">
            <a:extLst>
              <a:ext uri="{FF2B5EF4-FFF2-40B4-BE49-F238E27FC236}">
                <a16:creationId xmlns:a16="http://schemas.microsoft.com/office/drawing/2014/main" id="{3DC69DF3-769B-416E-BF36-8A0ED6F1295D}"/>
              </a:ext>
            </a:extLst>
          </p:cNvPr>
          <p:cNvSpPr/>
          <p:nvPr userDrawn="1"/>
        </p:nvSpPr>
        <p:spPr>
          <a:xfrm>
            <a:off x="7369" y="-1634"/>
            <a:ext cx="12191958" cy="2538006"/>
          </a:xfrm>
          <a:custGeom>
            <a:avLst/>
            <a:gdLst/>
            <a:ahLst/>
            <a:cxnLst/>
            <a:rect l="l" t="t" r="r" b="b"/>
            <a:pathLst>
              <a:path w="44209" h="160735" extrusionOk="0">
                <a:moveTo>
                  <a:pt x="0" y="0"/>
                </a:moveTo>
                <a:lnTo>
                  <a:pt x="0" y="160734"/>
                </a:lnTo>
                <a:lnTo>
                  <a:pt x="44208" y="160734"/>
                </a:lnTo>
                <a:lnTo>
                  <a:pt x="44208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29" name="Google Shape;142;p3">
            <a:extLst>
              <a:ext uri="{FF2B5EF4-FFF2-40B4-BE49-F238E27FC236}">
                <a16:creationId xmlns:a16="http://schemas.microsoft.com/office/drawing/2014/main" id="{8B66161A-0C6B-4F7B-A614-F4E987515B27}"/>
              </a:ext>
            </a:extLst>
          </p:cNvPr>
          <p:cNvSpPr/>
          <p:nvPr userDrawn="1"/>
        </p:nvSpPr>
        <p:spPr>
          <a:xfrm>
            <a:off x="4918218" y="1459800"/>
            <a:ext cx="2355161" cy="2355190"/>
          </a:xfrm>
          <a:custGeom>
            <a:avLst/>
            <a:gdLst/>
            <a:ahLst/>
            <a:cxnLst/>
            <a:rect l="l" t="t" r="r" b="b"/>
            <a:pathLst>
              <a:path w="83094" h="83095" extrusionOk="0">
                <a:moveTo>
                  <a:pt x="0" y="1"/>
                </a:moveTo>
                <a:lnTo>
                  <a:pt x="0" y="83094"/>
                </a:lnTo>
                <a:lnTo>
                  <a:pt x="83094" y="83094"/>
                </a:lnTo>
                <a:lnTo>
                  <a:pt x="83094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30" name="Google Shape;145;p3">
            <a:extLst>
              <a:ext uri="{FF2B5EF4-FFF2-40B4-BE49-F238E27FC236}">
                <a16:creationId xmlns:a16="http://schemas.microsoft.com/office/drawing/2014/main" id="{7551DB64-B7C8-407A-BC85-9EC1328D3D32}"/>
              </a:ext>
            </a:extLst>
          </p:cNvPr>
          <p:cNvSpPr/>
          <p:nvPr userDrawn="1"/>
        </p:nvSpPr>
        <p:spPr>
          <a:xfrm>
            <a:off x="11201242" y="6530466"/>
            <a:ext cx="800180" cy="109038"/>
          </a:xfrm>
          <a:custGeom>
            <a:avLst/>
            <a:gdLst/>
            <a:ahLst/>
            <a:cxnLst/>
            <a:rect l="l" t="t" r="r" b="b"/>
            <a:pathLst>
              <a:path w="18706" h="2549" extrusionOk="0">
                <a:moveTo>
                  <a:pt x="1917" y="1"/>
                </a:moveTo>
                <a:lnTo>
                  <a:pt x="1" y="1941"/>
                </a:lnTo>
                <a:lnTo>
                  <a:pt x="334" y="2275"/>
                </a:lnTo>
                <a:lnTo>
                  <a:pt x="1917" y="667"/>
                </a:lnTo>
                <a:lnTo>
                  <a:pt x="3775" y="2548"/>
                </a:lnTo>
                <a:lnTo>
                  <a:pt x="5644" y="667"/>
                </a:lnTo>
                <a:lnTo>
                  <a:pt x="7502" y="2548"/>
                </a:lnTo>
                <a:lnTo>
                  <a:pt x="9359" y="667"/>
                </a:lnTo>
                <a:lnTo>
                  <a:pt x="11216" y="2548"/>
                </a:lnTo>
                <a:lnTo>
                  <a:pt x="13074" y="667"/>
                </a:lnTo>
                <a:lnTo>
                  <a:pt x="14931" y="2548"/>
                </a:lnTo>
                <a:lnTo>
                  <a:pt x="16788" y="667"/>
                </a:lnTo>
                <a:lnTo>
                  <a:pt x="18372" y="2275"/>
                </a:lnTo>
                <a:lnTo>
                  <a:pt x="18705" y="1941"/>
                </a:lnTo>
                <a:lnTo>
                  <a:pt x="16788" y="1"/>
                </a:lnTo>
                <a:lnTo>
                  <a:pt x="14931" y="1882"/>
                </a:lnTo>
                <a:lnTo>
                  <a:pt x="13074" y="1"/>
                </a:lnTo>
                <a:lnTo>
                  <a:pt x="11216" y="1882"/>
                </a:lnTo>
                <a:lnTo>
                  <a:pt x="9359" y="1"/>
                </a:lnTo>
                <a:lnTo>
                  <a:pt x="7502" y="1882"/>
                </a:lnTo>
                <a:lnTo>
                  <a:pt x="5644" y="1"/>
                </a:lnTo>
                <a:lnTo>
                  <a:pt x="3775" y="1882"/>
                </a:lnTo>
                <a:lnTo>
                  <a:pt x="1917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grpSp>
        <p:nvGrpSpPr>
          <p:cNvPr id="31" name="Google Shape;146;p3">
            <a:extLst>
              <a:ext uri="{FF2B5EF4-FFF2-40B4-BE49-F238E27FC236}">
                <a16:creationId xmlns:a16="http://schemas.microsoft.com/office/drawing/2014/main" id="{18A481C2-50E5-4706-98E1-89E2B0336340}"/>
              </a:ext>
            </a:extLst>
          </p:cNvPr>
          <p:cNvGrpSpPr/>
          <p:nvPr userDrawn="1"/>
        </p:nvGrpSpPr>
        <p:grpSpPr>
          <a:xfrm>
            <a:off x="11795415" y="2937448"/>
            <a:ext cx="206023" cy="590515"/>
            <a:chOff x="8846561" y="2782361"/>
            <a:chExt cx="154517" cy="442886"/>
          </a:xfrm>
          <a:solidFill>
            <a:schemeClr val="accent6"/>
          </a:solidFill>
        </p:grpSpPr>
        <p:sp>
          <p:nvSpPr>
            <p:cNvPr id="32" name="Google Shape;147;p3">
              <a:extLst>
                <a:ext uri="{FF2B5EF4-FFF2-40B4-BE49-F238E27FC236}">
                  <a16:creationId xmlns:a16="http://schemas.microsoft.com/office/drawing/2014/main" id="{B7D0D2C2-FD94-49C7-92F0-4C76BCEF6A74}"/>
                </a:ext>
              </a:extLst>
            </p:cNvPr>
            <p:cNvSpPr/>
            <p:nvPr/>
          </p:nvSpPr>
          <p:spPr>
            <a:xfrm>
              <a:off x="8846561" y="2782361"/>
              <a:ext cx="154517" cy="154132"/>
            </a:xfrm>
            <a:custGeom>
              <a:avLst/>
              <a:gdLst/>
              <a:ahLst/>
              <a:cxnLst/>
              <a:rect l="l" t="t" r="r" b="b"/>
              <a:pathLst>
                <a:path w="4823" h="4811" extrusionOk="0">
                  <a:moveTo>
                    <a:pt x="762" y="1"/>
                  </a:moveTo>
                  <a:lnTo>
                    <a:pt x="0" y="763"/>
                  </a:lnTo>
                  <a:lnTo>
                    <a:pt x="1643" y="2406"/>
                  </a:lnTo>
                  <a:lnTo>
                    <a:pt x="0" y="4049"/>
                  </a:lnTo>
                  <a:lnTo>
                    <a:pt x="762" y="4811"/>
                  </a:lnTo>
                  <a:lnTo>
                    <a:pt x="2417" y="3168"/>
                  </a:lnTo>
                  <a:lnTo>
                    <a:pt x="4060" y="4811"/>
                  </a:lnTo>
                  <a:lnTo>
                    <a:pt x="4822" y="4049"/>
                  </a:lnTo>
                  <a:lnTo>
                    <a:pt x="3179" y="2406"/>
                  </a:lnTo>
                  <a:lnTo>
                    <a:pt x="4822" y="763"/>
                  </a:lnTo>
                  <a:lnTo>
                    <a:pt x="4060" y="1"/>
                  </a:lnTo>
                  <a:lnTo>
                    <a:pt x="2417" y="1644"/>
                  </a:lnTo>
                  <a:lnTo>
                    <a:pt x="7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3" name="Google Shape;148;p3">
              <a:extLst>
                <a:ext uri="{FF2B5EF4-FFF2-40B4-BE49-F238E27FC236}">
                  <a16:creationId xmlns:a16="http://schemas.microsoft.com/office/drawing/2014/main" id="{91E0AE37-ADC2-4A4C-8A29-D1BCBA1C45A0}"/>
                </a:ext>
              </a:extLst>
            </p:cNvPr>
            <p:cNvSpPr/>
            <p:nvPr/>
          </p:nvSpPr>
          <p:spPr>
            <a:xfrm>
              <a:off x="8846561" y="3070730"/>
              <a:ext cx="154517" cy="154517"/>
            </a:xfrm>
            <a:custGeom>
              <a:avLst/>
              <a:gdLst/>
              <a:ahLst/>
              <a:cxnLst/>
              <a:rect l="l" t="t" r="r" b="b"/>
              <a:pathLst>
                <a:path w="4823" h="4823" extrusionOk="0">
                  <a:moveTo>
                    <a:pt x="762" y="1"/>
                  </a:moveTo>
                  <a:lnTo>
                    <a:pt x="0" y="763"/>
                  </a:lnTo>
                  <a:lnTo>
                    <a:pt x="1643" y="2406"/>
                  </a:lnTo>
                  <a:lnTo>
                    <a:pt x="0" y="4061"/>
                  </a:lnTo>
                  <a:lnTo>
                    <a:pt x="762" y="4823"/>
                  </a:lnTo>
                  <a:lnTo>
                    <a:pt x="2417" y="3180"/>
                  </a:lnTo>
                  <a:lnTo>
                    <a:pt x="4060" y="4823"/>
                  </a:lnTo>
                  <a:lnTo>
                    <a:pt x="4822" y="4061"/>
                  </a:lnTo>
                  <a:lnTo>
                    <a:pt x="3179" y="2406"/>
                  </a:lnTo>
                  <a:lnTo>
                    <a:pt x="4822" y="763"/>
                  </a:lnTo>
                  <a:lnTo>
                    <a:pt x="4060" y="1"/>
                  </a:lnTo>
                  <a:lnTo>
                    <a:pt x="2417" y="1644"/>
                  </a:lnTo>
                  <a:lnTo>
                    <a:pt x="7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grpSp>
        <p:nvGrpSpPr>
          <p:cNvPr id="34" name="Google Shape;149;p3">
            <a:extLst>
              <a:ext uri="{FF2B5EF4-FFF2-40B4-BE49-F238E27FC236}">
                <a16:creationId xmlns:a16="http://schemas.microsoft.com/office/drawing/2014/main" id="{F31A90A6-0D46-4390-BA38-189C544B04BC}"/>
              </a:ext>
            </a:extLst>
          </p:cNvPr>
          <p:cNvGrpSpPr/>
          <p:nvPr userDrawn="1"/>
        </p:nvGrpSpPr>
        <p:grpSpPr>
          <a:xfrm>
            <a:off x="11752698" y="4962432"/>
            <a:ext cx="241605" cy="393934"/>
            <a:chOff x="8814523" y="4301099"/>
            <a:chExt cx="181204" cy="295450"/>
          </a:xfrm>
          <a:solidFill>
            <a:schemeClr val="accent6"/>
          </a:solidFill>
        </p:grpSpPr>
        <p:sp>
          <p:nvSpPr>
            <p:cNvPr id="35" name="Google Shape;150;p3">
              <a:extLst>
                <a:ext uri="{FF2B5EF4-FFF2-40B4-BE49-F238E27FC236}">
                  <a16:creationId xmlns:a16="http://schemas.microsoft.com/office/drawing/2014/main" id="{97116E8B-0FEA-427F-8B2F-DCCCBECD224B}"/>
                </a:ext>
              </a:extLst>
            </p:cNvPr>
            <p:cNvSpPr/>
            <p:nvPr/>
          </p:nvSpPr>
          <p:spPr>
            <a:xfrm>
              <a:off x="8814523" y="4429633"/>
              <a:ext cx="44660" cy="37996"/>
            </a:xfrm>
            <a:custGeom>
              <a:avLst/>
              <a:gdLst/>
              <a:ahLst/>
              <a:cxnLst/>
              <a:rect l="l" t="t" r="r" b="b"/>
              <a:pathLst>
                <a:path w="1394" h="1186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74" y="1185"/>
                    <a:pt x="798" y="1185"/>
                  </a:cubicBezTo>
                  <a:cubicBezTo>
                    <a:pt x="1131" y="1185"/>
                    <a:pt x="1393" y="923"/>
                    <a:pt x="1393" y="602"/>
                  </a:cubicBezTo>
                  <a:cubicBezTo>
                    <a:pt x="1393" y="238"/>
                    <a:pt x="1097" y="1"/>
                    <a:pt x="79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6" name="Google Shape;151;p3">
              <a:extLst>
                <a:ext uri="{FF2B5EF4-FFF2-40B4-BE49-F238E27FC236}">
                  <a16:creationId xmlns:a16="http://schemas.microsoft.com/office/drawing/2014/main" id="{640FCB7D-AE14-4B81-9E2C-2836398C02FD}"/>
                </a:ext>
              </a:extLst>
            </p:cNvPr>
            <p:cNvSpPr/>
            <p:nvPr/>
          </p:nvSpPr>
          <p:spPr>
            <a:xfrm>
              <a:off x="8951067" y="4429633"/>
              <a:ext cx="44660" cy="37996"/>
            </a:xfrm>
            <a:custGeom>
              <a:avLst/>
              <a:gdLst/>
              <a:ahLst/>
              <a:cxnLst/>
              <a:rect l="l" t="t" r="r" b="b"/>
              <a:pathLst>
                <a:path w="1394" h="1186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62" y="1185"/>
                    <a:pt x="798" y="1185"/>
                  </a:cubicBezTo>
                  <a:cubicBezTo>
                    <a:pt x="1120" y="1185"/>
                    <a:pt x="1393" y="923"/>
                    <a:pt x="1393" y="602"/>
                  </a:cubicBezTo>
                  <a:cubicBezTo>
                    <a:pt x="1393" y="238"/>
                    <a:pt x="1098" y="1"/>
                    <a:pt x="79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7" name="Google Shape;152;p3">
              <a:extLst>
                <a:ext uri="{FF2B5EF4-FFF2-40B4-BE49-F238E27FC236}">
                  <a16:creationId xmlns:a16="http://schemas.microsoft.com/office/drawing/2014/main" id="{78384570-194A-4FB6-9D39-7CBEAC4BD519}"/>
                </a:ext>
              </a:extLst>
            </p:cNvPr>
            <p:cNvSpPr/>
            <p:nvPr/>
          </p:nvSpPr>
          <p:spPr>
            <a:xfrm>
              <a:off x="8814523" y="4301099"/>
              <a:ext cx="44660" cy="37964"/>
            </a:xfrm>
            <a:custGeom>
              <a:avLst/>
              <a:gdLst/>
              <a:ahLst/>
              <a:cxnLst/>
              <a:rect l="l" t="t" r="r" b="b"/>
              <a:pathLst>
                <a:path w="1394" h="1185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74" y="1185"/>
                    <a:pt x="798" y="1185"/>
                  </a:cubicBezTo>
                  <a:cubicBezTo>
                    <a:pt x="1131" y="1185"/>
                    <a:pt x="1393" y="923"/>
                    <a:pt x="1393" y="601"/>
                  </a:cubicBezTo>
                  <a:cubicBezTo>
                    <a:pt x="1393" y="238"/>
                    <a:pt x="1097" y="1"/>
                    <a:pt x="79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8" name="Google Shape;153;p3">
              <a:extLst>
                <a:ext uri="{FF2B5EF4-FFF2-40B4-BE49-F238E27FC236}">
                  <a16:creationId xmlns:a16="http://schemas.microsoft.com/office/drawing/2014/main" id="{435FBDC7-C783-48F9-8D41-7CF62F0CF01A}"/>
                </a:ext>
              </a:extLst>
            </p:cNvPr>
            <p:cNvSpPr/>
            <p:nvPr/>
          </p:nvSpPr>
          <p:spPr>
            <a:xfrm>
              <a:off x="8951067" y="4301099"/>
              <a:ext cx="44660" cy="37964"/>
            </a:xfrm>
            <a:custGeom>
              <a:avLst/>
              <a:gdLst/>
              <a:ahLst/>
              <a:cxnLst/>
              <a:rect l="l" t="t" r="r" b="b"/>
              <a:pathLst>
                <a:path w="1394" h="1185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62" y="1185"/>
                    <a:pt x="798" y="1185"/>
                  </a:cubicBezTo>
                  <a:cubicBezTo>
                    <a:pt x="1120" y="1185"/>
                    <a:pt x="1393" y="923"/>
                    <a:pt x="1393" y="601"/>
                  </a:cubicBezTo>
                  <a:cubicBezTo>
                    <a:pt x="1393" y="238"/>
                    <a:pt x="1098" y="1"/>
                    <a:pt x="79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9" name="Google Shape;154;p3">
              <a:extLst>
                <a:ext uri="{FF2B5EF4-FFF2-40B4-BE49-F238E27FC236}">
                  <a16:creationId xmlns:a16="http://schemas.microsoft.com/office/drawing/2014/main" id="{90BA0C70-D8B0-4C83-B1DB-87791CFAE3A9}"/>
                </a:ext>
              </a:extLst>
            </p:cNvPr>
            <p:cNvSpPr/>
            <p:nvPr/>
          </p:nvSpPr>
          <p:spPr>
            <a:xfrm>
              <a:off x="8814523" y="4558328"/>
              <a:ext cx="44660" cy="38221"/>
            </a:xfrm>
            <a:custGeom>
              <a:avLst/>
              <a:gdLst/>
              <a:ahLst/>
              <a:cxnLst/>
              <a:rect l="l" t="t" r="r" b="b"/>
              <a:pathLst>
                <a:path w="1394" h="1193" extrusionOk="0">
                  <a:moveTo>
                    <a:pt x="799" y="0"/>
                  </a:moveTo>
                  <a:cubicBezTo>
                    <a:pt x="652" y="0"/>
                    <a:pt x="502" y="56"/>
                    <a:pt x="381" y="180"/>
                  </a:cubicBezTo>
                  <a:cubicBezTo>
                    <a:pt x="0" y="550"/>
                    <a:pt x="274" y="1193"/>
                    <a:pt x="798" y="1193"/>
                  </a:cubicBezTo>
                  <a:cubicBezTo>
                    <a:pt x="1131" y="1193"/>
                    <a:pt x="1393" y="919"/>
                    <a:pt x="1393" y="597"/>
                  </a:cubicBezTo>
                  <a:cubicBezTo>
                    <a:pt x="1393" y="237"/>
                    <a:pt x="1102" y="0"/>
                    <a:pt x="79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40" name="Google Shape;155;p3">
              <a:extLst>
                <a:ext uri="{FF2B5EF4-FFF2-40B4-BE49-F238E27FC236}">
                  <a16:creationId xmlns:a16="http://schemas.microsoft.com/office/drawing/2014/main" id="{31E6DDF4-6BA4-4660-99B2-75001D50BD06}"/>
                </a:ext>
              </a:extLst>
            </p:cNvPr>
            <p:cNvSpPr/>
            <p:nvPr/>
          </p:nvSpPr>
          <p:spPr>
            <a:xfrm>
              <a:off x="8951067" y="4558328"/>
              <a:ext cx="44660" cy="38221"/>
            </a:xfrm>
            <a:custGeom>
              <a:avLst/>
              <a:gdLst/>
              <a:ahLst/>
              <a:cxnLst/>
              <a:rect l="l" t="t" r="r" b="b"/>
              <a:pathLst>
                <a:path w="1394" h="1193" extrusionOk="0">
                  <a:moveTo>
                    <a:pt x="799" y="0"/>
                  </a:moveTo>
                  <a:cubicBezTo>
                    <a:pt x="652" y="0"/>
                    <a:pt x="502" y="56"/>
                    <a:pt x="381" y="180"/>
                  </a:cubicBezTo>
                  <a:cubicBezTo>
                    <a:pt x="0" y="550"/>
                    <a:pt x="262" y="1193"/>
                    <a:pt x="798" y="1193"/>
                  </a:cubicBezTo>
                  <a:cubicBezTo>
                    <a:pt x="1120" y="1193"/>
                    <a:pt x="1393" y="919"/>
                    <a:pt x="1393" y="597"/>
                  </a:cubicBezTo>
                  <a:cubicBezTo>
                    <a:pt x="1393" y="237"/>
                    <a:pt x="1102" y="0"/>
                    <a:pt x="79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41" name="Google Shape;156;p3">
            <a:extLst>
              <a:ext uri="{FF2B5EF4-FFF2-40B4-BE49-F238E27FC236}">
                <a16:creationId xmlns:a16="http://schemas.microsoft.com/office/drawing/2014/main" id="{05C271E6-B21B-4B92-8801-417AD08BEC2B}"/>
              </a:ext>
            </a:extLst>
          </p:cNvPr>
          <p:cNvSpPr/>
          <p:nvPr userDrawn="1"/>
        </p:nvSpPr>
        <p:spPr>
          <a:xfrm>
            <a:off x="239880" y="2937418"/>
            <a:ext cx="203572" cy="203952"/>
          </a:xfrm>
          <a:custGeom>
            <a:avLst/>
            <a:gdLst/>
            <a:ahLst/>
            <a:cxnLst/>
            <a:rect l="l" t="t" r="r" b="b"/>
            <a:pathLst>
              <a:path w="5883" h="5894" extrusionOk="0">
                <a:moveTo>
                  <a:pt x="1" y="0"/>
                </a:moveTo>
                <a:lnTo>
                  <a:pt x="1" y="5894"/>
                </a:lnTo>
                <a:lnTo>
                  <a:pt x="5882" y="5894"/>
                </a:lnTo>
                <a:lnTo>
                  <a:pt x="5882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grpSp>
        <p:nvGrpSpPr>
          <p:cNvPr id="42" name="Google Shape;157;p3">
            <a:extLst>
              <a:ext uri="{FF2B5EF4-FFF2-40B4-BE49-F238E27FC236}">
                <a16:creationId xmlns:a16="http://schemas.microsoft.com/office/drawing/2014/main" id="{A5589FA0-2741-44C5-A5D5-37309CB2197F}"/>
              </a:ext>
            </a:extLst>
          </p:cNvPr>
          <p:cNvGrpSpPr/>
          <p:nvPr userDrawn="1"/>
        </p:nvGrpSpPr>
        <p:grpSpPr>
          <a:xfrm>
            <a:off x="238675" y="3876030"/>
            <a:ext cx="206039" cy="591711"/>
            <a:chOff x="179009" y="2072968"/>
            <a:chExt cx="190870" cy="548151"/>
          </a:xfrm>
          <a:solidFill>
            <a:schemeClr val="accent6"/>
          </a:solidFill>
        </p:grpSpPr>
        <p:sp>
          <p:nvSpPr>
            <p:cNvPr id="43" name="Google Shape;158;p3">
              <a:extLst>
                <a:ext uri="{FF2B5EF4-FFF2-40B4-BE49-F238E27FC236}">
                  <a16:creationId xmlns:a16="http://schemas.microsoft.com/office/drawing/2014/main" id="{E0761258-3FC3-45E0-91A1-E8130C64B8D2}"/>
                </a:ext>
              </a:extLst>
            </p:cNvPr>
            <p:cNvSpPr/>
            <p:nvPr/>
          </p:nvSpPr>
          <p:spPr>
            <a:xfrm>
              <a:off x="179009" y="2072968"/>
              <a:ext cx="190870" cy="190870"/>
            </a:xfrm>
            <a:custGeom>
              <a:avLst/>
              <a:gdLst/>
              <a:ahLst/>
              <a:cxnLst/>
              <a:rect l="l" t="t" r="r" b="b"/>
              <a:pathLst>
                <a:path w="5954" h="5954" extrusionOk="0">
                  <a:moveTo>
                    <a:pt x="941" y="1"/>
                  </a:moveTo>
                  <a:lnTo>
                    <a:pt x="0" y="953"/>
                  </a:lnTo>
                  <a:lnTo>
                    <a:pt x="2036" y="2977"/>
                  </a:lnTo>
                  <a:lnTo>
                    <a:pt x="0" y="5013"/>
                  </a:lnTo>
                  <a:lnTo>
                    <a:pt x="941" y="5954"/>
                  </a:lnTo>
                  <a:lnTo>
                    <a:pt x="2977" y="3930"/>
                  </a:lnTo>
                  <a:lnTo>
                    <a:pt x="5013" y="5954"/>
                  </a:lnTo>
                  <a:lnTo>
                    <a:pt x="5953" y="5013"/>
                  </a:lnTo>
                  <a:lnTo>
                    <a:pt x="3929" y="2977"/>
                  </a:lnTo>
                  <a:lnTo>
                    <a:pt x="5953" y="953"/>
                  </a:lnTo>
                  <a:lnTo>
                    <a:pt x="5013" y="1"/>
                  </a:lnTo>
                  <a:lnTo>
                    <a:pt x="2977" y="2037"/>
                  </a:lnTo>
                  <a:lnTo>
                    <a:pt x="94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44" name="Google Shape;159;p3">
              <a:extLst>
                <a:ext uri="{FF2B5EF4-FFF2-40B4-BE49-F238E27FC236}">
                  <a16:creationId xmlns:a16="http://schemas.microsoft.com/office/drawing/2014/main" id="{547BE6F4-361E-434B-BD43-293AB51C863D}"/>
                </a:ext>
              </a:extLst>
            </p:cNvPr>
            <p:cNvSpPr/>
            <p:nvPr/>
          </p:nvSpPr>
          <p:spPr>
            <a:xfrm>
              <a:off x="179009" y="2429864"/>
              <a:ext cx="190870" cy="191255"/>
            </a:xfrm>
            <a:custGeom>
              <a:avLst/>
              <a:gdLst/>
              <a:ahLst/>
              <a:cxnLst/>
              <a:rect l="l" t="t" r="r" b="b"/>
              <a:pathLst>
                <a:path w="5954" h="5966" extrusionOk="0">
                  <a:moveTo>
                    <a:pt x="941" y="0"/>
                  </a:moveTo>
                  <a:lnTo>
                    <a:pt x="0" y="953"/>
                  </a:lnTo>
                  <a:lnTo>
                    <a:pt x="2036" y="2988"/>
                  </a:lnTo>
                  <a:lnTo>
                    <a:pt x="0" y="5013"/>
                  </a:lnTo>
                  <a:lnTo>
                    <a:pt x="941" y="5965"/>
                  </a:lnTo>
                  <a:lnTo>
                    <a:pt x="2977" y="3929"/>
                  </a:lnTo>
                  <a:lnTo>
                    <a:pt x="5013" y="5965"/>
                  </a:lnTo>
                  <a:lnTo>
                    <a:pt x="5953" y="5013"/>
                  </a:lnTo>
                  <a:lnTo>
                    <a:pt x="3929" y="2988"/>
                  </a:lnTo>
                  <a:lnTo>
                    <a:pt x="5953" y="953"/>
                  </a:lnTo>
                  <a:lnTo>
                    <a:pt x="5013" y="0"/>
                  </a:lnTo>
                  <a:lnTo>
                    <a:pt x="2977" y="2036"/>
                  </a:lnTo>
                  <a:lnTo>
                    <a:pt x="94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grpSp>
        <p:nvGrpSpPr>
          <p:cNvPr id="45" name="Google Shape;160;p3">
            <a:extLst>
              <a:ext uri="{FF2B5EF4-FFF2-40B4-BE49-F238E27FC236}">
                <a16:creationId xmlns:a16="http://schemas.microsoft.com/office/drawing/2014/main" id="{C3B5108A-95D3-4B99-A7FF-2C87076BD7B2}"/>
              </a:ext>
            </a:extLst>
          </p:cNvPr>
          <p:cNvGrpSpPr/>
          <p:nvPr userDrawn="1"/>
        </p:nvGrpSpPr>
        <p:grpSpPr>
          <a:xfrm>
            <a:off x="238669" y="6293087"/>
            <a:ext cx="372841" cy="346406"/>
            <a:chOff x="6672" y="3464315"/>
            <a:chExt cx="279631" cy="259804"/>
          </a:xfrm>
          <a:solidFill>
            <a:schemeClr val="accent6"/>
          </a:solidFill>
        </p:grpSpPr>
        <p:sp>
          <p:nvSpPr>
            <p:cNvPr id="46" name="Google Shape;161;p3">
              <a:extLst>
                <a:ext uri="{FF2B5EF4-FFF2-40B4-BE49-F238E27FC236}">
                  <a16:creationId xmlns:a16="http://schemas.microsoft.com/office/drawing/2014/main" id="{432265DE-E7EC-43EA-9D6E-FC368B80BB98}"/>
                </a:ext>
              </a:extLst>
            </p:cNvPr>
            <p:cNvSpPr/>
            <p:nvPr/>
          </p:nvSpPr>
          <p:spPr>
            <a:xfrm>
              <a:off x="246938" y="3577534"/>
              <a:ext cx="39365" cy="33526"/>
            </a:xfrm>
            <a:custGeom>
              <a:avLst/>
              <a:gdLst/>
              <a:ahLst/>
              <a:cxnLst/>
              <a:rect l="l" t="t" r="r" b="b"/>
              <a:pathLst>
                <a:path w="1227" h="1045" extrusionOk="0">
                  <a:moveTo>
                    <a:pt x="526" y="1"/>
                  </a:moveTo>
                  <a:cubicBezTo>
                    <a:pt x="257" y="1"/>
                    <a:pt x="1" y="206"/>
                    <a:pt x="1" y="520"/>
                  </a:cubicBezTo>
                  <a:cubicBezTo>
                    <a:pt x="1" y="806"/>
                    <a:pt x="239" y="1044"/>
                    <a:pt x="524" y="1044"/>
                  </a:cubicBezTo>
                  <a:cubicBezTo>
                    <a:pt x="989" y="1044"/>
                    <a:pt x="1227" y="484"/>
                    <a:pt x="894" y="151"/>
                  </a:cubicBezTo>
                  <a:cubicBezTo>
                    <a:pt x="786" y="47"/>
                    <a:pt x="655" y="1"/>
                    <a:pt x="5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47" name="Google Shape;162;p3">
              <a:extLst>
                <a:ext uri="{FF2B5EF4-FFF2-40B4-BE49-F238E27FC236}">
                  <a16:creationId xmlns:a16="http://schemas.microsoft.com/office/drawing/2014/main" id="{43669EB7-3AF3-4396-872A-8150373792B9}"/>
                </a:ext>
              </a:extLst>
            </p:cNvPr>
            <p:cNvSpPr/>
            <p:nvPr/>
          </p:nvSpPr>
          <p:spPr>
            <a:xfrm>
              <a:off x="126982" y="3577534"/>
              <a:ext cx="39012" cy="33526"/>
            </a:xfrm>
            <a:custGeom>
              <a:avLst/>
              <a:gdLst/>
              <a:ahLst/>
              <a:cxnLst/>
              <a:rect l="l" t="t" r="r" b="b"/>
              <a:pathLst>
                <a:path w="1216" h="1045" extrusionOk="0">
                  <a:moveTo>
                    <a:pt x="527" y="1"/>
                  </a:moveTo>
                  <a:cubicBezTo>
                    <a:pt x="257" y="1"/>
                    <a:pt x="1" y="206"/>
                    <a:pt x="1" y="520"/>
                  </a:cubicBezTo>
                  <a:cubicBezTo>
                    <a:pt x="1" y="806"/>
                    <a:pt x="227" y="1044"/>
                    <a:pt x="525" y="1044"/>
                  </a:cubicBezTo>
                  <a:cubicBezTo>
                    <a:pt x="989" y="1044"/>
                    <a:pt x="1215" y="484"/>
                    <a:pt x="894" y="151"/>
                  </a:cubicBezTo>
                  <a:cubicBezTo>
                    <a:pt x="786" y="47"/>
                    <a:pt x="655" y="1"/>
                    <a:pt x="5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48" name="Google Shape;163;p3">
              <a:extLst>
                <a:ext uri="{FF2B5EF4-FFF2-40B4-BE49-F238E27FC236}">
                  <a16:creationId xmlns:a16="http://schemas.microsoft.com/office/drawing/2014/main" id="{35BB2D63-D72A-4EFE-BFAF-A3A8A130F921}"/>
                </a:ext>
              </a:extLst>
            </p:cNvPr>
            <p:cNvSpPr/>
            <p:nvPr/>
          </p:nvSpPr>
          <p:spPr>
            <a:xfrm>
              <a:off x="6672" y="3577374"/>
              <a:ext cx="39365" cy="33687"/>
            </a:xfrm>
            <a:custGeom>
              <a:avLst/>
              <a:gdLst/>
              <a:ahLst/>
              <a:cxnLst/>
              <a:rect l="l" t="t" r="r" b="b"/>
              <a:pathLst>
                <a:path w="1227" h="1050" extrusionOk="0">
                  <a:moveTo>
                    <a:pt x="531" y="0"/>
                  </a:moveTo>
                  <a:cubicBezTo>
                    <a:pt x="262" y="0"/>
                    <a:pt x="1" y="211"/>
                    <a:pt x="1" y="525"/>
                  </a:cubicBezTo>
                  <a:cubicBezTo>
                    <a:pt x="1" y="811"/>
                    <a:pt x="239" y="1049"/>
                    <a:pt x="524" y="1049"/>
                  </a:cubicBezTo>
                  <a:cubicBezTo>
                    <a:pt x="989" y="1049"/>
                    <a:pt x="1227" y="489"/>
                    <a:pt x="893" y="156"/>
                  </a:cubicBezTo>
                  <a:cubicBezTo>
                    <a:pt x="790" y="48"/>
                    <a:pt x="660" y="0"/>
                    <a:pt x="5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49" name="Google Shape;164;p3">
              <a:extLst>
                <a:ext uri="{FF2B5EF4-FFF2-40B4-BE49-F238E27FC236}">
                  <a16:creationId xmlns:a16="http://schemas.microsoft.com/office/drawing/2014/main" id="{2BB2A001-1114-46B1-B155-786BD87CF0E0}"/>
                </a:ext>
              </a:extLst>
            </p:cNvPr>
            <p:cNvSpPr/>
            <p:nvPr/>
          </p:nvSpPr>
          <p:spPr>
            <a:xfrm>
              <a:off x="246938" y="3464315"/>
              <a:ext cx="39365" cy="33655"/>
            </a:xfrm>
            <a:custGeom>
              <a:avLst/>
              <a:gdLst/>
              <a:ahLst/>
              <a:cxnLst/>
              <a:rect l="l" t="t" r="r" b="b"/>
              <a:pathLst>
                <a:path w="1227" h="1049" extrusionOk="0">
                  <a:moveTo>
                    <a:pt x="526" y="0"/>
                  </a:moveTo>
                  <a:cubicBezTo>
                    <a:pt x="257" y="0"/>
                    <a:pt x="1" y="211"/>
                    <a:pt x="1" y="525"/>
                  </a:cubicBezTo>
                  <a:cubicBezTo>
                    <a:pt x="1" y="811"/>
                    <a:pt x="239" y="1049"/>
                    <a:pt x="524" y="1049"/>
                  </a:cubicBezTo>
                  <a:cubicBezTo>
                    <a:pt x="989" y="1049"/>
                    <a:pt x="1227" y="489"/>
                    <a:pt x="894" y="156"/>
                  </a:cubicBezTo>
                  <a:cubicBezTo>
                    <a:pt x="786" y="48"/>
                    <a:pt x="654" y="0"/>
                    <a:pt x="5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50" name="Google Shape;165;p3">
              <a:extLst>
                <a:ext uri="{FF2B5EF4-FFF2-40B4-BE49-F238E27FC236}">
                  <a16:creationId xmlns:a16="http://schemas.microsoft.com/office/drawing/2014/main" id="{4B47BD24-DEC6-4DDA-91E3-FAC71BD82E30}"/>
                </a:ext>
              </a:extLst>
            </p:cNvPr>
            <p:cNvSpPr/>
            <p:nvPr/>
          </p:nvSpPr>
          <p:spPr>
            <a:xfrm>
              <a:off x="126982" y="3464315"/>
              <a:ext cx="39012" cy="33655"/>
            </a:xfrm>
            <a:custGeom>
              <a:avLst/>
              <a:gdLst/>
              <a:ahLst/>
              <a:cxnLst/>
              <a:rect l="l" t="t" r="r" b="b"/>
              <a:pathLst>
                <a:path w="1216" h="1049" extrusionOk="0">
                  <a:moveTo>
                    <a:pt x="523" y="0"/>
                  </a:moveTo>
                  <a:cubicBezTo>
                    <a:pt x="257" y="0"/>
                    <a:pt x="1" y="211"/>
                    <a:pt x="1" y="525"/>
                  </a:cubicBezTo>
                  <a:cubicBezTo>
                    <a:pt x="1" y="811"/>
                    <a:pt x="227" y="1049"/>
                    <a:pt x="525" y="1049"/>
                  </a:cubicBezTo>
                  <a:cubicBezTo>
                    <a:pt x="989" y="1049"/>
                    <a:pt x="1215" y="489"/>
                    <a:pt x="882" y="156"/>
                  </a:cubicBezTo>
                  <a:cubicBezTo>
                    <a:pt x="778" y="48"/>
                    <a:pt x="649" y="0"/>
                    <a:pt x="5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51" name="Google Shape;166;p3">
              <a:extLst>
                <a:ext uri="{FF2B5EF4-FFF2-40B4-BE49-F238E27FC236}">
                  <a16:creationId xmlns:a16="http://schemas.microsoft.com/office/drawing/2014/main" id="{5057F592-8C31-4438-9A39-2EADCD801886}"/>
                </a:ext>
              </a:extLst>
            </p:cNvPr>
            <p:cNvSpPr/>
            <p:nvPr/>
          </p:nvSpPr>
          <p:spPr>
            <a:xfrm>
              <a:off x="6672" y="3464315"/>
              <a:ext cx="39365" cy="33655"/>
            </a:xfrm>
            <a:custGeom>
              <a:avLst/>
              <a:gdLst/>
              <a:ahLst/>
              <a:cxnLst/>
              <a:rect l="l" t="t" r="r" b="b"/>
              <a:pathLst>
                <a:path w="1227" h="1049" extrusionOk="0">
                  <a:moveTo>
                    <a:pt x="531" y="0"/>
                  </a:moveTo>
                  <a:cubicBezTo>
                    <a:pt x="262" y="0"/>
                    <a:pt x="1" y="211"/>
                    <a:pt x="1" y="525"/>
                  </a:cubicBezTo>
                  <a:cubicBezTo>
                    <a:pt x="1" y="811"/>
                    <a:pt x="239" y="1049"/>
                    <a:pt x="524" y="1049"/>
                  </a:cubicBezTo>
                  <a:cubicBezTo>
                    <a:pt x="989" y="1049"/>
                    <a:pt x="1227" y="489"/>
                    <a:pt x="893" y="156"/>
                  </a:cubicBezTo>
                  <a:cubicBezTo>
                    <a:pt x="790" y="48"/>
                    <a:pt x="660" y="0"/>
                    <a:pt x="5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52" name="Google Shape;167;p3">
              <a:extLst>
                <a:ext uri="{FF2B5EF4-FFF2-40B4-BE49-F238E27FC236}">
                  <a16:creationId xmlns:a16="http://schemas.microsoft.com/office/drawing/2014/main" id="{81D89FAC-2AB0-4FC8-9EE9-882070BACA4E}"/>
                </a:ext>
              </a:extLst>
            </p:cNvPr>
            <p:cNvSpPr/>
            <p:nvPr/>
          </p:nvSpPr>
          <p:spPr>
            <a:xfrm>
              <a:off x="246938" y="3690721"/>
              <a:ext cx="39365" cy="33398"/>
            </a:xfrm>
            <a:custGeom>
              <a:avLst/>
              <a:gdLst/>
              <a:ahLst/>
              <a:cxnLst/>
              <a:rect l="l" t="t" r="r" b="b"/>
              <a:pathLst>
                <a:path w="1227" h="1041" extrusionOk="0">
                  <a:moveTo>
                    <a:pt x="521" y="1"/>
                  </a:moveTo>
                  <a:cubicBezTo>
                    <a:pt x="254" y="1"/>
                    <a:pt x="1" y="208"/>
                    <a:pt x="1" y="528"/>
                  </a:cubicBezTo>
                  <a:cubicBezTo>
                    <a:pt x="1" y="814"/>
                    <a:pt x="239" y="1040"/>
                    <a:pt x="524" y="1040"/>
                  </a:cubicBezTo>
                  <a:cubicBezTo>
                    <a:pt x="989" y="1040"/>
                    <a:pt x="1227" y="481"/>
                    <a:pt x="894" y="159"/>
                  </a:cubicBezTo>
                  <a:cubicBezTo>
                    <a:pt x="784" y="50"/>
                    <a:pt x="651" y="1"/>
                    <a:pt x="52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53" name="Google Shape;168;p3">
              <a:extLst>
                <a:ext uri="{FF2B5EF4-FFF2-40B4-BE49-F238E27FC236}">
                  <a16:creationId xmlns:a16="http://schemas.microsoft.com/office/drawing/2014/main" id="{F3706F5B-4CA0-4912-89DE-C766EC0D3AEB}"/>
                </a:ext>
              </a:extLst>
            </p:cNvPr>
            <p:cNvSpPr/>
            <p:nvPr/>
          </p:nvSpPr>
          <p:spPr>
            <a:xfrm>
              <a:off x="126982" y="3690625"/>
              <a:ext cx="39012" cy="33494"/>
            </a:xfrm>
            <a:custGeom>
              <a:avLst/>
              <a:gdLst/>
              <a:ahLst/>
              <a:cxnLst/>
              <a:rect l="l" t="t" r="r" b="b"/>
              <a:pathLst>
                <a:path w="1216" h="1044" extrusionOk="0">
                  <a:moveTo>
                    <a:pt x="525" y="0"/>
                  </a:moveTo>
                  <a:cubicBezTo>
                    <a:pt x="259" y="0"/>
                    <a:pt x="1" y="208"/>
                    <a:pt x="1" y="531"/>
                  </a:cubicBezTo>
                  <a:cubicBezTo>
                    <a:pt x="1" y="817"/>
                    <a:pt x="227" y="1043"/>
                    <a:pt x="525" y="1043"/>
                  </a:cubicBezTo>
                  <a:cubicBezTo>
                    <a:pt x="989" y="1043"/>
                    <a:pt x="1215" y="484"/>
                    <a:pt x="882" y="150"/>
                  </a:cubicBezTo>
                  <a:cubicBezTo>
                    <a:pt x="779" y="47"/>
                    <a:pt x="651" y="0"/>
                    <a:pt x="5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54" name="Google Shape;169;p3">
              <a:extLst>
                <a:ext uri="{FF2B5EF4-FFF2-40B4-BE49-F238E27FC236}">
                  <a16:creationId xmlns:a16="http://schemas.microsoft.com/office/drawing/2014/main" id="{4294838B-8830-4415-A4C4-019CA64FB31F}"/>
                </a:ext>
              </a:extLst>
            </p:cNvPr>
            <p:cNvSpPr/>
            <p:nvPr/>
          </p:nvSpPr>
          <p:spPr>
            <a:xfrm>
              <a:off x="6672" y="3690625"/>
              <a:ext cx="39365" cy="33494"/>
            </a:xfrm>
            <a:custGeom>
              <a:avLst/>
              <a:gdLst/>
              <a:ahLst/>
              <a:cxnLst/>
              <a:rect l="l" t="t" r="r" b="b"/>
              <a:pathLst>
                <a:path w="1227" h="1044" extrusionOk="0">
                  <a:moveTo>
                    <a:pt x="528" y="0"/>
                  </a:moveTo>
                  <a:cubicBezTo>
                    <a:pt x="258" y="0"/>
                    <a:pt x="1" y="208"/>
                    <a:pt x="1" y="531"/>
                  </a:cubicBezTo>
                  <a:cubicBezTo>
                    <a:pt x="1" y="817"/>
                    <a:pt x="239" y="1043"/>
                    <a:pt x="524" y="1043"/>
                  </a:cubicBezTo>
                  <a:cubicBezTo>
                    <a:pt x="989" y="1043"/>
                    <a:pt x="1227" y="484"/>
                    <a:pt x="893" y="150"/>
                  </a:cubicBezTo>
                  <a:cubicBezTo>
                    <a:pt x="786" y="47"/>
                    <a:pt x="656" y="0"/>
                    <a:pt x="5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55" name="Google Shape;170;p3">
            <a:extLst>
              <a:ext uri="{FF2B5EF4-FFF2-40B4-BE49-F238E27FC236}">
                <a16:creationId xmlns:a16="http://schemas.microsoft.com/office/drawing/2014/main" id="{3AFF76AC-07A7-4B42-939E-97DA9A5B665C}"/>
              </a:ext>
            </a:extLst>
          </p:cNvPr>
          <p:cNvSpPr/>
          <p:nvPr userDrawn="1"/>
        </p:nvSpPr>
        <p:spPr>
          <a:xfrm>
            <a:off x="809322" y="6498374"/>
            <a:ext cx="141633" cy="141120"/>
          </a:xfrm>
          <a:custGeom>
            <a:avLst/>
            <a:gdLst/>
            <a:ahLst/>
            <a:cxnLst/>
            <a:rect l="l" t="t" r="r" b="b"/>
            <a:pathLst>
              <a:path w="3311" h="3299" extrusionOk="0">
                <a:moveTo>
                  <a:pt x="525" y="1"/>
                </a:moveTo>
                <a:lnTo>
                  <a:pt x="1" y="524"/>
                </a:lnTo>
                <a:lnTo>
                  <a:pt x="1132" y="1656"/>
                </a:lnTo>
                <a:lnTo>
                  <a:pt x="1" y="2775"/>
                </a:lnTo>
                <a:lnTo>
                  <a:pt x="525" y="3299"/>
                </a:lnTo>
                <a:lnTo>
                  <a:pt x="1656" y="2179"/>
                </a:lnTo>
                <a:lnTo>
                  <a:pt x="2775" y="3299"/>
                </a:lnTo>
                <a:lnTo>
                  <a:pt x="3311" y="2775"/>
                </a:lnTo>
                <a:lnTo>
                  <a:pt x="2180" y="1656"/>
                </a:lnTo>
                <a:lnTo>
                  <a:pt x="3311" y="524"/>
                </a:lnTo>
                <a:lnTo>
                  <a:pt x="2775" y="1"/>
                </a:lnTo>
                <a:lnTo>
                  <a:pt x="1656" y="1132"/>
                </a:lnTo>
                <a:lnTo>
                  <a:pt x="525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56" name="Google Shape;171;p3">
            <a:extLst>
              <a:ext uri="{FF2B5EF4-FFF2-40B4-BE49-F238E27FC236}">
                <a16:creationId xmlns:a16="http://schemas.microsoft.com/office/drawing/2014/main" id="{A50586F4-00BD-40B2-95E2-B45488A9F86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4700400" y="1666434"/>
            <a:ext cx="2791200" cy="19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998">
                <a:solidFill>
                  <a:schemeClr val="lt2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9pPr>
          </a:lstStyle>
          <a:p>
            <a:r>
              <a:t>xx%</a:t>
            </a:r>
          </a:p>
        </p:txBody>
      </p:sp>
      <p:sp>
        <p:nvSpPr>
          <p:cNvPr id="57" name="Google Shape;143;p3">
            <a:extLst>
              <a:ext uri="{FF2B5EF4-FFF2-40B4-BE49-F238E27FC236}">
                <a16:creationId xmlns:a16="http://schemas.microsoft.com/office/drawing/2014/main" id="{609A0C9C-7780-4334-8A59-D0AF91B55254}"/>
              </a:ext>
            </a:extLst>
          </p:cNvPr>
          <p:cNvSpPr/>
          <p:nvPr userDrawn="1"/>
        </p:nvSpPr>
        <p:spPr>
          <a:xfrm>
            <a:off x="5124829" y="1666427"/>
            <a:ext cx="1941907" cy="1941931"/>
          </a:xfrm>
          <a:custGeom>
            <a:avLst/>
            <a:gdLst/>
            <a:ahLst/>
            <a:cxnLst/>
            <a:rect l="l" t="t" r="r" b="b"/>
            <a:pathLst>
              <a:path w="83094" h="83095" extrusionOk="0">
                <a:moveTo>
                  <a:pt x="0" y="1"/>
                </a:moveTo>
                <a:lnTo>
                  <a:pt x="0" y="83094"/>
                </a:lnTo>
                <a:lnTo>
                  <a:pt x="83094" y="83094"/>
                </a:lnTo>
                <a:lnTo>
                  <a:pt x="83094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</p:spTree>
    <p:extLst>
      <p:ext uri="{BB962C8B-B14F-4D97-AF65-F5344CB8AC3E}">
        <p14:creationId xmlns:p14="http://schemas.microsoft.com/office/powerpoint/2010/main" val="4229089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"/>
          <p:cNvSpPr/>
          <p:nvPr/>
        </p:nvSpPr>
        <p:spPr>
          <a:xfrm>
            <a:off x="7369" y="-1634"/>
            <a:ext cx="12191958" cy="2538006"/>
          </a:xfrm>
          <a:custGeom>
            <a:avLst/>
            <a:gdLst/>
            <a:ahLst/>
            <a:cxnLst/>
            <a:rect l="l" t="t" r="r" b="b"/>
            <a:pathLst>
              <a:path w="44209" h="160735" extrusionOk="0">
                <a:moveTo>
                  <a:pt x="0" y="0"/>
                </a:moveTo>
                <a:lnTo>
                  <a:pt x="0" y="160734"/>
                </a:lnTo>
                <a:lnTo>
                  <a:pt x="44208" y="160734"/>
                </a:lnTo>
                <a:lnTo>
                  <a:pt x="44208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142" name="Google Shape;142;p3"/>
          <p:cNvSpPr/>
          <p:nvPr/>
        </p:nvSpPr>
        <p:spPr>
          <a:xfrm>
            <a:off x="4925767" y="1436869"/>
            <a:ext cx="2355161" cy="2355190"/>
          </a:xfrm>
          <a:custGeom>
            <a:avLst/>
            <a:gdLst/>
            <a:ahLst/>
            <a:cxnLst/>
            <a:rect l="l" t="t" r="r" b="b"/>
            <a:pathLst>
              <a:path w="83094" h="83095" extrusionOk="0">
                <a:moveTo>
                  <a:pt x="0" y="1"/>
                </a:moveTo>
                <a:lnTo>
                  <a:pt x="0" y="83094"/>
                </a:lnTo>
                <a:lnTo>
                  <a:pt x="83094" y="83094"/>
                </a:lnTo>
                <a:lnTo>
                  <a:pt x="83094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143" name="Google Shape;143;p3"/>
          <p:cNvSpPr/>
          <p:nvPr/>
        </p:nvSpPr>
        <p:spPr>
          <a:xfrm>
            <a:off x="5124829" y="1666427"/>
            <a:ext cx="1941907" cy="1941931"/>
          </a:xfrm>
          <a:custGeom>
            <a:avLst/>
            <a:gdLst/>
            <a:ahLst/>
            <a:cxnLst/>
            <a:rect l="l" t="t" r="r" b="b"/>
            <a:pathLst>
              <a:path w="83094" h="83095" extrusionOk="0">
                <a:moveTo>
                  <a:pt x="0" y="1"/>
                </a:moveTo>
                <a:lnTo>
                  <a:pt x="0" y="83094"/>
                </a:lnTo>
                <a:lnTo>
                  <a:pt x="83094" y="83094"/>
                </a:lnTo>
                <a:lnTo>
                  <a:pt x="83094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144" name="Google Shape;144;p3"/>
          <p:cNvSpPr/>
          <p:nvPr/>
        </p:nvSpPr>
        <p:spPr>
          <a:xfrm>
            <a:off x="10953734" y="6527428"/>
            <a:ext cx="111048" cy="111048"/>
          </a:xfrm>
          <a:custGeom>
            <a:avLst/>
            <a:gdLst/>
            <a:ahLst/>
            <a:cxnLst/>
            <a:rect l="l" t="t" r="r" b="b"/>
            <a:pathLst>
              <a:path w="2596" h="2596" extrusionOk="0">
                <a:moveTo>
                  <a:pt x="0" y="0"/>
                </a:moveTo>
                <a:lnTo>
                  <a:pt x="0" y="2596"/>
                </a:lnTo>
                <a:lnTo>
                  <a:pt x="2596" y="2596"/>
                </a:lnTo>
                <a:lnTo>
                  <a:pt x="2596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145" name="Google Shape;145;p3"/>
          <p:cNvSpPr/>
          <p:nvPr/>
        </p:nvSpPr>
        <p:spPr>
          <a:xfrm>
            <a:off x="11201242" y="6530466"/>
            <a:ext cx="800180" cy="109038"/>
          </a:xfrm>
          <a:custGeom>
            <a:avLst/>
            <a:gdLst/>
            <a:ahLst/>
            <a:cxnLst/>
            <a:rect l="l" t="t" r="r" b="b"/>
            <a:pathLst>
              <a:path w="18706" h="2549" extrusionOk="0">
                <a:moveTo>
                  <a:pt x="1917" y="1"/>
                </a:moveTo>
                <a:lnTo>
                  <a:pt x="1" y="1941"/>
                </a:lnTo>
                <a:lnTo>
                  <a:pt x="334" y="2275"/>
                </a:lnTo>
                <a:lnTo>
                  <a:pt x="1917" y="667"/>
                </a:lnTo>
                <a:lnTo>
                  <a:pt x="3775" y="2548"/>
                </a:lnTo>
                <a:lnTo>
                  <a:pt x="5644" y="667"/>
                </a:lnTo>
                <a:lnTo>
                  <a:pt x="7502" y="2548"/>
                </a:lnTo>
                <a:lnTo>
                  <a:pt x="9359" y="667"/>
                </a:lnTo>
                <a:lnTo>
                  <a:pt x="11216" y="2548"/>
                </a:lnTo>
                <a:lnTo>
                  <a:pt x="13074" y="667"/>
                </a:lnTo>
                <a:lnTo>
                  <a:pt x="14931" y="2548"/>
                </a:lnTo>
                <a:lnTo>
                  <a:pt x="16788" y="667"/>
                </a:lnTo>
                <a:lnTo>
                  <a:pt x="18372" y="2275"/>
                </a:lnTo>
                <a:lnTo>
                  <a:pt x="18705" y="1941"/>
                </a:lnTo>
                <a:lnTo>
                  <a:pt x="16788" y="1"/>
                </a:lnTo>
                <a:lnTo>
                  <a:pt x="14931" y="1882"/>
                </a:lnTo>
                <a:lnTo>
                  <a:pt x="13074" y="1"/>
                </a:lnTo>
                <a:lnTo>
                  <a:pt x="11216" y="1882"/>
                </a:lnTo>
                <a:lnTo>
                  <a:pt x="9359" y="1"/>
                </a:lnTo>
                <a:lnTo>
                  <a:pt x="7502" y="1882"/>
                </a:lnTo>
                <a:lnTo>
                  <a:pt x="5644" y="1"/>
                </a:lnTo>
                <a:lnTo>
                  <a:pt x="3775" y="1882"/>
                </a:lnTo>
                <a:lnTo>
                  <a:pt x="1917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grpSp>
        <p:nvGrpSpPr>
          <p:cNvPr id="146" name="Google Shape;146;p3"/>
          <p:cNvGrpSpPr/>
          <p:nvPr/>
        </p:nvGrpSpPr>
        <p:grpSpPr>
          <a:xfrm>
            <a:off x="11795415" y="2937448"/>
            <a:ext cx="206023" cy="590515"/>
            <a:chOff x="8846561" y="2782361"/>
            <a:chExt cx="154517" cy="442886"/>
          </a:xfrm>
          <a:solidFill>
            <a:schemeClr val="accent4"/>
          </a:solidFill>
        </p:grpSpPr>
        <p:sp>
          <p:nvSpPr>
            <p:cNvPr id="147" name="Google Shape;147;p3"/>
            <p:cNvSpPr/>
            <p:nvPr/>
          </p:nvSpPr>
          <p:spPr>
            <a:xfrm>
              <a:off x="8846561" y="2782361"/>
              <a:ext cx="154517" cy="154132"/>
            </a:xfrm>
            <a:custGeom>
              <a:avLst/>
              <a:gdLst/>
              <a:ahLst/>
              <a:cxnLst/>
              <a:rect l="l" t="t" r="r" b="b"/>
              <a:pathLst>
                <a:path w="4823" h="4811" extrusionOk="0">
                  <a:moveTo>
                    <a:pt x="762" y="1"/>
                  </a:moveTo>
                  <a:lnTo>
                    <a:pt x="0" y="763"/>
                  </a:lnTo>
                  <a:lnTo>
                    <a:pt x="1643" y="2406"/>
                  </a:lnTo>
                  <a:lnTo>
                    <a:pt x="0" y="4049"/>
                  </a:lnTo>
                  <a:lnTo>
                    <a:pt x="762" y="4811"/>
                  </a:lnTo>
                  <a:lnTo>
                    <a:pt x="2417" y="3168"/>
                  </a:lnTo>
                  <a:lnTo>
                    <a:pt x="4060" y="4811"/>
                  </a:lnTo>
                  <a:lnTo>
                    <a:pt x="4822" y="4049"/>
                  </a:lnTo>
                  <a:lnTo>
                    <a:pt x="3179" y="2406"/>
                  </a:lnTo>
                  <a:lnTo>
                    <a:pt x="4822" y="763"/>
                  </a:lnTo>
                  <a:lnTo>
                    <a:pt x="4060" y="1"/>
                  </a:lnTo>
                  <a:lnTo>
                    <a:pt x="2417" y="1644"/>
                  </a:lnTo>
                  <a:lnTo>
                    <a:pt x="7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48" name="Google Shape;148;p3"/>
            <p:cNvSpPr/>
            <p:nvPr/>
          </p:nvSpPr>
          <p:spPr>
            <a:xfrm>
              <a:off x="8846561" y="3070730"/>
              <a:ext cx="154517" cy="154517"/>
            </a:xfrm>
            <a:custGeom>
              <a:avLst/>
              <a:gdLst/>
              <a:ahLst/>
              <a:cxnLst/>
              <a:rect l="l" t="t" r="r" b="b"/>
              <a:pathLst>
                <a:path w="4823" h="4823" extrusionOk="0">
                  <a:moveTo>
                    <a:pt x="762" y="1"/>
                  </a:moveTo>
                  <a:lnTo>
                    <a:pt x="0" y="763"/>
                  </a:lnTo>
                  <a:lnTo>
                    <a:pt x="1643" y="2406"/>
                  </a:lnTo>
                  <a:lnTo>
                    <a:pt x="0" y="4061"/>
                  </a:lnTo>
                  <a:lnTo>
                    <a:pt x="762" y="4823"/>
                  </a:lnTo>
                  <a:lnTo>
                    <a:pt x="2417" y="3180"/>
                  </a:lnTo>
                  <a:lnTo>
                    <a:pt x="4060" y="4823"/>
                  </a:lnTo>
                  <a:lnTo>
                    <a:pt x="4822" y="4061"/>
                  </a:lnTo>
                  <a:lnTo>
                    <a:pt x="3179" y="2406"/>
                  </a:lnTo>
                  <a:lnTo>
                    <a:pt x="4822" y="763"/>
                  </a:lnTo>
                  <a:lnTo>
                    <a:pt x="4060" y="1"/>
                  </a:lnTo>
                  <a:lnTo>
                    <a:pt x="2417" y="1644"/>
                  </a:lnTo>
                  <a:lnTo>
                    <a:pt x="7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grpSp>
        <p:nvGrpSpPr>
          <p:cNvPr id="149" name="Google Shape;149;p3"/>
          <p:cNvGrpSpPr/>
          <p:nvPr/>
        </p:nvGrpSpPr>
        <p:grpSpPr>
          <a:xfrm>
            <a:off x="11752698" y="4962432"/>
            <a:ext cx="241605" cy="393934"/>
            <a:chOff x="8814523" y="4301099"/>
            <a:chExt cx="181204" cy="295450"/>
          </a:xfrm>
          <a:solidFill>
            <a:schemeClr val="accent4"/>
          </a:solidFill>
        </p:grpSpPr>
        <p:sp>
          <p:nvSpPr>
            <p:cNvPr id="150" name="Google Shape;150;p3"/>
            <p:cNvSpPr/>
            <p:nvPr/>
          </p:nvSpPr>
          <p:spPr>
            <a:xfrm>
              <a:off x="8814523" y="4429633"/>
              <a:ext cx="44660" cy="37996"/>
            </a:xfrm>
            <a:custGeom>
              <a:avLst/>
              <a:gdLst/>
              <a:ahLst/>
              <a:cxnLst/>
              <a:rect l="l" t="t" r="r" b="b"/>
              <a:pathLst>
                <a:path w="1394" h="1186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74" y="1185"/>
                    <a:pt x="798" y="1185"/>
                  </a:cubicBezTo>
                  <a:cubicBezTo>
                    <a:pt x="1131" y="1185"/>
                    <a:pt x="1393" y="923"/>
                    <a:pt x="1393" y="602"/>
                  </a:cubicBezTo>
                  <a:cubicBezTo>
                    <a:pt x="1393" y="238"/>
                    <a:pt x="1097" y="1"/>
                    <a:pt x="79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51" name="Google Shape;151;p3"/>
            <p:cNvSpPr/>
            <p:nvPr/>
          </p:nvSpPr>
          <p:spPr>
            <a:xfrm>
              <a:off x="8951067" y="4429633"/>
              <a:ext cx="44660" cy="37996"/>
            </a:xfrm>
            <a:custGeom>
              <a:avLst/>
              <a:gdLst/>
              <a:ahLst/>
              <a:cxnLst/>
              <a:rect l="l" t="t" r="r" b="b"/>
              <a:pathLst>
                <a:path w="1394" h="1186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62" y="1185"/>
                    <a:pt x="798" y="1185"/>
                  </a:cubicBezTo>
                  <a:cubicBezTo>
                    <a:pt x="1120" y="1185"/>
                    <a:pt x="1393" y="923"/>
                    <a:pt x="1393" y="602"/>
                  </a:cubicBezTo>
                  <a:cubicBezTo>
                    <a:pt x="1393" y="238"/>
                    <a:pt x="1098" y="1"/>
                    <a:pt x="79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52" name="Google Shape;152;p3"/>
            <p:cNvSpPr/>
            <p:nvPr/>
          </p:nvSpPr>
          <p:spPr>
            <a:xfrm>
              <a:off x="8814523" y="4301099"/>
              <a:ext cx="44660" cy="37964"/>
            </a:xfrm>
            <a:custGeom>
              <a:avLst/>
              <a:gdLst/>
              <a:ahLst/>
              <a:cxnLst/>
              <a:rect l="l" t="t" r="r" b="b"/>
              <a:pathLst>
                <a:path w="1394" h="1185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74" y="1185"/>
                    <a:pt x="798" y="1185"/>
                  </a:cubicBezTo>
                  <a:cubicBezTo>
                    <a:pt x="1131" y="1185"/>
                    <a:pt x="1393" y="923"/>
                    <a:pt x="1393" y="601"/>
                  </a:cubicBezTo>
                  <a:cubicBezTo>
                    <a:pt x="1393" y="238"/>
                    <a:pt x="1097" y="1"/>
                    <a:pt x="79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53" name="Google Shape;153;p3"/>
            <p:cNvSpPr/>
            <p:nvPr/>
          </p:nvSpPr>
          <p:spPr>
            <a:xfrm>
              <a:off x="8951067" y="4301099"/>
              <a:ext cx="44660" cy="37964"/>
            </a:xfrm>
            <a:custGeom>
              <a:avLst/>
              <a:gdLst/>
              <a:ahLst/>
              <a:cxnLst/>
              <a:rect l="l" t="t" r="r" b="b"/>
              <a:pathLst>
                <a:path w="1394" h="1185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62" y="1185"/>
                    <a:pt x="798" y="1185"/>
                  </a:cubicBezTo>
                  <a:cubicBezTo>
                    <a:pt x="1120" y="1185"/>
                    <a:pt x="1393" y="923"/>
                    <a:pt x="1393" y="601"/>
                  </a:cubicBezTo>
                  <a:cubicBezTo>
                    <a:pt x="1393" y="238"/>
                    <a:pt x="1098" y="1"/>
                    <a:pt x="79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54" name="Google Shape;154;p3"/>
            <p:cNvSpPr/>
            <p:nvPr/>
          </p:nvSpPr>
          <p:spPr>
            <a:xfrm>
              <a:off x="8814523" y="4558328"/>
              <a:ext cx="44660" cy="38221"/>
            </a:xfrm>
            <a:custGeom>
              <a:avLst/>
              <a:gdLst/>
              <a:ahLst/>
              <a:cxnLst/>
              <a:rect l="l" t="t" r="r" b="b"/>
              <a:pathLst>
                <a:path w="1394" h="1193" extrusionOk="0">
                  <a:moveTo>
                    <a:pt x="799" y="0"/>
                  </a:moveTo>
                  <a:cubicBezTo>
                    <a:pt x="652" y="0"/>
                    <a:pt x="502" y="56"/>
                    <a:pt x="381" y="180"/>
                  </a:cubicBezTo>
                  <a:cubicBezTo>
                    <a:pt x="0" y="550"/>
                    <a:pt x="274" y="1193"/>
                    <a:pt x="798" y="1193"/>
                  </a:cubicBezTo>
                  <a:cubicBezTo>
                    <a:pt x="1131" y="1193"/>
                    <a:pt x="1393" y="919"/>
                    <a:pt x="1393" y="597"/>
                  </a:cubicBezTo>
                  <a:cubicBezTo>
                    <a:pt x="1393" y="237"/>
                    <a:pt x="1102" y="0"/>
                    <a:pt x="79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55" name="Google Shape;155;p3"/>
            <p:cNvSpPr/>
            <p:nvPr/>
          </p:nvSpPr>
          <p:spPr>
            <a:xfrm>
              <a:off x="8951067" y="4558328"/>
              <a:ext cx="44660" cy="38221"/>
            </a:xfrm>
            <a:custGeom>
              <a:avLst/>
              <a:gdLst/>
              <a:ahLst/>
              <a:cxnLst/>
              <a:rect l="l" t="t" r="r" b="b"/>
              <a:pathLst>
                <a:path w="1394" h="1193" extrusionOk="0">
                  <a:moveTo>
                    <a:pt x="799" y="0"/>
                  </a:moveTo>
                  <a:cubicBezTo>
                    <a:pt x="652" y="0"/>
                    <a:pt x="502" y="56"/>
                    <a:pt x="381" y="180"/>
                  </a:cubicBezTo>
                  <a:cubicBezTo>
                    <a:pt x="0" y="550"/>
                    <a:pt x="262" y="1193"/>
                    <a:pt x="798" y="1193"/>
                  </a:cubicBezTo>
                  <a:cubicBezTo>
                    <a:pt x="1120" y="1193"/>
                    <a:pt x="1393" y="919"/>
                    <a:pt x="1393" y="597"/>
                  </a:cubicBezTo>
                  <a:cubicBezTo>
                    <a:pt x="1393" y="237"/>
                    <a:pt x="1102" y="0"/>
                    <a:pt x="79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156" name="Google Shape;156;p3"/>
          <p:cNvSpPr/>
          <p:nvPr/>
        </p:nvSpPr>
        <p:spPr>
          <a:xfrm>
            <a:off x="239880" y="2937418"/>
            <a:ext cx="203572" cy="203952"/>
          </a:xfrm>
          <a:custGeom>
            <a:avLst/>
            <a:gdLst/>
            <a:ahLst/>
            <a:cxnLst/>
            <a:rect l="l" t="t" r="r" b="b"/>
            <a:pathLst>
              <a:path w="5883" h="5894" extrusionOk="0">
                <a:moveTo>
                  <a:pt x="1" y="0"/>
                </a:moveTo>
                <a:lnTo>
                  <a:pt x="1" y="5894"/>
                </a:lnTo>
                <a:lnTo>
                  <a:pt x="5882" y="5894"/>
                </a:lnTo>
                <a:lnTo>
                  <a:pt x="5882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grpSp>
        <p:nvGrpSpPr>
          <p:cNvPr id="157" name="Google Shape;157;p3"/>
          <p:cNvGrpSpPr/>
          <p:nvPr/>
        </p:nvGrpSpPr>
        <p:grpSpPr>
          <a:xfrm>
            <a:off x="238675" y="3876030"/>
            <a:ext cx="206039" cy="591711"/>
            <a:chOff x="179009" y="2072968"/>
            <a:chExt cx="190870" cy="548151"/>
          </a:xfrm>
          <a:solidFill>
            <a:schemeClr val="accent4"/>
          </a:solidFill>
        </p:grpSpPr>
        <p:sp>
          <p:nvSpPr>
            <p:cNvPr id="158" name="Google Shape;158;p3"/>
            <p:cNvSpPr/>
            <p:nvPr/>
          </p:nvSpPr>
          <p:spPr>
            <a:xfrm>
              <a:off x="179009" y="2072968"/>
              <a:ext cx="190870" cy="190870"/>
            </a:xfrm>
            <a:custGeom>
              <a:avLst/>
              <a:gdLst/>
              <a:ahLst/>
              <a:cxnLst/>
              <a:rect l="l" t="t" r="r" b="b"/>
              <a:pathLst>
                <a:path w="5954" h="5954" extrusionOk="0">
                  <a:moveTo>
                    <a:pt x="941" y="1"/>
                  </a:moveTo>
                  <a:lnTo>
                    <a:pt x="0" y="953"/>
                  </a:lnTo>
                  <a:lnTo>
                    <a:pt x="2036" y="2977"/>
                  </a:lnTo>
                  <a:lnTo>
                    <a:pt x="0" y="5013"/>
                  </a:lnTo>
                  <a:lnTo>
                    <a:pt x="941" y="5954"/>
                  </a:lnTo>
                  <a:lnTo>
                    <a:pt x="2977" y="3930"/>
                  </a:lnTo>
                  <a:lnTo>
                    <a:pt x="5013" y="5954"/>
                  </a:lnTo>
                  <a:lnTo>
                    <a:pt x="5953" y="5013"/>
                  </a:lnTo>
                  <a:lnTo>
                    <a:pt x="3929" y="2977"/>
                  </a:lnTo>
                  <a:lnTo>
                    <a:pt x="5953" y="953"/>
                  </a:lnTo>
                  <a:lnTo>
                    <a:pt x="5013" y="1"/>
                  </a:lnTo>
                  <a:lnTo>
                    <a:pt x="2977" y="2037"/>
                  </a:lnTo>
                  <a:lnTo>
                    <a:pt x="94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59" name="Google Shape;159;p3"/>
            <p:cNvSpPr/>
            <p:nvPr/>
          </p:nvSpPr>
          <p:spPr>
            <a:xfrm>
              <a:off x="179009" y="2429864"/>
              <a:ext cx="190870" cy="191255"/>
            </a:xfrm>
            <a:custGeom>
              <a:avLst/>
              <a:gdLst/>
              <a:ahLst/>
              <a:cxnLst/>
              <a:rect l="l" t="t" r="r" b="b"/>
              <a:pathLst>
                <a:path w="5954" h="5966" extrusionOk="0">
                  <a:moveTo>
                    <a:pt x="941" y="0"/>
                  </a:moveTo>
                  <a:lnTo>
                    <a:pt x="0" y="953"/>
                  </a:lnTo>
                  <a:lnTo>
                    <a:pt x="2036" y="2988"/>
                  </a:lnTo>
                  <a:lnTo>
                    <a:pt x="0" y="5013"/>
                  </a:lnTo>
                  <a:lnTo>
                    <a:pt x="941" y="5965"/>
                  </a:lnTo>
                  <a:lnTo>
                    <a:pt x="2977" y="3929"/>
                  </a:lnTo>
                  <a:lnTo>
                    <a:pt x="5013" y="5965"/>
                  </a:lnTo>
                  <a:lnTo>
                    <a:pt x="5953" y="5013"/>
                  </a:lnTo>
                  <a:lnTo>
                    <a:pt x="3929" y="2988"/>
                  </a:lnTo>
                  <a:lnTo>
                    <a:pt x="5953" y="953"/>
                  </a:lnTo>
                  <a:lnTo>
                    <a:pt x="5013" y="0"/>
                  </a:lnTo>
                  <a:lnTo>
                    <a:pt x="2977" y="2036"/>
                  </a:lnTo>
                  <a:lnTo>
                    <a:pt x="94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grpSp>
        <p:nvGrpSpPr>
          <p:cNvPr id="160" name="Google Shape;160;p3"/>
          <p:cNvGrpSpPr/>
          <p:nvPr/>
        </p:nvGrpSpPr>
        <p:grpSpPr>
          <a:xfrm>
            <a:off x="238669" y="6293087"/>
            <a:ext cx="372841" cy="346406"/>
            <a:chOff x="6672" y="3464315"/>
            <a:chExt cx="279631" cy="259804"/>
          </a:xfrm>
          <a:solidFill>
            <a:schemeClr val="accent4"/>
          </a:solidFill>
        </p:grpSpPr>
        <p:sp>
          <p:nvSpPr>
            <p:cNvPr id="161" name="Google Shape;161;p3"/>
            <p:cNvSpPr/>
            <p:nvPr/>
          </p:nvSpPr>
          <p:spPr>
            <a:xfrm>
              <a:off x="246938" y="3577534"/>
              <a:ext cx="39365" cy="33526"/>
            </a:xfrm>
            <a:custGeom>
              <a:avLst/>
              <a:gdLst/>
              <a:ahLst/>
              <a:cxnLst/>
              <a:rect l="l" t="t" r="r" b="b"/>
              <a:pathLst>
                <a:path w="1227" h="1045" extrusionOk="0">
                  <a:moveTo>
                    <a:pt x="526" y="1"/>
                  </a:moveTo>
                  <a:cubicBezTo>
                    <a:pt x="257" y="1"/>
                    <a:pt x="1" y="206"/>
                    <a:pt x="1" y="520"/>
                  </a:cubicBezTo>
                  <a:cubicBezTo>
                    <a:pt x="1" y="806"/>
                    <a:pt x="239" y="1044"/>
                    <a:pt x="524" y="1044"/>
                  </a:cubicBezTo>
                  <a:cubicBezTo>
                    <a:pt x="989" y="1044"/>
                    <a:pt x="1227" y="484"/>
                    <a:pt x="894" y="151"/>
                  </a:cubicBezTo>
                  <a:cubicBezTo>
                    <a:pt x="786" y="47"/>
                    <a:pt x="655" y="1"/>
                    <a:pt x="5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62" name="Google Shape;162;p3"/>
            <p:cNvSpPr/>
            <p:nvPr/>
          </p:nvSpPr>
          <p:spPr>
            <a:xfrm>
              <a:off x="126982" y="3577534"/>
              <a:ext cx="39012" cy="33526"/>
            </a:xfrm>
            <a:custGeom>
              <a:avLst/>
              <a:gdLst/>
              <a:ahLst/>
              <a:cxnLst/>
              <a:rect l="l" t="t" r="r" b="b"/>
              <a:pathLst>
                <a:path w="1216" h="1045" extrusionOk="0">
                  <a:moveTo>
                    <a:pt x="527" y="1"/>
                  </a:moveTo>
                  <a:cubicBezTo>
                    <a:pt x="257" y="1"/>
                    <a:pt x="1" y="206"/>
                    <a:pt x="1" y="520"/>
                  </a:cubicBezTo>
                  <a:cubicBezTo>
                    <a:pt x="1" y="806"/>
                    <a:pt x="227" y="1044"/>
                    <a:pt x="525" y="1044"/>
                  </a:cubicBezTo>
                  <a:cubicBezTo>
                    <a:pt x="989" y="1044"/>
                    <a:pt x="1215" y="484"/>
                    <a:pt x="894" y="151"/>
                  </a:cubicBezTo>
                  <a:cubicBezTo>
                    <a:pt x="786" y="47"/>
                    <a:pt x="655" y="1"/>
                    <a:pt x="5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63" name="Google Shape;163;p3"/>
            <p:cNvSpPr/>
            <p:nvPr/>
          </p:nvSpPr>
          <p:spPr>
            <a:xfrm>
              <a:off x="6672" y="3577374"/>
              <a:ext cx="39365" cy="33687"/>
            </a:xfrm>
            <a:custGeom>
              <a:avLst/>
              <a:gdLst/>
              <a:ahLst/>
              <a:cxnLst/>
              <a:rect l="l" t="t" r="r" b="b"/>
              <a:pathLst>
                <a:path w="1227" h="1050" extrusionOk="0">
                  <a:moveTo>
                    <a:pt x="531" y="0"/>
                  </a:moveTo>
                  <a:cubicBezTo>
                    <a:pt x="262" y="0"/>
                    <a:pt x="1" y="211"/>
                    <a:pt x="1" y="525"/>
                  </a:cubicBezTo>
                  <a:cubicBezTo>
                    <a:pt x="1" y="811"/>
                    <a:pt x="239" y="1049"/>
                    <a:pt x="524" y="1049"/>
                  </a:cubicBezTo>
                  <a:cubicBezTo>
                    <a:pt x="989" y="1049"/>
                    <a:pt x="1227" y="489"/>
                    <a:pt x="893" y="156"/>
                  </a:cubicBezTo>
                  <a:cubicBezTo>
                    <a:pt x="790" y="48"/>
                    <a:pt x="660" y="0"/>
                    <a:pt x="5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64" name="Google Shape;164;p3"/>
            <p:cNvSpPr/>
            <p:nvPr/>
          </p:nvSpPr>
          <p:spPr>
            <a:xfrm>
              <a:off x="246938" y="3464315"/>
              <a:ext cx="39365" cy="33655"/>
            </a:xfrm>
            <a:custGeom>
              <a:avLst/>
              <a:gdLst/>
              <a:ahLst/>
              <a:cxnLst/>
              <a:rect l="l" t="t" r="r" b="b"/>
              <a:pathLst>
                <a:path w="1227" h="1049" extrusionOk="0">
                  <a:moveTo>
                    <a:pt x="526" y="0"/>
                  </a:moveTo>
                  <a:cubicBezTo>
                    <a:pt x="257" y="0"/>
                    <a:pt x="1" y="211"/>
                    <a:pt x="1" y="525"/>
                  </a:cubicBezTo>
                  <a:cubicBezTo>
                    <a:pt x="1" y="811"/>
                    <a:pt x="239" y="1049"/>
                    <a:pt x="524" y="1049"/>
                  </a:cubicBezTo>
                  <a:cubicBezTo>
                    <a:pt x="989" y="1049"/>
                    <a:pt x="1227" y="489"/>
                    <a:pt x="894" y="156"/>
                  </a:cubicBezTo>
                  <a:cubicBezTo>
                    <a:pt x="786" y="48"/>
                    <a:pt x="654" y="0"/>
                    <a:pt x="5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65" name="Google Shape;165;p3"/>
            <p:cNvSpPr/>
            <p:nvPr/>
          </p:nvSpPr>
          <p:spPr>
            <a:xfrm>
              <a:off x="126982" y="3464315"/>
              <a:ext cx="39012" cy="33655"/>
            </a:xfrm>
            <a:custGeom>
              <a:avLst/>
              <a:gdLst/>
              <a:ahLst/>
              <a:cxnLst/>
              <a:rect l="l" t="t" r="r" b="b"/>
              <a:pathLst>
                <a:path w="1216" h="1049" extrusionOk="0">
                  <a:moveTo>
                    <a:pt x="523" y="0"/>
                  </a:moveTo>
                  <a:cubicBezTo>
                    <a:pt x="257" y="0"/>
                    <a:pt x="1" y="211"/>
                    <a:pt x="1" y="525"/>
                  </a:cubicBezTo>
                  <a:cubicBezTo>
                    <a:pt x="1" y="811"/>
                    <a:pt x="227" y="1049"/>
                    <a:pt x="525" y="1049"/>
                  </a:cubicBezTo>
                  <a:cubicBezTo>
                    <a:pt x="989" y="1049"/>
                    <a:pt x="1215" y="489"/>
                    <a:pt x="882" y="156"/>
                  </a:cubicBezTo>
                  <a:cubicBezTo>
                    <a:pt x="778" y="48"/>
                    <a:pt x="649" y="0"/>
                    <a:pt x="5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66" name="Google Shape;166;p3"/>
            <p:cNvSpPr/>
            <p:nvPr/>
          </p:nvSpPr>
          <p:spPr>
            <a:xfrm>
              <a:off x="6672" y="3464315"/>
              <a:ext cx="39365" cy="33655"/>
            </a:xfrm>
            <a:custGeom>
              <a:avLst/>
              <a:gdLst/>
              <a:ahLst/>
              <a:cxnLst/>
              <a:rect l="l" t="t" r="r" b="b"/>
              <a:pathLst>
                <a:path w="1227" h="1049" extrusionOk="0">
                  <a:moveTo>
                    <a:pt x="531" y="0"/>
                  </a:moveTo>
                  <a:cubicBezTo>
                    <a:pt x="262" y="0"/>
                    <a:pt x="1" y="211"/>
                    <a:pt x="1" y="525"/>
                  </a:cubicBezTo>
                  <a:cubicBezTo>
                    <a:pt x="1" y="811"/>
                    <a:pt x="239" y="1049"/>
                    <a:pt x="524" y="1049"/>
                  </a:cubicBezTo>
                  <a:cubicBezTo>
                    <a:pt x="989" y="1049"/>
                    <a:pt x="1227" y="489"/>
                    <a:pt x="893" y="156"/>
                  </a:cubicBezTo>
                  <a:cubicBezTo>
                    <a:pt x="790" y="48"/>
                    <a:pt x="660" y="0"/>
                    <a:pt x="5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67" name="Google Shape;167;p3"/>
            <p:cNvSpPr/>
            <p:nvPr/>
          </p:nvSpPr>
          <p:spPr>
            <a:xfrm>
              <a:off x="246938" y="3690721"/>
              <a:ext cx="39365" cy="33398"/>
            </a:xfrm>
            <a:custGeom>
              <a:avLst/>
              <a:gdLst/>
              <a:ahLst/>
              <a:cxnLst/>
              <a:rect l="l" t="t" r="r" b="b"/>
              <a:pathLst>
                <a:path w="1227" h="1041" extrusionOk="0">
                  <a:moveTo>
                    <a:pt x="521" y="1"/>
                  </a:moveTo>
                  <a:cubicBezTo>
                    <a:pt x="254" y="1"/>
                    <a:pt x="1" y="208"/>
                    <a:pt x="1" y="528"/>
                  </a:cubicBezTo>
                  <a:cubicBezTo>
                    <a:pt x="1" y="814"/>
                    <a:pt x="239" y="1040"/>
                    <a:pt x="524" y="1040"/>
                  </a:cubicBezTo>
                  <a:cubicBezTo>
                    <a:pt x="989" y="1040"/>
                    <a:pt x="1227" y="481"/>
                    <a:pt x="894" y="159"/>
                  </a:cubicBezTo>
                  <a:cubicBezTo>
                    <a:pt x="784" y="50"/>
                    <a:pt x="651" y="1"/>
                    <a:pt x="52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68" name="Google Shape;168;p3"/>
            <p:cNvSpPr/>
            <p:nvPr/>
          </p:nvSpPr>
          <p:spPr>
            <a:xfrm>
              <a:off x="126982" y="3690625"/>
              <a:ext cx="39012" cy="33494"/>
            </a:xfrm>
            <a:custGeom>
              <a:avLst/>
              <a:gdLst/>
              <a:ahLst/>
              <a:cxnLst/>
              <a:rect l="l" t="t" r="r" b="b"/>
              <a:pathLst>
                <a:path w="1216" h="1044" extrusionOk="0">
                  <a:moveTo>
                    <a:pt x="525" y="0"/>
                  </a:moveTo>
                  <a:cubicBezTo>
                    <a:pt x="259" y="0"/>
                    <a:pt x="1" y="208"/>
                    <a:pt x="1" y="531"/>
                  </a:cubicBezTo>
                  <a:cubicBezTo>
                    <a:pt x="1" y="817"/>
                    <a:pt x="227" y="1043"/>
                    <a:pt x="525" y="1043"/>
                  </a:cubicBezTo>
                  <a:cubicBezTo>
                    <a:pt x="989" y="1043"/>
                    <a:pt x="1215" y="484"/>
                    <a:pt x="882" y="150"/>
                  </a:cubicBezTo>
                  <a:cubicBezTo>
                    <a:pt x="779" y="47"/>
                    <a:pt x="651" y="0"/>
                    <a:pt x="5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69" name="Google Shape;169;p3"/>
            <p:cNvSpPr/>
            <p:nvPr/>
          </p:nvSpPr>
          <p:spPr>
            <a:xfrm>
              <a:off x="6672" y="3690625"/>
              <a:ext cx="39365" cy="33494"/>
            </a:xfrm>
            <a:custGeom>
              <a:avLst/>
              <a:gdLst/>
              <a:ahLst/>
              <a:cxnLst/>
              <a:rect l="l" t="t" r="r" b="b"/>
              <a:pathLst>
                <a:path w="1227" h="1044" extrusionOk="0">
                  <a:moveTo>
                    <a:pt x="528" y="0"/>
                  </a:moveTo>
                  <a:cubicBezTo>
                    <a:pt x="258" y="0"/>
                    <a:pt x="1" y="208"/>
                    <a:pt x="1" y="531"/>
                  </a:cubicBezTo>
                  <a:cubicBezTo>
                    <a:pt x="1" y="817"/>
                    <a:pt x="239" y="1043"/>
                    <a:pt x="524" y="1043"/>
                  </a:cubicBezTo>
                  <a:cubicBezTo>
                    <a:pt x="989" y="1043"/>
                    <a:pt x="1227" y="484"/>
                    <a:pt x="893" y="150"/>
                  </a:cubicBezTo>
                  <a:cubicBezTo>
                    <a:pt x="786" y="47"/>
                    <a:pt x="656" y="0"/>
                    <a:pt x="5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170" name="Google Shape;170;p3"/>
          <p:cNvSpPr/>
          <p:nvPr/>
        </p:nvSpPr>
        <p:spPr>
          <a:xfrm>
            <a:off x="809322" y="6498374"/>
            <a:ext cx="141633" cy="141120"/>
          </a:xfrm>
          <a:custGeom>
            <a:avLst/>
            <a:gdLst/>
            <a:ahLst/>
            <a:cxnLst/>
            <a:rect l="l" t="t" r="r" b="b"/>
            <a:pathLst>
              <a:path w="3311" h="3299" extrusionOk="0">
                <a:moveTo>
                  <a:pt x="525" y="1"/>
                </a:moveTo>
                <a:lnTo>
                  <a:pt x="1" y="524"/>
                </a:lnTo>
                <a:lnTo>
                  <a:pt x="1132" y="1656"/>
                </a:lnTo>
                <a:lnTo>
                  <a:pt x="1" y="2775"/>
                </a:lnTo>
                <a:lnTo>
                  <a:pt x="525" y="3299"/>
                </a:lnTo>
                <a:lnTo>
                  <a:pt x="1656" y="2179"/>
                </a:lnTo>
                <a:lnTo>
                  <a:pt x="2775" y="3299"/>
                </a:lnTo>
                <a:lnTo>
                  <a:pt x="3311" y="2775"/>
                </a:lnTo>
                <a:lnTo>
                  <a:pt x="2180" y="1656"/>
                </a:lnTo>
                <a:lnTo>
                  <a:pt x="3311" y="524"/>
                </a:lnTo>
                <a:lnTo>
                  <a:pt x="2775" y="1"/>
                </a:lnTo>
                <a:lnTo>
                  <a:pt x="1656" y="1132"/>
                </a:lnTo>
                <a:lnTo>
                  <a:pt x="525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171" name="Google Shape;171;p3"/>
          <p:cNvSpPr txBox="1">
            <a:spLocks noGrp="1"/>
          </p:cNvSpPr>
          <p:nvPr>
            <p:ph type="title" hasCustomPrompt="1"/>
          </p:nvPr>
        </p:nvSpPr>
        <p:spPr>
          <a:xfrm>
            <a:off x="4700400" y="1666434"/>
            <a:ext cx="2791200" cy="19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998">
                <a:solidFill>
                  <a:schemeClr val="lt2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9pPr>
          </a:lstStyle>
          <a:p>
            <a:r>
              <a:t>xx%</a:t>
            </a:r>
          </a:p>
        </p:txBody>
      </p:sp>
      <p:sp>
        <p:nvSpPr>
          <p:cNvPr id="172" name="Google Shape;172;p3"/>
          <p:cNvSpPr txBox="1">
            <a:spLocks noGrp="1"/>
          </p:cNvSpPr>
          <p:nvPr>
            <p:ph type="subTitle" idx="1"/>
          </p:nvPr>
        </p:nvSpPr>
        <p:spPr>
          <a:xfrm>
            <a:off x="4290800" y="4877267"/>
            <a:ext cx="3610400" cy="81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173" name="Google Shape;173;p3"/>
          <p:cNvSpPr txBox="1">
            <a:spLocks noGrp="1"/>
          </p:cNvSpPr>
          <p:nvPr>
            <p:ph type="title" idx="2"/>
          </p:nvPr>
        </p:nvSpPr>
        <p:spPr>
          <a:xfrm>
            <a:off x="3224201" y="3975683"/>
            <a:ext cx="5743600" cy="9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999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799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799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799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799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799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799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799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799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195318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5" name="Google Shape;365;p9"/>
          <p:cNvGrpSpPr/>
          <p:nvPr/>
        </p:nvGrpSpPr>
        <p:grpSpPr>
          <a:xfrm>
            <a:off x="11795415" y="3709814"/>
            <a:ext cx="206023" cy="590515"/>
            <a:chOff x="8846561" y="2782361"/>
            <a:chExt cx="154517" cy="442886"/>
          </a:xfrm>
          <a:solidFill>
            <a:schemeClr val="accent6"/>
          </a:solidFill>
        </p:grpSpPr>
        <p:sp>
          <p:nvSpPr>
            <p:cNvPr id="366" name="Google Shape;366;p9"/>
            <p:cNvSpPr/>
            <p:nvPr/>
          </p:nvSpPr>
          <p:spPr>
            <a:xfrm>
              <a:off x="8846561" y="2782361"/>
              <a:ext cx="154517" cy="154132"/>
            </a:xfrm>
            <a:custGeom>
              <a:avLst/>
              <a:gdLst/>
              <a:ahLst/>
              <a:cxnLst/>
              <a:rect l="l" t="t" r="r" b="b"/>
              <a:pathLst>
                <a:path w="4823" h="4811" extrusionOk="0">
                  <a:moveTo>
                    <a:pt x="762" y="1"/>
                  </a:moveTo>
                  <a:lnTo>
                    <a:pt x="0" y="763"/>
                  </a:lnTo>
                  <a:lnTo>
                    <a:pt x="1643" y="2406"/>
                  </a:lnTo>
                  <a:lnTo>
                    <a:pt x="0" y="4049"/>
                  </a:lnTo>
                  <a:lnTo>
                    <a:pt x="762" y="4811"/>
                  </a:lnTo>
                  <a:lnTo>
                    <a:pt x="2417" y="3168"/>
                  </a:lnTo>
                  <a:lnTo>
                    <a:pt x="4060" y="4811"/>
                  </a:lnTo>
                  <a:lnTo>
                    <a:pt x="4822" y="4049"/>
                  </a:lnTo>
                  <a:lnTo>
                    <a:pt x="3179" y="2406"/>
                  </a:lnTo>
                  <a:lnTo>
                    <a:pt x="4822" y="763"/>
                  </a:lnTo>
                  <a:lnTo>
                    <a:pt x="4060" y="1"/>
                  </a:lnTo>
                  <a:lnTo>
                    <a:pt x="2417" y="1644"/>
                  </a:lnTo>
                  <a:lnTo>
                    <a:pt x="7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67" name="Google Shape;367;p9"/>
            <p:cNvSpPr/>
            <p:nvPr/>
          </p:nvSpPr>
          <p:spPr>
            <a:xfrm>
              <a:off x="8846561" y="3070730"/>
              <a:ext cx="154517" cy="154517"/>
            </a:xfrm>
            <a:custGeom>
              <a:avLst/>
              <a:gdLst/>
              <a:ahLst/>
              <a:cxnLst/>
              <a:rect l="l" t="t" r="r" b="b"/>
              <a:pathLst>
                <a:path w="4823" h="4823" extrusionOk="0">
                  <a:moveTo>
                    <a:pt x="762" y="1"/>
                  </a:moveTo>
                  <a:lnTo>
                    <a:pt x="0" y="763"/>
                  </a:lnTo>
                  <a:lnTo>
                    <a:pt x="1643" y="2406"/>
                  </a:lnTo>
                  <a:lnTo>
                    <a:pt x="0" y="4061"/>
                  </a:lnTo>
                  <a:lnTo>
                    <a:pt x="762" y="4823"/>
                  </a:lnTo>
                  <a:lnTo>
                    <a:pt x="2417" y="3180"/>
                  </a:lnTo>
                  <a:lnTo>
                    <a:pt x="4060" y="4823"/>
                  </a:lnTo>
                  <a:lnTo>
                    <a:pt x="4822" y="4061"/>
                  </a:lnTo>
                  <a:lnTo>
                    <a:pt x="3179" y="2406"/>
                  </a:lnTo>
                  <a:lnTo>
                    <a:pt x="4822" y="763"/>
                  </a:lnTo>
                  <a:lnTo>
                    <a:pt x="4060" y="1"/>
                  </a:lnTo>
                  <a:lnTo>
                    <a:pt x="2417" y="1644"/>
                  </a:lnTo>
                  <a:lnTo>
                    <a:pt x="7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grpSp>
        <p:nvGrpSpPr>
          <p:cNvPr id="368" name="Google Shape;368;p9"/>
          <p:cNvGrpSpPr/>
          <p:nvPr/>
        </p:nvGrpSpPr>
        <p:grpSpPr>
          <a:xfrm>
            <a:off x="11752698" y="5734799"/>
            <a:ext cx="241605" cy="393934"/>
            <a:chOff x="8814523" y="4301099"/>
            <a:chExt cx="181204" cy="295450"/>
          </a:xfrm>
          <a:solidFill>
            <a:schemeClr val="accent6"/>
          </a:solidFill>
        </p:grpSpPr>
        <p:sp>
          <p:nvSpPr>
            <p:cNvPr id="369" name="Google Shape;369;p9"/>
            <p:cNvSpPr/>
            <p:nvPr/>
          </p:nvSpPr>
          <p:spPr>
            <a:xfrm>
              <a:off x="8814523" y="4429633"/>
              <a:ext cx="44660" cy="37996"/>
            </a:xfrm>
            <a:custGeom>
              <a:avLst/>
              <a:gdLst/>
              <a:ahLst/>
              <a:cxnLst/>
              <a:rect l="l" t="t" r="r" b="b"/>
              <a:pathLst>
                <a:path w="1394" h="1186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74" y="1185"/>
                    <a:pt x="798" y="1185"/>
                  </a:cubicBezTo>
                  <a:cubicBezTo>
                    <a:pt x="1131" y="1185"/>
                    <a:pt x="1393" y="923"/>
                    <a:pt x="1393" y="602"/>
                  </a:cubicBezTo>
                  <a:cubicBezTo>
                    <a:pt x="1393" y="238"/>
                    <a:pt x="1097" y="1"/>
                    <a:pt x="79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70" name="Google Shape;370;p9"/>
            <p:cNvSpPr/>
            <p:nvPr/>
          </p:nvSpPr>
          <p:spPr>
            <a:xfrm>
              <a:off x="8951067" y="4429633"/>
              <a:ext cx="44660" cy="37996"/>
            </a:xfrm>
            <a:custGeom>
              <a:avLst/>
              <a:gdLst/>
              <a:ahLst/>
              <a:cxnLst/>
              <a:rect l="l" t="t" r="r" b="b"/>
              <a:pathLst>
                <a:path w="1394" h="1186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62" y="1185"/>
                    <a:pt x="798" y="1185"/>
                  </a:cubicBezTo>
                  <a:cubicBezTo>
                    <a:pt x="1120" y="1185"/>
                    <a:pt x="1393" y="923"/>
                    <a:pt x="1393" y="602"/>
                  </a:cubicBezTo>
                  <a:cubicBezTo>
                    <a:pt x="1393" y="238"/>
                    <a:pt x="1098" y="1"/>
                    <a:pt x="79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71" name="Google Shape;371;p9"/>
            <p:cNvSpPr/>
            <p:nvPr/>
          </p:nvSpPr>
          <p:spPr>
            <a:xfrm>
              <a:off x="8814523" y="4301099"/>
              <a:ext cx="44660" cy="37964"/>
            </a:xfrm>
            <a:custGeom>
              <a:avLst/>
              <a:gdLst/>
              <a:ahLst/>
              <a:cxnLst/>
              <a:rect l="l" t="t" r="r" b="b"/>
              <a:pathLst>
                <a:path w="1394" h="1185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74" y="1185"/>
                    <a:pt x="798" y="1185"/>
                  </a:cubicBezTo>
                  <a:cubicBezTo>
                    <a:pt x="1131" y="1185"/>
                    <a:pt x="1393" y="923"/>
                    <a:pt x="1393" y="601"/>
                  </a:cubicBezTo>
                  <a:cubicBezTo>
                    <a:pt x="1393" y="238"/>
                    <a:pt x="1097" y="1"/>
                    <a:pt x="79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72" name="Google Shape;372;p9"/>
            <p:cNvSpPr/>
            <p:nvPr/>
          </p:nvSpPr>
          <p:spPr>
            <a:xfrm>
              <a:off x="8951067" y="4301099"/>
              <a:ext cx="44660" cy="37964"/>
            </a:xfrm>
            <a:custGeom>
              <a:avLst/>
              <a:gdLst/>
              <a:ahLst/>
              <a:cxnLst/>
              <a:rect l="l" t="t" r="r" b="b"/>
              <a:pathLst>
                <a:path w="1394" h="1185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62" y="1185"/>
                    <a:pt x="798" y="1185"/>
                  </a:cubicBezTo>
                  <a:cubicBezTo>
                    <a:pt x="1120" y="1185"/>
                    <a:pt x="1393" y="923"/>
                    <a:pt x="1393" y="601"/>
                  </a:cubicBezTo>
                  <a:cubicBezTo>
                    <a:pt x="1393" y="238"/>
                    <a:pt x="1098" y="1"/>
                    <a:pt x="79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73" name="Google Shape;373;p9"/>
            <p:cNvSpPr/>
            <p:nvPr/>
          </p:nvSpPr>
          <p:spPr>
            <a:xfrm>
              <a:off x="8814523" y="4558328"/>
              <a:ext cx="44660" cy="38221"/>
            </a:xfrm>
            <a:custGeom>
              <a:avLst/>
              <a:gdLst/>
              <a:ahLst/>
              <a:cxnLst/>
              <a:rect l="l" t="t" r="r" b="b"/>
              <a:pathLst>
                <a:path w="1394" h="1193" extrusionOk="0">
                  <a:moveTo>
                    <a:pt x="799" y="0"/>
                  </a:moveTo>
                  <a:cubicBezTo>
                    <a:pt x="652" y="0"/>
                    <a:pt x="502" y="56"/>
                    <a:pt x="381" y="180"/>
                  </a:cubicBezTo>
                  <a:cubicBezTo>
                    <a:pt x="0" y="550"/>
                    <a:pt x="274" y="1193"/>
                    <a:pt x="798" y="1193"/>
                  </a:cubicBezTo>
                  <a:cubicBezTo>
                    <a:pt x="1131" y="1193"/>
                    <a:pt x="1393" y="919"/>
                    <a:pt x="1393" y="597"/>
                  </a:cubicBezTo>
                  <a:cubicBezTo>
                    <a:pt x="1393" y="237"/>
                    <a:pt x="1102" y="0"/>
                    <a:pt x="79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74" name="Google Shape;374;p9"/>
            <p:cNvSpPr/>
            <p:nvPr/>
          </p:nvSpPr>
          <p:spPr>
            <a:xfrm>
              <a:off x="8951067" y="4558328"/>
              <a:ext cx="44660" cy="38221"/>
            </a:xfrm>
            <a:custGeom>
              <a:avLst/>
              <a:gdLst/>
              <a:ahLst/>
              <a:cxnLst/>
              <a:rect l="l" t="t" r="r" b="b"/>
              <a:pathLst>
                <a:path w="1394" h="1193" extrusionOk="0">
                  <a:moveTo>
                    <a:pt x="799" y="0"/>
                  </a:moveTo>
                  <a:cubicBezTo>
                    <a:pt x="652" y="0"/>
                    <a:pt x="502" y="56"/>
                    <a:pt x="381" y="180"/>
                  </a:cubicBezTo>
                  <a:cubicBezTo>
                    <a:pt x="0" y="550"/>
                    <a:pt x="262" y="1193"/>
                    <a:pt x="798" y="1193"/>
                  </a:cubicBezTo>
                  <a:cubicBezTo>
                    <a:pt x="1120" y="1193"/>
                    <a:pt x="1393" y="919"/>
                    <a:pt x="1393" y="597"/>
                  </a:cubicBezTo>
                  <a:cubicBezTo>
                    <a:pt x="1393" y="237"/>
                    <a:pt x="1102" y="0"/>
                    <a:pt x="79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375" name="Google Shape;375;p9"/>
          <p:cNvSpPr/>
          <p:nvPr/>
        </p:nvSpPr>
        <p:spPr>
          <a:xfrm>
            <a:off x="239860" y="405767"/>
            <a:ext cx="203572" cy="203952"/>
          </a:xfrm>
          <a:custGeom>
            <a:avLst/>
            <a:gdLst/>
            <a:ahLst/>
            <a:cxnLst/>
            <a:rect l="l" t="t" r="r" b="b"/>
            <a:pathLst>
              <a:path w="5883" h="5894" extrusionOk="0">
                <a:moveTo>
                  <a:pt x="1" y="0"/>
                </a:moveTo>
                <a:lnTo>
                  <a:pt x="1" y="5894"/>
                </a:lnTo>
                <a:lnTo>
                  <a:pt x="5882" y="5894"/>
                </a:lnTo>
                <a:lnTo>
                  <a:pt x="5882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grpSp>
        <p:nvGrpSpPr>
          <p:cNvPr id="376" name="Google Shape;376;p9"/>
          <p:cNvGrpSpPr/>
          <p:nvPr/>
        </p:nvGrpSpPr>
        <p:grpSpPr>
          <a:xfrm>
            <a:off x="238672" y="1344393"/>
            <a:ext cx="206039" cy="591711"/>
            <a:chOff x="179009" y="2072968"/>
            <a:chExt cx="190870" cy="548151"/>
          </a:xfrm>
          <a:solidFill>
            <a:schemeClr val="accent6"/>
          </a:solidFill>
        </p:grpSpPr>
        <p:sp>
          <p:nvSpPr>
            <p:cNvPr id="377" name="Google Shape;377;p9"/>
            <p:cNvSpPr/>
            <p:nvPr/>
          </p:nvSpPr>
          <p:spPr>
            <a:xfrm>
              <a:off x="179009" y="2072968"/>
              <a:ext cx="190870" cy="190870"/>
            </a:xfrm>
            <a:custGeom>
              <a:avLst/>
              <a:gdLst/>
              <a:ahLst/>
              <a:cxnLst/>
              <a:rect l="l" t="t" r="r" b="b"/>
              <a:pathLst>
                <a:path w="5954" h="5954" extrusionOk="0">
                  <a:moveTo>
                    <a:pt x="941" y="1"/>
                  </a:moveTo>
                  <a:lnTo>
                    <a:pt x="0" y="953"/>
                  </a:lnTo>
                  <a:lnTo>
                    <a:pt x="2036" y="2977"/>
                  </a:lnTo>
                  <a:lnTo>
                    <a:pt x="0" y="5013"/>
                  </a:lnTo>
                  <a:lnTo>
                    <a:pt x="941" y="5954"/>
                  </a:lnTo>
                  <a:lnTo>
                    <a:pt x="2977" y="3930"/>
                  </a:lnTo>
                  <a:lnTo>
                    <a:pt x="5013" y="5954"/>
                  </a:lnTo>
                  <a:lnTo>
                    <a:pt x="5953" y="5013"/>
                  </a:lnTo>
                  <a:lnTo>
                    <a:pt x="3929" y="2977"/>
                  </a:lnTo>
                  <a:lnTo>
                    <a:pt x="5953" y="953"/>
                  </a:lnTo>
                  <a:lnTo>
                    <a:pt x="5013" y="1"/>
                  </a:lnTo>
                  <a:lnTo>
                    <a:pt x="2977" y="2037"/>
                  </a:lnTo>
                  <a:lnTo>
                    <a:pt x="94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78" name="Google Shape;378;p9"/>
            <p:cNvSpPr/>
            <p:nvPr/>
          </p:nvSpPr>
          <p:spPr>
            <a:xfrm>
              <a:off x="179009" y="2429864"/>
              <a:ext cx="190870" cy="191255"/>
            </a:xfrm>
            <a:custGeom>
              <a:avLst/>
              <a:gdLst/>
              <a:ahLst/>
              <a:cxnLst/>
              <a:rect l="l" t="t" r="r" b="b"/>
              <a:pathLst>
                <a:path w="5954" h="5966" extrusionOk="0">
                  <a:moveTo>
                    <a:pt x="941" y="0"/>
                  </a:moveTo>
                  <a:lnTo>
                    <a:pt x="0" y="953"/>
                  </a:lnTo>
                  <a:lnTo>
                    <a:pt x="2036" y="2988"/>
                  </a:lnTo>
                  <a:lnTo>
                    <a:pt x="0" y="5013"/>
                  </a:lnTo>
                  <a:lnTo>
                    <a:pt x="941" y="5965"/>
                  </a:lnTo>
                  <a:lnTo>
                    <a:pt x="2977" y="3929"/>
                  </a:lnTo>
                  <a:lnTo>
                    <a:pt x="5013" y="5965"/>
                  </a:lnTo>
                  <a:lnTo>
                    <a:pt x="5953" y="5013"/>
                  </a:lnTo>
                  <a:lnTo>
                    <a:pt x="3929" y="2988"/>
                  </a:lnTo>
                  <a:lnTo>
                    <a:pt x="5953" y="953"/>
                  </a:lnTo>
                  <a:lnTo>
                    <a:pt x="5013" y="0"/>
                  </a:lnTo>
                  <a:lnTo>
                    <a:pt x="2977" y="2036"/>
                  </a:lnTo>
                  <a:lnTo>
                    <a:pt x="94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379" name="Google Shape;379;p9"/>
          <p:cNvSpPr/>
          <p:nvPr/>
        </p:nvSpPr>
        <p:spPr>
          <a:xfrm>
            <a:off x="11804965" y="-12"/>
            <a:ext cx="387475" cy="2697247"/>
          </a:xfrm>
          <a:custGeom>
            <a:avLst/>
            <a:gdLst/>
            <a:ahLst/>
            <a:cxnLst/>
            <a:rect l="l" t="t" r="r" b="b"/>
            <a:pathLst>
              <a:path w="285608" h="27683" extrusionOk="0">
                <a:moveTo>
                  <a:pt x="0" y="0"/>
                </a:moveTo>
                <a:lnTo>
                  <a:pt x="0" y="27682"/>
                </a:lnTo>
                <a:lnTo>
                  <a:pt x="285607" y="27682"/>
                </a:lnTo>
                <a:lnTo>
                  <a:pt x="285607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380" name="Google Shape;380;p9"/>
          <p:cNvSpPr/>
          <p:nvPr/>
        </p:nvSpPr>
        <p:spPr>
          <a:xfrm>
            <a:off x="-6" y="4160756"/>
            <a:ext cx="387475" cy="2697247"/>
          </a:xfrm>
          <a:custGeom>
            <a:avLst/>
            <a:gdLst/>
            <a:ahLst/>
            <a:cxnLst/>
            <a:rect l="l" t="t" r="r" b="b"/>
            <a:pathLst>
              <a:path w="285608" h="27683" extrusionOk="0">
                <a:moveTo>
                  <a:pt x="0" y="0"/>
                </a:moveTo>
                <a:lnTo>
                  <a:pt x="0" y="27682"/>
                </a:lnTo>
                <a:lnTo>
                  <a:pt x="285607" y="27682"/>
                </a:lnTo>
                <a:lnTo>
                  <a:pt x="285607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381" name="Google Shape;381;p9"/>
          <p:cNvSpPr txBox="1">
            <a:spLocks noGrp="1"/>
          </p:cNvSpPr>
          <p:nvPr>
            <p:ph type="subTitle" idx="1"/>
          </p:nvPr>
        </p:nvSpPr>
        <p:spPr>
          <a:xfrm>
            <a:off x="5015489" y="4829400"/>
            <a:ext cx="2367200" cy="75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382" name="Google Shape;382;p9"/>
          <p:cNvSpPr txBox="1">
            <a:spLocks noGrp="1"/>
          </p:cNvSpPr>
          <p:nvPr>
            <p:ph type="subTitle" idx="2"/>
          </p:nvPr>
        </p:nvSpPr>
        <p:spPr>
          <a:xfrm>
            <a:off x="5015489" y="4381000"/>
            <a:ext cx="2367200" cy="44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Libre Franklin Thin"/>
              <a:buNone/>
              <a:defRPr sz="2400">
                <a:latin typeface="Libre Franklin Thin"/>
                <a:ea typeface="Libre Franklin Thin"/>
                <a:cs typeface="Libre Franklin Thin"/>
                <a:sym typeface="Libre Franklin Thin"/>
              </a:defRPr>
            </a:lvl1pPr>
            <a:lvl2pPr lvl="1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9pPr>
          </a:lstStyle>
          <a:p>
            <a:endParaRPr/>
          </a:p>
        </p:txBody>
      </p:sp>
      <p:sp>
        <p:nvSpPr>
          <p:cNvPr id="383" name="Google Shape;383;p9"/>
          <p:cNvSpPr txBox="1">
            <a:spLocks noGrp="1"/>
          </p:cNvSpPr>
          <p:nvPr>
            <p:ph type="subTitle" idx="3"/>
          </p:nvPr>
        </p:nvSpPr>
        <p:spPr>
          <a:xfrm>
            <a:off x="1561300" y="4829400"/>
            <a:ext cx="2367200" cy="75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384" name="Google Shape;384;p9"/>
          <p:cNvSpPr txBox="1">
            <a:spLocks noGrp="1"/>
          </p:cNvSpPr>
          <p:nvPr>
            <p:ph type="subTitle" idx="4"/>
          </p:nvPr>
        </p:nvSpPr>
        <p:spPr>
          <a:xfrm>
            <a:off x="1561300" y="4381000"/>
            <a:ext cx="2367200" cy="44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Libre Franklin Thin"/>
              <a:buNone/>
              <a:defRPr sz="2400">
                <a:latin typeface="Libre Franklin Thin"/>
                <a:ea typeface="Libre Franklin Thin"/>
                <a:cs typeface="Libre Franklin Thin"/>
                <a:sym typeface="Libre Franklin Thin"/>
              </a:defRPr>
            </a:lvl1pPr>
            <a:lvl2pPr lvl="1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9pPr>
          </a:lstStyle>
          <a:p>
            <a:endParaRPr/>
          </a:p>
        </p:txBody>
      </p:sp>
      <p:sp>
        <p:nvSpPr>
          <p:cNvPr id="385" name="Google Shape;385;p9"/>
          <p:cNvSpPr txBox="1">
            <a:spLocks noGrp="1"/>
          </p:cNvSpPr>
          <p:nvPr>
            <p:ph type="subTitle" idx="5"/>
          </p:nvPr>
        </p:nvSpPr>
        <p:spPr>
          <a:xfrm>
            <a:off x="8263496" y="4829400"/>
            <a:ext cx="2367200" cy="75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386" name="Google Shape;386;p9"/>
          <p:cNvSpPr txBox="1">
            <a:spLocks noGrp="1"/>
          </p:cNvSpPr>
          <p:nvPr>
            <p:ph type="subTitle" idx="6"/>
          </p:nvPr>
        </p:nvSpPr>
        <p:spPr>
          <a:xfrm>
            <a:off x="8263496" y="4381000"/>
            <a:ext cx="2367200" cy="44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Libre Franklin Thin"/>
              <a:buNone/>
              <a:defRPr sz="2400">
                <a:latin typeface="Libre Franklin Thin"/>
                <a:ea typeface="Libre Franklin Thin"/>
                <a:cs typeface="Libre Franklin Thin"/>
                <a:sym typeface="Libre Franklin Thin"/>
              </a:defRPr>
            </a:lvl1pPr>
            <a:lvl2pPr lvl="1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9pPr>
          </a:lstStyle>
          <a:p>
            <a:endParaRPr/>
          </a:p>
        </p:txBody>
      </p:sp>
      <p:sp>
        <p:nvSpPr>
          <p:cNvPr id="387" name="Google Shape;387;p9"/>
          <p:cNvSpPr txBox="1">
            <a:spLocks noGrp="1"/>
          </p:cNvSpPr>
          <p:nvPr>
            <p:ph type="title"/>
          </p:nvPr>
        </p:nvSpPr>
        <p:spPr>
          <a:xfrm>
            <a:off x="950967" y="719334"/>
            <a:ext cx="10290000" cy="9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713658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" name="Google Shape;389;p10"/>
          <p:cNvGrpSpPr/>
          <p:nvPr/>
        </p:nvGrpSpPr>
        <p:grpSpPr>
          <a:xfrm>
            <a:off x="3510982" y="3178228"/>
            <a:ext cx="1829585" cy="1829586"/>
            <a:chOff x="2633235" y="2383669"/>
            <a:chExt cx="1372189" cy="1372189"/>
          </a:xfrm>
          <a:solidFill>
            <a:schemeClr val="accent6"/>
          </a:solidFill>
        </p:grpSpPr>
        <p:sp>
          <p:nvSpPr>
            <p:cNvPr id="390" name="Google Shape;390;p10"/>
            <p:cNvSpPr/>
            <p:nvPr/>
          </p:nvSpPr>
          <p:spPr>
            <a:xfrm>
              <a:off x="2633235" y="2383669"/>
              <a:ext cx="1372189" cy="1372189"/>
            </a:xfrm>
            <a:custGeom>
              <a:avLst/>
              <a:gdLst/>
              <a:ahLst/>
              <a:cxnLst/>
              <a:rect l="l" t="t" r="r" b="b"/>
              <a:pathLst>
                <a:path w="42804" h="42804" extrusionOk="0">
                  <a:moveTo>
                    <a:pt x="21396" y="179"/>
                  </a:moveTo>
                  <a:cubicBezTo>
                    <a:pt x="33100" y="179"/>
                    <a:pt x="42613" y="9704"/>
                    <a:pt x="42613" y="21396"/>
                  </a:cubicBezTo>
                  <a:cubicBezTo>
                    <a:pt x="42613" y="33100"/>
                    <a:pt x="33100" y="42613"/>
                    <a:pt x="21396" y="42613"/>
                  </a:cubicBezTo>
                  <a:cubicBezTo>
                    <a:pt x="9704" y="42613"/>
                    <a:pt x="191" y="33100"/>
                    <a:pt x="191" y="21396"/>
                  </a:cubicBezTo>
                  <a:cubicBezTo>
                    <a:pt x="191" y="9704"/>
                    <a:pt x="9704" y="179"/>
                    <a:pt x="21396" y="179"/>
                  </a:cubicBezTo>
                  <a:close/>
                  <a:moveTo>
                    <a:pt x="21396" y="0"/>
                  </a:moveTo>
                  <a:cubicBezTo>
                    <a:pt x="9597" y="0"/>
                    <a:pt x="0" y="9597"/>
                    <a:pt x="0" y="21396"/>
                  </a:cubicBezTo>
                  <a:cubicBezTo>
                    <a:pt x="0" y="33195"/>
                    <a:pt x="9597" y="42803"/>
                    <a:pt x="21396" y="42803"/>
                  </a:cubicBezTo>
                  <a:cubicBezTo>
                    <a:pt x="33207" y="42803"/>
                    <a:pt x="42803" y="33195"/>
                    <a:pt x="42803" y="21396"/>
                  </a:cubicBezTo>
                  <a:cubicBezTo>
                    <a:pt x="42803" y="9597"/>
                    <a:pt x="33207" y="0"/>
                    <a:pt x="2139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91" name="Google Shape;391;p10"/>
            <p:cNvSpPr/>
            <p:nvPr/>
          </p:nvSpPr>
          <p:spPr>
            <a:xfrm>
              <a:off x="2674076" y="2424126"/>
              <a:ext cx="1290507" cy="1290891"/>
            </a:xfrm>
            <a:custGeom>
              <a:avLst/>
              <a:gdLst/>
              <a:ahLst/>
              <a:cxnLst/>
              <a:rect l="l" t="t" r="r" b="b"/>
              <a:pathLst>
                <a:path w="40256" h="40268" extrusionOk="0">
                  <a:moveTo>
                    <a:pt x="20122" y="191"/>
                  </a:moveTo>
                  <a:cubicBezTo>
                    <a:pt x="31123" y="191"/>
                    <a:pt x="40077" y="9144"/>
                    <a:pt x="40077" y="20134"/>
                  </a:cubicBezTo>
                  <a:cubicBezTo>
                    <a:pt x="40077" y="31135"/>
                    <a:pt x="31123" y="40089"/>
                    <a:pt x="20122" y="40089"/>
                  </a:cubicBezTo>
                  <a:cubicBezTo>
                    <a:pt x="9132" y="40089"/>
                    <a:pt x="179" y="31135"/>
                    <a:pt x="179" y="20134"/>
                  </a:cubicBezTo>
                  <a:cubicBezTo>
                    <a:pt x="179" y="9144"/>
                    <a:pt x="9132" y="191"/>
                    <a:pt x="20122" y="191"/>
                  </a:cubicBezTo>
                  <a:close/>
                  <a:moveTo>
                    <a:pt x="20122" y="0"/>
                  </a:moveTo>
                  <a:cubicBezTo>
                    <a:pt x="9025" y="0"/>
                    <a:pt x="0" y="9037"/>
                    <a:pt x="0" y="20134"/>
                  </a:cubicBezTo>
                  <a:cubicBezTo>
                    <a:pt x="0" y="31242"/>
                    <a:pt x="9025" y="40267"/>
                    <a:pt x="20122" y="40267"/>
                  </a:cubicBezTo>
                  <a:cubicBezTo>
                    <a:pt x="31230" y="40267"/>
                    <a:pt x="40255" y="31242"/>
                    <a:pt x="40255" y="20134"/>
                  </a:cubicBezTo>
                  <a:cubicBezTo>
                    <a:pt x="40255" y="9037"/>
                    <a:pt x="31230" y="0"/>
                    <a:pt x="201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92" name="Google Shape;392;p10"/>
            <p:cNvSpPr/>
            <p:nvPr/>
          </p:nvSpPr>
          <p:spPr>
            <a:xfrm>
              <a:off x="2666799" y="2464935"/>
              <a:ext cx="1257327" cy="1209626"/>
            </a:xfrm>
            <a:custGeom>
              <a:avLst/>
              <a:gdLst/>
              <a:ahLst/>
              <a:cxnLst/>
              <a:rect l="l" t="t" r="r" b="b"/>
              <a:pathLst>
                <a:path w="39221" h="37733" extrusionOk="0">
                  <a:moveTo>
                    <a:pt x="20349" y="180"/>
                  </a:moveTo>
                  <a:cubicBezTo>
                    <a:pt x="30671" y="192"/>
                    <a:pt x="39030" y="8550"/>
                    <a:pt x="39042" y="18861"/>
                  </a:cubicBezTo>
                  <a:cubicBezTo>
                    <a:pt x="39030" y="26421"/>
                    <a:pt x="34481" y="33232"/>
                    <a:pt x="27504" y="36125"/>
                  </a:cubicBezTo>
                  <a:cubicBezTo>
                    <a:pt x="25196" y="37082"/>
                    <a:pt x="22772" y="37547"/>
                    <a:pt x="20367" y="37547"/>
                  </a:cubicBezTo>
                  <a:cubicBezTo>
                    <a:pt x="15504" y="37547"/>
                    <a:pt x="10722" y="35646"/>
                    <a:pt x="7145" y="32077"/>
                  </a:cubicBezTo>
                  <a:cubicBezTo>
                    <a:pt x="1799" y="26731"/>
                    <a:pt x="203" y="18694"/>
                    <a:pt x="3097" y="11717"/>
                  </a:cubicBezTo>
                  <a:cubicBezTo>
                    <a:pt x="5990" y="4740"/>
                    <a:pt x="12800" y="180"/>
                    <a:pt x="20349" y="180"/>
                  </a:cubicBezTo>
                  <a:close/>
                  <a:moveTo>
                    <a:pt x="20355" y="0"/>
                  </a:moveTo>
                  <a:cubicBezTo>
                    <a:pt x="15446" y="0"/>
                    <a:pt x="10620" y="1919"/>
                    <a:pt x="7014" y="5526"/>
                  </a:cubicBezTo>
                  <a:cubicBezTo>
                    <a:pt x="1620" y="10919"/>
                    <a:pt x="1" y="19039"/>
                    <a:pt x="2930" y="26088"/>
                  </a:cubicBezTo>
                  <a:cubicBezTo>
                    <a:pt x="5847" y="33136"/>
                    <a:pt x="12729" y="37732"/>
                    <a:pt x="20349" y="37732"/>
                  </a:cubicBezTo>
                  <a:cubicBezTo>
                    <a:pt x="30767" y="37720"/>
                    <a:pt x="39208" y="29279"/>
                    <a:pt x="39220" y="18861"/>
                  </a:cubicBezTo>
                  <a:cubicBezTo>
                    <a:pt x="39220" y="11241"/>
                    <a:pt x="34624" y="4359"/>
                    <a:pt x="27576" y="1442"/>
                  </a:cubicBezTo>
                  <a:cubicBezTo>
                    <a:pt x="25240" y="472"/>
                    <a:pt x="22787" y="0"/>
                    <a:pt x="2035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93" name="Google Shape;393;p10"/>
            <p:cNvSpPr/>
            <p:nvPr/>
          </p:nvSpPr>
          <p:spPr>
            <a:xfrm>
              <a:off x="2710718" y="2505584"/>
              <a:ext cx="1172567" cy="1128135"/>
            </a:xfrm>
            <a:custGeom>
              <a:avLst/>
              <a:gdLst/>
              <a:ahLst/>
              <a:cxnLst/>
              <a:rect l="l" t="t" r="r" b="b"/>
              <a:pathLst>
                <a:path w="36577" h="35191" extrusionOk="0">
                  <a:moveTo>
                    <a:pt x="18979" y="186"/>
                  </a:moveTo>
                  <a:cubicBezTo>
                    <a:pt x="28599" y="198"/>
                    <a:pt x="36386" y="7985"/>
                    <a:pt x="36398" y="17593"/>
                  </a:cubicBezTo>
                  <a:cubicBezTo>
                    <a:pt x="36398" y="24641"/>
                    <a:pt x="32159" y="30987"/>
                    <a:pt x="25646" y="33678"/>
                  </a:cubicBezTo>
                  <a:cubicBezTo>
                    <a:pt x="23491" y="34574"/>
                    <a:pt x="21228" y="35010"/>
                    <a:pt x="18983" y="35010"/>
                  </a:cubicBezTo>
                  <a:cubicBezTo>
                    <a:pt x="14455" y="35010"/>
                    <a:pt x="10003" y="33239"/>
                    <a:pt x="6668" y="29904"/>
                  </a:cubicBezTo>
                  <a:cubicBezTo>
                    <a:pt x="1691" y="24927"/>
                    <a:pt x="203" y="17438"/>
                    <a:pt x="2893" y="10937"/>
                  </a:cubicBezTo>
                  <a:cubicBezTo>
                    <a:pt x="5596" y="4425"/>
                    <a:pt x="11942" y="186"/>
                    <a:pt x="18979" y="186"/>
                  </a:cubicBezTo>
                  <a:close/>
                  <a:moveTo>
                    <a:pt x="18991" y="0"/>
                  </a:moveTo>
                  <a:cubicBezTo>
                    <a:pt x="14410" y="0"/>
                    <a:pt x="9906" y="1790"/>
                    <a:pt x="6537" y="5151"/>
                  </a:cubicBezTo>
                  <a:cubicBezTo>
                    <a:pt x="1512" y="10187"/>
                    <a:pt x="0" y="17760"/>
                    <a:pt x="2727" y="24332"/>
                  </a:cubicBezTo>
                  <a:cubicBezTo>
                    <a:pt x="5453" y="30904"/>
                    <a:pt x="11871" y="35190"/>
                    <a:pt x="18979" y="35190"/>
                  </a:cubicBezTo>
                  <a:cubicBezTo>
                    <a:pt x="28694" y="35178"/>
                    <a:pt x="36564" y="27308"/>
                    <a:pt x="36576" y="17593"/>
                  </a:cubicBezTo>
                  <a:cubicBezTo>
                    <a:pt x="36576" y="10485"/>
                    <a:pt x="32290" y="4067"/>
                    <a:pt x="25718" y="1341"/>
                  </a:cubicBezTo>
                  <a:cubicBezTo>
                    <a:pt x="23542" y="438"/>
                    <a:pt x="21257" y="0"/>
                    <a:pt x="1899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94" name="Google Shape;394;p10"/>
            <p:cNvSpPr/>
            <p:nvPr/>
          </p:nvSpPr>
          <p:spPr>
            <a:xfrm>
              <a:off x="2754605" y="2546136"/>
              <a:ext cx="1088224" cy="1047126"/>
            </a:xfrm>
            <a:custGeom>
              <a:avLst/>
              <a:gdLst/>
              <a:ahLst/>
              <a:cxnLst/>
              <a:rect l="l" t="t" r="r" b="b"/>
              <a:pathLst>
                <a:path w="33946" h="32664" extrusionOk="0">
                  <a:moveTo>
                    <a:pt x="17610" y="183"/>
                  </a:moveTo>
                  <a:cubicBezTo>
                    <a:pt x="26528" y="195"/>
                    <a:pt x="33755" y="7422"/>
                    <a:pt x="33767" y="16328"/>
                  </a:cubicBezTo>
                  <a:cubicBezTo>
                    <a:pt x="33755" y="22864"/>
                    <a:pt x="29826" y="28746"/>
                    <a:pt x="23789" y="31246"/>
                  </a:cubicBezTo>
                  <a:cubicBezTo>
                    <a:pt x="21794" y="32074"/>
                    <a:pt x="19697" y="32477"/>
                    <a:pt x="17617" y="32477"/>
                  </a:cubicBezTo>
                  <a:cubicBezTo>
                    <a:pt x="13415" y="32477"/>
                    <a:pt x="9281" y="30836"/>
                    <a:pt x="6192" y="27746"/>
                  </a:cubicBezTo>
                  <a:cubicBezTo>
                    <a:pt x="1584" y="23126"/>
                    <a:pt x="203" y="16185"/>
                    <a:pt x="2703" y="10149"/>
                  </a:cubicBezTo>
                  <a:cubicBezTo>
                    <a:pt x="5192" y="4124"/>
                    <a:pt x="11085" y="183"/>
                    <a:pt x="17610" y="183"/>
                  </a:cubicBezTo>
                  <a:close/>
                  <a:moveTo>
                    <a:pt x="17621" y="1"/>
                  </a:moveTo>
                  <a:cubicBezTo>
                    <a:pt x="13372" y="1"/>
                    <a:pt x="9195" y="1660"/>
                    <a:pt x="6073" y="4791"/>
                  </a:cubicBezTo>
                  <a:cubicBezTo>
                    <a:pt x="1405" y="9458"/>
                    <a:pt x="0" y="16483"/>
                    <a:pt x="2525" y="22579"/>
                  </a:cubicBezTo>
                  <a:cubicBezTo>
                    <a:pt x="5061" y="28687"/>
                    <a:pt x="11014" y="32663"/>
                    <a:pt x="17610" y="32663"/>
                  </a:cubicBezTo>
                  <a:cubicBezTo>
                    <a:pt x="26623" y="32651"/>
                    <a:pt x="33933" y="25341"/>
                    <a:pt x="33945" y="16328"/>
                  </a:cubicBezTo>
                  <a:cubicBezTo>
                    <a:pt x="33945" y="9732"/>
                    <a:pt x="29968" y="3779"/>
                    <a:pt x="23861" y="1243"/>
                  </a:cubicBezTo>
                  <a:cubicBezTo>
                    <a:pt x="21843" y="407"/>
                    <a:pt x="19723" y="1"/>
                    <a:pt x="1762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95" name="Google Shape;395;p10"/>
            <p:cNvSpPr/>
            <p:nvPr/>
          </p:nvSpPr>
          <p:spPr>
            <a:xfrm>
              <a:off x="2798492" y="2586914"/>
              <a:ext cx="1003496" cy="965508"/>
            </a:xfrm>
            <a:custGeom>
              <a:avLst/>
              <a:gdLst/>
              <a:ahLst/>
              <a:cxnLst/>
              <a:rect l="l" t="t" r="r" b="b"/>
              <a:pathLst>
                <a:path w="31303" h="30118" extrusionOk="0">
                  <a:moveTo>
                    <a:pt x="16241" y="185"/>
                  </a:moveTo>
                  <a:cubicBezTo>
                    <a:pt x="24456" y="197"/>
                    <a:pt x="31112" y="6852"/>
                    <a:pt x="31124" y="15056"/>
                  </a:cubicBezTo>
                  <a:cubicBezTo>
                    <a:pt x="31124" y="21080"/>
                    <a:pt x="27504" y="26510"/>
                    <a:pt x="21944" y="28808"/>
                  </a:cubicBezTo>
                  <a:cubicBezTo>
                    <a:pt x="20105" y="29568"/>
                    <a:pt x="18173" y="29937"/>
                    <a:pt x="16257" y="29937"/>
                  </a:cubicBezTo>
                  <a:cubicBezTo>
                    <a:pt x="12382" y="29937"/>
                    <a:pt x="8572" y="28425"/>
                    <a:pt x="5728" y="25581"/>
                  </a:cubicBezTo>
                  <a:cubicBezTo>
                    <a:pt x="1477" y="21330"/>
                    <a:pt x="203" y="14925"/>
                    <a:pt x="2501" y="9365"/>
                  </a:cubicBezTo>
                  <a:cubicBezTo>
                    <a:pt x="4799" y="3804"/>
                    <a:pt x="10228" y="185"/>
                    <a:pt x="16241" y="185"/>
                  </a:cubicBezTo>
                  <a:close/>
                  <a:moveTo>
                    <a:pt x="16247" y="0"/>
                  </a:moveTo>
                  <a:cubicBezTo>
                    <a:pt x="12329" y="0"/>
                    <a:pt x="8478" y="1530"/>
                    <a:pt x="5597" y="4412"/>
                  </a:cubicBezTo>
                  <a:cubicBezTo>
                    <a:pt x="1287" y="8722"/>
                    <a:pt x="1" y="15199"/>
                    <a:pt x="2334" y="20818"/>
                  </a:cubicBezTo>
                  <a:cubicBezTo>
                    <a:pt x="4668" y="26450"/>
                    <a:pt x="10157" y="30117"/>
                    <a:pt x="16241" y="30117"/>
                  </a:cubicBezTo>
                  <a:cubicBezTo>
                    <a:pt x="24563" y="30117"/>
                    <a:pt x="31302" y="23378"/>
                    <a:pt x="31302" y="15056"/>
                  </a:cubicBezTo>
                  <a:cubicBezTo>
                    <a:pt x="31302" y="8972"/>
                    <a:pt x="27635" y="3471"/>
                    <a:pt x="22015" y="1149"/>
                  </a:cubicBezTo>
                  <a:cubicBezTo>
                    <a:pt x="20149" y="376"/>
                    <a:pt x="18190" y="0"/>
                    <a:pt x="1624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96" name="Google Shape;396;p10"/>
            <p:cNvSpPr/>
            <p:nvPr/>
          </p:nvSpPr>
          <p:spPr>
            <a:xfrm>
              <a:off x="2842378" y="2627530"/>
              <a:ext cx="919153" cy="884434"/>
            </a:xfrm>
            <a:custGeom>
              <a:avLst/>
              <a:gdLst/>
              <a:ahLst/>
              <a:cxnLst/>
              <a:rect l="l" t="t" r="r" b="b"/>
              <a:pathLst>
                <a:path w="28672" h="27589" extrusionOk="0">
                  <a:moveTo>
                    <a:pt x="14872" y="180"/>
                  </a:moveTo>
                  <a:cubicBezTo>
                    <a:pt x="22397" y="192"/>
                    <a:pt x="28481" y="6276"/>
                    <a:pt x="28493" y="13789"/>
                  </a:cubicBezTo>
                  <a:cubicBezTo>
                    <a:pt x="28493" y="19301"/>
                    <a:pt x="25171" y="24266"/>
                    <a:pt x="20087" y="26374"/>
                  </a:cubicBezTo>
                  <a:cubicBezTo>
                    <a:pt x="18404" y="27071"/>
                    <a:pt x="16637" y="27410"/>
                    <a:pt x="14884" y="27410"/>
                  </a:cubicBezTo>
                  <a:cubicBezTo>
                    <a:pt x="11340" y="27410"/>
                    <a:pt x="7856" y="26026"/>
                    <a:pt x="5252" y="23421"/>
                  </a:cubicBezTo>
                  <a:cubicBezTo>
                    <a:pt x="1358" y="19528"/>
                    <a:pt x="191" y="13670"/>
                    <a:pt x="2299" y="8586"/>
                  </a:cubicBezTo>
                  <a:cubicBezTo>
                    <a:pt x="4406" y="3502"/>
                    <a:pt x="9371" y="180"/>
                    <a:pt x="14872" y="180"/>
                  </a:cubicBezTo>
                  <a:close/>
                  <a:moveTo>
                    <a:pt x="14884" y="1"/>
                  </a:moveTo>
                  <a:cubicBezTo>
                    <a:pt x="11294" y="1"/>
                    <a:pt x="7765" y="1401"/>
                    <a:pt x="5121" y="4038"/>
                  </a:cubicBezTo>
                  <a:cubicBezTo>
                    <a:pt x="1180" y="7991"/>
                    <a:pt x="1" y="13920"/>
                    <a:pt x="2132" y="19075"/>
                  </a:cubicBezTo>
                  <a:cubicBezTo>
                    <a:pt x="4263" y="24231"/>
                    <a:pt x="9300" y="27588"/>
                    <a:pt x="14872" y="27588"/>
                  </a:cubicBezTo>
                  <a:cubicBezTo>
                    <a:pt x="22492" y="27576"/>
                    <a:pt x="28659" y="21409"/>
                    <a:pt x="28671" y="13789"/>
                  </a:cubicBezTo>
                  <a:cubicBezTo>
                    <a:pt x="28671" y="8217"/>
                    <a:pt x="25314" y="3180"/>
                    <a:pt x="20158" y="1049"/>
                  </a:cubicBezTo>
                  <a:cubicBezTo>
                    <a:pt x="18452" y="344"/>
                    <a:pt x="16660" y="1"/>
                    <a:pt x="1488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97" name="Google Shape;397;p10"/>
            <p:cNvSpPr/>
            <p:nvPr/>
          </p:nvSpPr>
          <p:spPr>
            <a:xfrm>
              <a:off x="2886297" y="2668179"/>
              <a:ext cx="834777" cy="802944"/>
            </a:xfrm>
            <a:custGeom>
              <a:avLst/>
              <a:gdLst/>
              <a:ahLst/>
              <a:cxnLst/>
              <a:rect l="l" t="t" r="r" b="b"/>
              <a:pathLst>
                <a:path w="26040" h="25047" extrusionOk="0">
                  <a:moveTo>
                    <a:pt x="13502" y="186"/>
                  </a:moveTo>
                  <a:cubicBezTo>
                    <a:pt x="20324" y="186"/>
                    <a:pt x="25849" y="5710"/>
                    <a:pt x="25849" y="12521"/>
                  </a:cubicBezTo>
                  <a:cubicBezTo>
                    <a:pt x="25849" y="17521"/>
                    <a:pt x="22848" y="22022"/>
                    <a:pt x="18229" y="23927"/>
                  </a:cubicBezTo>
                  <a:cubicBezTo>
                    <a:pt x="16702" y="24562"/>
                    <a:pt x="15099" y="24870"/>
                    <a:pt x="13509" y="24870"/>
                  </a:cubicBezTo>
                  <a:cubicBezTo>
                    <a:pt x="10299" y="24870"/>
                    <a:pt x="7143" y="23613"/>
                    <a:pt x="4786" y="21248"/>
                  </a:cubicBezTo>
                  <a:cubicBezTo>
                    <a:pt x="1250" y="17724"/>
                    <a:pt x="191" y="12414"/>
                    <a:pt x="2107" y="7806"/>
                  </a:cubicBezTo>
                  <a:cubicBezTo>
                    <a:pt x="4012" y="3186"/>
                    <a:pt x="8513" y="186"/>
                    <a:pt x="13502" y="186"/>
                  </a:cubicBezTo>
                  <a:close/>
                  <a:moveTo>
                    <a:pt x="13520" y="1"/>
                  </a:moveTo>
                  <a:cubicBezTo>
                    <a:pt x="10260" y="1"/>
                    <a:pt x="7055" y="1271"/>
                    <a:pt x="4655" y="3663"/>
                  </a:cubicBezTo>
                  <a:cubicBezTo>
                    <a:pt x="1072" y="7246"/>
                    <a:pt x="0" y="12640"/>
                    <a:pt x="1929" y="17319"/>
                  </a:cubicBezTo>
                  <a:cubicBezTo>
                    <a:pt x="3870" y="21998"/>
                    <a:pt x="8442" y="25046"/>
                    <a:pt x="13502" y="25046"/>
                  </a:cubicBezTo>
                  <a:cubicBezTo>
                    <a:pt x="20419" y="25046"/>
                    <a:pt x="26027" y="19438"/>
                    <a:pt x="26039" y="12521"/>
                  </a:cubicBezTo>
                  <a:cubicBezTo>
                    <a:pt x="26039" y="7461"/>
                    <a:pt x="22979" y="2889"/>
                    <a:pt x="18300" y="948"/>
                  </a:cubicBezTo>
                  <a:cubicBezTo>
                    <a:pt x="16753" y="310"/>
                    <a:pt x="15130" y="1"/>
                    <a:pt x="135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98" name="Google Shape;398;p10"/>
            <p:cNvSpPr/>
            <p:nvPr/>
          </p:nvSpPr>
          <p:spPr>
            <a:xfrm>
              <a:off x="2930184" y="2708700"/>
              <a:ext cx="750049" cy="721967"/>
            </a:xfrm>
            <a:custGeom>
              <a:avLst/>
              <a:gdLst/>
              <a:ahLst/>
              <a:cxnLst/>
              <a:rect l="l" t="t" r="r" b="b"/>
              <a:pathLst>
                <a:path w="23397" h="22521" extrusionOk="0">
                  <a:moveTo>
                    <a:pt x="12133" y="184"/>
                  </a:moveTo>
                  <a:cubicBezTo>
                    <a:pt x="18253" y="196"/>
                    <a:pt x="23206" y="5149"/>
                    <a:pt x="23217" y="11257"/>
                  </a:cubicBezTo>
                  <a:cubicBezTo>
                    <a:pt x="23217" y="15746"/>
                    <a:pt x="20515" y="19782"/>
                    <a:pt x="16371" y="21496"/>
                  </a:cubicBezTo>
                  <a:cubicBezTo>
                    <a:pt x="15005" y="22063"/>
                    <a:pt x="13570" y="22339"/>
                    <a:pt x="12146" y="22339"/>
                  </a:cubicBezTo>
                  <a:cubicBezTo>
                    <a:pt x="9264" y="22339"/>
                    <a:pt x="6430" y="21211"/>
                    <a:pt x="4310" y="19091"/>
                  </a:cubicBezTo>
                  <a:cubicBezTo>
                    <a:pt x="1143" y="15924"/>
                    <a:pt x="191" y="11162"/>
                    <a:pt x="1905" y="7018"/>
                  </a:cubicBezTo>
                  <a:cubicBezTo>
                    <a:pt x="3620" y="2887"/>
                    <a:pt x="7656" y="184"/>
                    <a:pt x="12133" y="184"/>
                  </a:cubicBezTo>
                  <a:close/>
                  <a:moveTo>
                    <a:pt x="12134" y="1"/>
                  </a:moveTo>
                  <a:cubicBezTo>
                    <a:pt x="9206" y="1"/>
                    <a:pt x="6328" y="1147"/>
                    <a:pt x="4179" y="3304"/>
                  </a:cubicBezTo>
                  <a:cubicBezTo>
                    <a:pt x="953" y="6518"/>
                    <a:pt x="0" y="11364"/>
                    <a:pt x="1739" y="15567"/>
                  </a:cubicBezTo>
                  <a:cubicBezTo>
                    <a:pt x="3477" y="19782"/>
                    <a:pt x="7585" y="22520"/>
                    <a:pt x="12133" y="22520"/>
                  </a:cubicBezTo>
                  <a:cubicBezTo>
                    <a:pt x="18348" y="22508"/>
                    <a:pt x="23384" y="17472"/>
                    <a:pt x="23396" y="11257"/>
                  </a:cubicBezTo>
                  <a:cubicBezTo>
                    <a:pt x="23396" y="6709"/>
                    <a:pt x="20658" y="2601"/>
                    <a:pt x="16443" y="863"/>
                  </a:cubicBezTo>
                  <a:cubicBezTo>
                    <a:pt x="15049" y="282"/>
                    <a:pt x="13585" y="1"/>
                    <a:pt x="12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99" name="Google Shape;399;p10"/>
            <p:cNvSpPr/>
            <p:nvPr/>
          </p:nvSpPr>
          <p:spPr>
            <a:xfrm>
              <a:off x="2973686" y="2749349"/>
              <a:ext cx="666059" cy="640861"/>
            </a:xfrm>
            <a:custGeom>
              <a:avLst/>
              <a:gdLst/>
              <a:ahLst/>
              <a:cxnLst/>
              <a:rect l="l" t="t" r="r" b="b"/>
              <a:pathLst>
                <a:path w="20777" h="19991" extrusionOk="0">
                  <a:moveTo>
                    <a:pt x="10776" y="190"/>
                  </a:moveTo>
                  <a:cubicBezTo>
                    <a:pt x="16193" y="190"/>
                    <a:pt x="20587" y="4583"/>
                    <a:pt x="20587" y="9989"/>
                  </a:cubicBezTo>
                  <a:cubicBezTo>
                    <a:pt x="20587" y="13966"/>
                    <a:pt x="18205" y="17537"/>
                    <a:pt x="14538" y="19050"/>
                  </a:cubicBezTo>
                  <a:cubicBezTo>
                    <a:pt x="13323" y="19554"/>
                    <a:pt x="12049" y="19799"/>
                    <a:pt x="10785" y="19799"/>
                  </a:cubicBezTo>
                  <a:cubicBezTo>
                    <a:pt x="8233" y="19799"/>
                    <a:pt x="5725" y="18801"/>
                    <a:pt x="3846" y="16930"/>
                  </a:cubicBezTo>
                  <a:cubicBezTo>
                    <a:pt x="1036" y="14120"/>
                    <a:pt x="203" y="9906"/>
                    <a:pt x="1715" y="6238"/>
                  </a:cubicBezTo>
                  <a:cubicBezTo>
                    <a:pt x="3239" y="2571"/>
                    <a:pt x="6811" y="190"/>
                    <a:pt x="10776" y="190"/>
                  </a:cubicBezTo>
                  <a:close/>
                  <a:moveTo>
                    <a:pt x="10786" y="0"/>
                  </a:moveTo>
                  <a:cubicBezTo>
                    <a:pt x="8183" y="0"/>
                    <a:pt x="5627" y="1017"/>
                    <a:pt x="3715" y="2928"/>
                  </a:cubicBezTo>
                  <a:cubicBezTo>
                    <a:pt x="858" y="5786"/>
                    <a:pt x="1" y="10084"/>
                    <a:pt x="1548" y="13823"/>
                  </a:cubicBezTo>
                  <a:cubicBezTo>
                    <a:pt x="3096" y="17549"/>
                    <a:pt x="6740" y="19990"/>
                    <a:pt x="10776" y="19990"/>
                  </a:cubicBezTo>
                  <a:cubicBezTo>
                    <a:pt x="16300" y="19978"/>
                    <a:pt x="20765" y="15513"/>
                    <a:pt x="20777" y="9989"/>
                  </a:cubicBezTo>
                  <a:cubicBezTo>
                    <a:pt x="20777" y="5953"/>
                    <a:pt x="18336" y="2309"/>
                    <a:pt x="14610" y="762"/>
                  </a:cubicBezTo>
                  <a:cubicBezTo>
                    <a:pt x="13372" y="249"/>
                    <a:pt x="12073" y="0"/>
                    <a:pt x="1078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400" name="Google Shape;400;p10"/>
            <p:cNvSpPr/>
            <p:nvPr/>
          </p:nvSpPr>
          <p:spPr>
            <a:xfrm>
              <a:off x="3017572" y="2789998"/>
              <a:ext cx="581363" cy="559371"/>
            </a:xfrm>
            <a:custGeom>
              <a:avLst/>
              <a:gdLst/>
              <a:ahLst/>
              <a:cxnLst/>
              <a:rect l="l" t="t" r="r" b="b"/>
              <a:pathLst>
                <a:path w="18135" h="17449" extrusionOk="0">
                  <a:moveTo>
                    <a:pt x="9407" y="184"/>
                  </a:moveTo>
                  <a:cubicBezTo>
                    <a:pt x="14122" y="196"/>
                    <a:pt x="17944" y="4006"/>
                    <a:pt x="17955" y="8721"/>
                  </a:cubicBezTo>
                  <a:cubicBezTo>
                    <a:pt x="17955" y="12186"/>
                    <a:pt x="15872" y="15293"/>
                    <a:pt x="12681" y="16615"/>
                  </a:cubicBezTo>
                  <a:cubicBezTo>
                    <a:pt x="11624" y="17053"/>
                    <a:pt x="10513" y="17266"/>
                    <a:pt x="9412" y="17266"/>
                  </a:cubicBezTo>
                  <a:cubicBezTo>
                    <a:pt x="7188" y="17266"/>
                    <a:pt x="5002" y="16397"/>
                    <a:pt x="3370" y="14757"/>
                  </a:cubicBezTo>
                  <a:cubicBezTo>
                    <a:pt x="930" y="12317"/>
                    <a:pt x="203" y="8649"/>
                    <a:pt x="1525" y="5459"/>
                  </a:cubicBezTo>
                  <a:cubicBezTo>
                    <a:pt x="2846" y="2268"/>
                    <a:pt x="5954" y="184"/>
                    <a:pt x="9407" y="184"/>
                  </a:cubicBezTo>
                  <a:close/>
                  <a:moveTo>
                    <a:pt x="9422" y="0"/>
                  </a:moveTo>
                  <a:cubicBezTo>
                    <a:pt x="7149" y="0"/>
                    <a:pt x="4914" y="887"/>
                    <a:pt x="3239" y="2553"/>
                  </a:cubicBezTo>
                  <a:cubicBezTo>
                    <a:pt x="751" y="5054"/>
                    <a:pt x="1" y="8804"/>
                    <a:pt x="1358" y="12067"/>
                  </a:cubicBezTo>
                  <a:cubicBezTo>
                    <a:pt x="2704" y="15329"/>
                    <a:pt x="5883" y="17448"/>
                    <a:pt x="9407" y="17448"/>
                  </a:cubicBezTo>
                  <a:cubicBezTo>
                    <a:pt x="14229" y="17448"/>
                    <a:pt x="18134" y="13543"/>
                    <a:pt x="18134" y="8721"/>
                  </a:cubicBezTo>
                  <a:cubicBezTo>
                    <a:pt x="18134" y="5197"/>
                    <a:pt x="16015" y="2018"/>
                    <a:pt x="12752" y="660"/>
                  </a:cubicBezTo>
                  <a:cubicBezTo>
                    <a:pt x="11675" y="216"/>
                    <a:pt x="10544" y="0"/>
                    <a:pt x="94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401" name="Google Shape;401;p10"/>
            <p:cNvSpPr/>
            <p:nvPr/>
          </p:nvSpPr>
          <p:spPr>
            <a:xfrm>
              <a:off x="3061491" y="2830679"/>
              <a:ext cx="496955" cy="478234"/>
            </a:xfrm>
            <a:custGeom>
              <a:avLst/>
              <a:gdLst/>
              <a:ahLst/>
              <a:cxnLst/>
              <a:rect l="l" t="t" r="r" b="b"/>
              <a:pathLst>
                <a:path w="15502" h="14918" extrusionOk="0">
                  <a:moveTo>
                    <a:pt x="8037" y="189"/>
                  </a:moveTo>
                  <a:cubicBezTo>
                    <a:pt x="12061" y="189"/>
                    <a:pt x="15311" y="3439"/>
                    <a:pt x="15311" y="7452"/>
                  </a:cubicBezTo>
                  <a:cubicBezTo>
                    <a:pt x="15311" y="10393"/>
                    <a:pt x="13537" y="13048"/>
                    <a:pt x="10823" y="14179"/>
                  </a:cubicBezTo>
                  <a:cubicBezTo>
                    <a:pt x="9926" y="14549"/>
                    <a:pt x="8983" y="14729"/>
                    <a:pt x="8047" y="14729"/>
                  </a:cubicBezTo>
                  <a:cubicBezTo>
                    <a:pt x="6153" y="14729"/>
                    <a:pt x="4288" y="13990"/>
                    <a:pt x="2893" y="12595"/>
                  </a:cubicBezTo>
                  <a:cubicBezTo>
                    <a:pt x="822" y="10524"/>
                    <a:pt x="202" y="7392"/>
                    <a:pt x="1322" y="4678"/>
                  </a:cubicBezTo>
                  <a:cubicBezTo>
                    <a:pt x="2453" y="1951"/>
                    <a:pt x="5096" y="189"/>
                    <a:pt x="8037" y="189"/>
                  </a:cubicBezTo>
                  <a:close/>
                  <a:moveTo>
                    <a:pt x="8038" y="0"/>
                  </a:moveTo>
                  <a:cubicBezTo>
                    <a:pt x="6101" y="0"/>
                    <a:pt x="4198" y="757"/>
                    <a:pt x="2774" y="2189"/>
                  </a:cubicBezTo>
                  <a:cubicBezTo>
                    <a:pt x="631" y="4321"/>
                    <a:pt x="0" y="7523"/>
                    <a:pt x="1155" y="10309"/>
                  </a:cubicBezTo>
                  <a:cubicBezTo>
                    <a:pt x="2310" y="13095"/>
                    <a:pt x="5024" y="14917"/>
                    <a:pt x="8037" y="14917"/>
                  </a:cubicBezTo>
                  <a:cubicBezTo>
                    <a:pt x="12156" y="14905"/>
                    <a:pt x="15490" y="11571"/>
                    <a:pt x="15502" y="7452"/>
                  </a:cubicBezTo>
                  <a:cubicBezTo>
                    <a:pt x="15502" y="4440"/>
                    <a:pt x="13680" y="1725"/>
                    <a:pt x="10894" y="570"/>
                  </a:cubicBezTo>
                  <a:cubicBezTo>
                    <a:pt x="9970" y="187"/>
                    <a:pt x="9000" y="0"/>
                    <a:pt x="803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402" name="Google Shape;402;p10"/>
            <p:cNvSpPr/>
            <p:nvPr/>
          </p:nvSpPr>
          <p:spPr>
            <a:xfrm>
              <a:off x="3105378" y="2871328"/>
              <a:ext cx="412227" cy="396744"/>
            </a:xfrm>
            <a:custGeom>
              <a:avLst/>
              <a:gdLst/>
              <a:ahLst/>
              <a:cxnLst/>
              <a:rect l="l" t="t" r="r" b="b"/>
              <a:pathLst>
                <a:path w="12859" h="12376" extrusionOk="0">
                  <a:moveTo>
                    <a:pt x="6668" y="183"/>
                  </a:moveTo>
                  <a:cubicBezTo>
                    <a:pt x="9990" y="183"/>
                    <a:pt x="12680" y="2874"/>
                    <a:pt x="12680" y="6184"/>
                  </a:cubicBezTo>
                  <a:cubicBezTo>
                    <a:pt x="12680" y="8613"/>
                    <a:pt x="11216" y="10803"/>
                    <a:pt x="8966" y="11732"/>
                  </a:cubicBezTo>
                  <a:cubicBezTo>
                    <a:pt x="8224" y="12040"/>
                    <a:pt x="7444" y="12189"/>
                    <a:pt x="6671" y="12189"/>
                  </a:cubicBezTo>
                  <a:cubicBezTo>
                    <a:pt x="5110" y="12189"/>
                    <a:pt x="3575" y="11581"/>
                    <a:pt x="2429" y="10434"/>
                  </a:cubicBezTo>
                  <a:cubicBezTo>
                    <a:pt x="715" y="8720"/>
                    <a:pt x="191" y="6136"/>
                    <a:pt x="1119" y="3886"/>
                  </a:cubicBezTo>
                  <a:cubicBezTo>
                    <a:pt x="2060" y="1648"/>
                    <a:pt x="4239" y="183"/>
                    <a:pt x="6668" y="183"/>
                  </a:cubicBezTo>
                  <a:close/>
                  <a:moveTo>
                    <a:pt x="6675" y="0"/>
                  </a:moveTo>
                  <a:cubicBezTo>
                    <a:pt x="5066" y="0"/>
                    <a:pt x="3485" y="627"/>
                    <a:pt x="2298" y="1814"/>
                  </a:cubicBezTo>
                  <a:cubicBezTo>
                    <a:pt x="524" y="3576"/>
                    <a:pt x="0" y="6243"/>
                    <a:pt x="953" y="8553"/>
                  </a:cubicBezTo>
                  <a:cubicBezTo>
                    <a:pt x="1917" y="10863"/>
                    <a:pt x="4167" y="12375"/>
                    <a:pt x="6668" y="12375"/>
                  </a:cubicBezTo>
                  <a:cubicBezTo>
                    <a:pt x="10085" y="12375"/>
                    <a:pt x="12859" y="9601"/>
                    <a:pt x="12859" y="6184"/>
                  </a:cubicBezTo>
                  <a:cubicBezTo>
                    <a:pt x="12859" y="3684"/>
                    <a:pt x="11359" y="1433"/>
                    <a:pt x="9037" y="469"/>
                  </a:cubicBezTo>
                  <a:cubicBezTo>
                    <a:pt x="8273" y="154"/>
                    <a:pt x="7470" y="0"/>
                    <a:pt x="667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403" name="Google Shape;403;p10"/>
            <p:cNvSpPr/>
            <p:nvPr/>
          </p:nvSpPr>
          <p:spPr>
            <a:xfrm>
              <a:off x="3149265" y="2912073"/>
              <a:ext cx="327884" cy="315542"/>
            </a:xfrm>
            <a:custGeom>
              <a:avLst/>
              <a:gdLst/>
              <a:ahLst/>
              <a:cxnLst/>
              <a:rect l="l" t="t" r="r" b="b"/>
              <a:pathLst>
                <a:path w="10228" h="9843" extrusionOk="0">
                  <a:moveTo>
                    <a:pt x="5299" y="174"/>
                  </a:moveTo>
                  <a:cubicBezTo>
                    <a:pt x="7918" y="186"/>
                    <a:pt x="10037" y="2305"/>
                    <a:pt x="10037" y="4913"/>
                  </a:cubicBezTo>
                  <a:cubicBezTo>
                    <a:pt x="10037" y="6830"/>
                    <a:pt x="8883" y="8556"/>
                    <a:pt x="7120" y="9294"/>
                  </a:cubicBezTo>
                  <a:cubicBezTo>
                    <a:pt x="6531" y="9540"/>
                    <a:pt x="5913" y="9659"/>
                    <a:pt x="5301" y="9659"/>
                  </a:cubicBezTo>
                  <a:cubicBezTo>
                    <a:pt x="4069" y="9659"/>
                    <a:pt x="2860" y="9177"/>
                    <a:pt x="1953" y="8270"/>
                  </a:cubicBezTo>
                  <a:cubicBezTo>
                    <a:pt x="596" y="6913"/>
                    <a:pt x="191" y="4877"/>
                    <a:pt x="929" y="3103"/>
                  </a:cubicBezTo>
                  <a:cubicBezTo>
                    <a:pt x="1655" y="1329"/>
                    <a:pt x="3394" y="174"/>
                    <a:pt x="5299" y="174"/>
                  </a:cubicBezTo>
                  <a:close/>
                  <a:moveTo>
                    <a:pt x="5299" y="0"/>
                  </a:moveTo>
                  <a:cubicBezTo>
                    <a:pt x="4017" y="0"/>
                    <a:pt x="2760" y="498"/>
                    <a:pt x="1822" y="1436"/>
                  </a:cubicBezTo>
                  <a:cubicBezTo>
                    <a:pt x="417" y="2841"/>
                    <a:pt x="0" y="4960"/>
                    <a:pt x="762" y="6806"/>
                  </a:cubicBezTo>
                  <a:cubicBezTo>
                    <a:pt x="1524" y="8640"/>
                    <a:pt x="3310" y="9842"/>
                    <a:pt x="5299" y="9842"/>
                  </a:cubicBezTo>
                  <a:cubicBezTo>
                    <a:pt x="8025" y="9830"/>
                    <a:pt x="10216" y="7639"/>
                    <a:pt x="10228" y="4913"/>
                  </a:cubicBezTo>
                  <a:cubicBezTo>
                    <a:pt x="10228" y="2925"/>
                    <a:pt x="9025" y="1139"/>
                    <a:pt x="7192" y="377"/>
                  </a:cubicBezTo>
                  <a:cubicBezTo>
                    <a:pt x="6579" y="123"/>
                    <a:pt x="5936" y="0"/>
                    <a:pt x="529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404" name="Google Shape;404;p10"/>
            <p:cNvSpPr/>
            <p:nvPr/>
          </p:nvSpPr>
          <p:spPr>
            <a:xfrm>
              <a:off x="3162633" y="2952273"/>
              <a:ext cx="273675" cy="234501"/>
            </a:xfrm>
            <a:custGeom>
              <a:avLst/>
              <a:gdLst/>
              <a:ahLst/>
              <a:cxnLst/>
              <a:rect l="l" t="t" r="r" b="b"/>
              <a:pathLst>
                <a:path w="8537" h="7315" extrusionOk="0">
                  <a:moveTo>
                    <a:pt x="4882" y="194"/>
                  </a:moveTo>
                  <a:cubicBezTo>
                    <a:pt x="6799" y="194"/>
                    <a:pt x="8358" y="1754"/>
                    <a:pt x="8358" y="3659"/>
                  </a:cubicBezTo>
                  <a:cubicBezTo>
                    <a:pt x="8358" y="5752"/>
                    <a:pt x="6648" y="7138"/>
                    <a:pt x="4864" y="7138"/>
                  </a:cubicBezTo>
                  <a:cubicBezTo>
                    <a:pt x="4010" y="7138"/>
                    <a:pt x="3138" y="6821"/>
                    <a:pt x="2429" y="6112"/>
                  </a:cubicBezTo>
                  <a:cubicBezTo>
                    <a:pt x="250" y="3933"/>
                    <a:pt x="1798" y="194"/>
                    <a:pt x="4882" y="194"/>
                  </a:cubicBezTo>
                  <a:close/>
                  <a:moveTo>
                    <a:pt x="4857" y="0"/>
                  </a:moveTo>
                  <a:cubicBezTo>
                    <a:pt x="3960" y="0"/>
                    <a:pt x="3044" y="333"/>
                    <a:pt x="2298" y="1075"/>
                  </a:cubicBezTo>
                  <a:cubicBezTo>
                    <a:pt x="0" y="3385"/>
                    <a:pt x="1631" y="7314"/>
                    <a:pt x="4882" y="7314"/>
                  </a:cubicBezTo>
                  <a:cubicBezTo>
                    <a:pt x="6906" y="7314"/>
                    <a:pt x="8537" y="5683"/>
                    <a:pt x="8537" y="3659"/>
                  </a:cubicBezTo>
                  <a:cubicBezTo>
                    <a:pt x="8537" y="1459"/>
                    <a:pt x="6737" y="0"/>
                    <a:pt x="485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grpSp>
        <p:nvGrpSpPr>
          <p:cNvPr id="405" name="Google Shape;405;p10"/>
          <p:cNvGrpSpPr/>
          <p:nvPr/>
        </p:nvGrpSpPr>
        <p:grpSpPr>
          <a:xfrm>
            <a:off x="-10" y="2258605"/>
            <a:ext cx="4594492" cy="4595026"/>
            <a:chOff x="-9" y="1693952"/>
            <a:chExt cx="3445869" cy="3446269"/>
          </a:xfrm>
        </p:grpSpPr>
        <p:sp>
          <p:nvSpPr>
            <p:cNvPr id="406" name="Google Shape;406;p10"/>
            <p:cNvSpPr/>
            <p:nvPr/>
          </p:nvSpPr>
          <p:spPr>
            <a:xfrm>
              <a:off x="-9" y="2194746"/>
              <a:ext cx="2945507" cy="2945475"/>
            </a:xfrm>
            <a:custGeom>
              <a:avLst/>
              <a:gdLst/>
              <a:ahLst/>
              <a:cxnLst/>
              <a:rect l="l" t="t" r="r" b="b"/>
              <a:pathLst>
                <a:path w="91882" h="91881" extrusionOk="0">
                  <a:moveTo>
                    <a:pt x="30623" y="0"/>
                  </a:moveTo>
                  <a:lnTo>
                    <a:pt x="1" y="30635"/>
                  </a:lnTo>
                  <a:lnTo>
                    <a:pt x="61246" y="91881"/>
                  </a:lnTo>
                  <a:lnTo>
                    <a:pt x="91881" y="61258"/>
                  </a:lnTo>
                  <a:lnTo>
                    <a:pt x="30623" y="0"/>
                  </a:lnTo>
                  <a:close/>
                </a:path>
              </a:pathLst>
            </a:custGeom>
            <a:solidFill>
              <a:srgbClr val="FFDE00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407" name="Google Shape;407;p10"/>
            <p:cNvSpPr/>
            <p:nvPr/>
          </p:nvSpPr>
          <p:spPr>
            <a:xfrm>
              <a:off x="-9" y="3176828"/>
              <a:ext cx="1963426" cy="1963394"/>
            </a:xfrm>
            <a:custGeom>
              <a:avLst/>
              <a:gdLst/>
              <a:ahLst/>
              <a:cxnLst/>
              <a:rect l="l" t="t" r="r" b="b"/>
              <a:pathLst>
                <a:path w="61247" h="61246" extrusionOk="0">
                  <a:moveTo>
                    <a:pt x="1" y="0"/>
                  </a:moveTo>
                  <a:lnTo>
                    <a:pt x="1" y="61246"/>
                  </a:lnTo>
                  <a:lnTo>
                    <a:pt x="61246" y="6124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DE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408" name="Google Shape;408;p10"/>
            <p:cNvSpPr/>
            <p:nvPr/>
          </p:nvSpPr>
          <p:spPr>
            <a:xfrm>
              <a:off x="485094" y="1693952"/>
              <a:ext cx="2960767" cy="2960767"/>
            </a:xfrm>
            <a:custGeom>
              <a:avLst/>
              <a:gdLst/>
              <a:ahLst/>
              <a:cxnLst/>
              <a:rect l="l" t="t" r="r" b="b"/>
              <a:pathLst>
                <a:path w="92358" h="92358" extrusionOk="0">
                  <a:moveTo>
                    <a:pt x="1" y="1"/>
                  </a:moveTo>
                  <a:lnTo>
                    <a:pt x="1" y="92357"/>
                  </a:lnTo>
                  <a:lnTo>
                    <a:pt x="92358" y="92357"/>
                  </a:lnTo>
                  <a:lnTo>
                    <a:pt x="92358" y="1"/>
                  </a:lnTo>
                  <a:close/>
                </a:path>
              </a:pathLst>
            </a:custGeom>
            <a:solidFill>
              <a:srgbClr val="FFDE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409" name="Google Shape;409;p10"/>
          <p:cNvSpPr/>
          <p:nvPr/>
        </p:nvSpPr>
        <p:spPr>
          <a:xfrm>
            <a:off x="239694" y="912834"/>
            <a:ext cx="172588" cy="172891"/>
          </a:xfrm>
          <a:custGeom>
            <a:avLst/>
            <a:gdLst/>
            <a:ahLst/>
            <a:cxnLst/>
            <a:rect l="l" t="t" r="r" b="b"/>
            <a:pathLst>
              <a:path w="5883" h="5894" extrusionOk="0">
                <a:moveTo>
                  <a:pt x="1" y="0"/>
                </a:moveTo>
                <a:lnTo>
                  <a:pt x="1" y="5894"/>
                </a:lnTo>
                <a:lnTo>
                  <a:pt x="5882" y="5894"/>
                </a:lnTo>
                <a:lnTo>
                  <a:pt x="5882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410" name="Google Shape;410;p10"/>
          <p:cNvSpPr/>
          <p:nvPr/>
        </p:nvSpPr>
        <p:spPr>
          <a:xfrm>
            <a:off x="3454998" y="6452873"/>
            <a:ext cx="256240" cy="256207"/>
          </a:xfrm>
          <a:custGeom>
            <a:avLst/>
            <a:gdLst/>
            <a:ahLst/>
            <a:cxnLst/>
            <a:rect l="l" t="t" r="r" b="b"/>
            <a:pathLst>
              <a:path w="7907" h="7906" extrusionOk="0">
                <a:moveTo>
                  <a:pt x="3203" y="0"/>
                </a:moveTo>
                <a:lnTo>
                  <a:pt x="3203" y="3203"/>
                </a:lnTo>
                <a:lnTo>
                  <a:pt x="1" y="3203"/>
                </a:lnTo>
                <a:lnTo>
                  <a:pt x="1" y="4691"/>
                </a:lnTo>
                <a:lnTo>
                  <a:pt x="3203" y="4691"/>
                </a:lnTo>
                <a:lnTo>
                  <a:pt x="3203" y="7906"/>
                </a:lnTo>
                <a:lnTo>
                  <a:pt x="4704" y="7906"/>
                </a:lnTo>
                <a:lnTo>
                  <a:pt x="4704" y="4691"/>
                </a:lnTo>
                <a:lnTo>
                  <a:pt x="7906" y="4691"/>
                </a:lnTo>
                <a:lnTo>
                  <a:pt x="7906" y="3203"/>
                </a:lnTo>
                <a:lnTo>
                  <a:pt x="4704" y="3203"/>
                </a:lnTo>
                <a:lnTo>
                  <a:pt x="4704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411" name="Google Shape;411;p10"/>
          <p:cNvSpPr/>
          <p:nvPr/>
        </p:nvSpPr>
        <p:spPr>
          <a:xfrm>
            <a:off x="238669" y="1708376"/>
            <a:ext cx="174670" cy="174651"/>
          </a:xfrm>
          <a:custGeom>
            <a:avLst/>
            <a:gdLst/>
            <a:ahLst/>
            <a:cxnLst/>
            <a:rect l="l" t="t" r="r" b="b"/>
            <a:pathLst>
              <a:path w="5954" h="5954" extrusionOk="0">
                <a:moveTo>
                  <a:pt x="941" y="1"/>
                </a:moveTo>
                <a:lnTo>
                  <a:pt x="0" y="953"/>
                </a:lnTo>
                <a:lnTo>
                  <a:pt x="2036" y="2977"/>
                </a:lnTo>
                <a:lnTo>
                  <a:pt x="0" y="5013"/>
                </a:lnTo>
                <a:lnTo>
                  <a:pt x="941" y="5954"/>
                </a:lnTo>
                <a:lnTo>
                  <a:pt x="2977" y="3930"/>
                </a:lnTo>
                <a:lnTo>
                  <a:pt x="5013" y="5954"/>
                </a:lnTo>
                <a:lnTo>
                  <a:pt x="5953" y="5013"/>
                </a:lnTo>
                <a:lnTo>
                  <a:pt x="3929" y="2977"/>
                </a:lnTo>
                <a:lnTo>
                  <a:pt x="5953" y="953"/>
                </a:lnTo>
                <a:lnTo>
                  <a:pt x="5013" y="1"/>
                </a:lnTo>
                <a:lnTo>
                  <a:pt x="2977" y="2037"/>
                </a:lnTo>
                <a:lnTo>
                  <a:pt x="941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412" name="Google Shape;412;p10"/>
          <p:cNvSpPr/>
          <p:nvPr/>
        </p:nvSpPr>
        <p:spPr>
          <a:xfrm>
            <a:off x="238669" y="2034930"/>
            <a:ext cx="174670" cy="175003"/>
          </a:xfrm>
          <a:custGeom>
            <a:avLst/>
            <a:gdLst/>
            <a:ahLst/>
            <a:cxnLst/>
            <a:rect l="l" t="t" r="r" b="b"/>
            <a:pathLst>
              <a:path w="5954" h="5966" extrusionOk="0">
                <a:moveTo>
                  <a:pt x="941" y="0"/>
                </a:moveTo>
                <a:lnTo>
                  <a:pt x="0" y="953"/>
                </a:lnTo>
                <a:lnTo>
                  <a:pt x="2036" y="2988"/>
                </a:lnTo>
                <a:lnTo>
                  <a:pt x="0" y="5013"/>
                </a:lnTo>
                <a:lnTo>
                  <a:pt x="941" y="5965"/>
                </a:lnTo>
                <a:lnTo>
                  <a:pt x="2977" y="3929"/>
                </a:lnTo>
                <a:lnTo>
                  <a:pt x="5013" y="5965"/>
                </a:lnTo>
                <a:lnTo>
                  <a:pt x="5953" y="5013"/>
                </a:lnTo>
                <a:lnTo>
                  <a:pt x="3929" y="2988"/>
                </a:lnTo>
                <a:lnTo>
                  <a:pt x="5953" y="953"/>
                </a:lnTo>
                <a:lnTo>
                  <a:pt x="5013" y="0"/>
                </a:lnTo>
                <a:lnTo>
                  <a:pt x="2977" y="2036"/>
                </a:lnTo>
                <a:lnTo>
                  <a:pt x="941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413" name="Google Shape;413;p10"/>
          <p:cNvSpPr txBox="1">
            <a:spLocks noGrp="1"/>
          </p:cNvSpPr>
          <p:nvPr>
            <p:ph type="title"/>
          </p:nvPr>
        </p:nvSpPr>
        <p:spPr>
          <a:xfrm>
            <a:off x="950967" y="719334"/>
            <a:ext cx="10289600" cy="9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414" name="Google Shape;414;p10"/>
          <p:cNvSpPr txBox="1">
            <a:spLocks noGrp="1"/>
          </p:cNvSpPr>
          <p:nvPr>
            <p:ph type="subTitle" idx="1"/>
          </p:nvPr>
        </p:nvSpPr>
        <p:spPr>
          <a:xfrm>
            <a:off x="8804700" y="5394700"/>
            <a:ext cx="1919200" cy="4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415" name="Google Shape;415;p10"/>
          <p:cNvSpPr txBox="1">
            <a:spLocks noGrp="1"/>
          </p:cNvSpPr>
          <p:nvPr>
            <p:ph type="subTitle" idx="2"/>
          </p:nvPr>
        </p:nvSpPr>
        <p:spPr>
          <a:xfrm>
            <a:off x="8804700" y="4946300"/>
            <a:ext cx="1919200" cy="4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Libre Franklin Thin"/>
              <a:buNone/>
              <a:defRPr sz="2400">
                <a:latin typeface="Libre Franklin Thin"/>
                <a:ea typeface="Libre Franklin Thin"/>
                <a:cs typeface="Libre Franklin Thin"/>
                <a:sym typeface="Libre Franklin Thin"/>
              </a:defRPr>
            </a:lvl1pPr>
            <a:lvl2pPr lvl="1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9pPr>
          </a:lstStyle>
          <a:p>
            <a:endParaRPr/>
          </a:p>
        </p:txBody>
      </p:sp>
      <p:sp>
        <p:nvSpPr>
          <p:cNvPr id="416" name="Google Shape;416;p10"/>
          <p:cNvSpPr txBox="1">
            <a:spLocks noGrp="1"/>
          </p:cNvSpPr>
          <p:nvPr>
            <p:ph type="subTitle" idx="3"/>
          </p:nvPr>
        </p:nvSpPr>
        <p:spPr>
          <a:xfrm>
            <a:off x="6215433" y="5394702"/>
            <a:ext cx="1919200" cy="4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417" name="Google Shape;417;p10"/>
          <p:cNvSpPr txBox="1">
            <a:spLocks noGrp="1"/>
          </p:cNvSpPr>
          <p:nvPr>
            <p:ph type="subTitle" idx="4"/>
          </p:nvPr>
        </p:nvSpPr>
        <p:spPr>
          <a:xfrm>
            <a:off x="6215433" y="4946300"/>
            <a:ext cx="1919200" cy="4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Libre Franklin Thin"/>
              <a:buNone/>
              <a:defRPr sz="2400">
                <a:latin typeface="Libre Franklin Thin"/>
                <a:ea typeface="Libre Franklin Thin"/>
                <a:cs typeface="Libre Franklin Thin"/>
                <a:sym typeface="Libre Franklin Thin"/>
              </a:defRPr>
            </a:lvl1pPr>
            <a:lvl2pPr lvl="1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9pPr>
          </a:lstStyle>
          <a:p>
            <a:endParaRPr/>
          </a:p>
        </p:txBody>
      </p:sp>
      <p:sp>
        <p:nvSpPr>
          <p:cNvPr id="418" name="Google Shape;418;p10"/>
          <p:cNvSpPr txBox="1">
            <a:spLocks noGrp="1"/>
          </p:cNvSpPr>
          <p:nvPr>
            <p:ph type="subTitle" idx="5"/>
          </p:nvPr>
        </p:nvSpPr>
        <p:spPr>
          <a:xfrm>
            <a:off x="8804700" y="3258799"/>
            <a:ext cx="1919200" cy="4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419" name="Google Shape;419;p10"/>
          <p:cNvSpPr txBox="1">
            <a:spLocks noGrp="1"/>
          </p:cNvSpPr>
          <p:nvPr>
            <p:ph type="subTitle" idx="6"/>
          </p:nvPr>
        </p:nvSpPr>
        <p:spPr>
          <a:xfrm>
            <a:off x="8804700" y="2810400"/>
            <a:ext cx="1919200" cy="4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Libre Franklin Thin"/>
              <a:buNone/>
              <a:defRPr sz="2400">
                <a:latin typeface="Libre Franklin Thin"/>
                <a:ea typeface="Libre Franklin Thin"/>
                <a:cs typeface="Libre Franklin Thin"/>
                <a:sym typeface="Libre Franklin Thin"/>
              </a:defRPr>
            </a:lvl1pPr>
            <a:lvl2pPr lvl="1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9pPr>
          </a:lstStyle>
          <a:p>
            <a:endParaRPr/>
          </a:p>
        </p:txBody>
      </p:sp>
      <p:sp>
        <p:nvSpPr>
          <p:cNvPr id="420" name="Google Shape;420;p10"/>
          <p:cNvSpPr txBox="1">
            <a:spLocks noGrp="1"/>
          </p:cNvSpPr>
          <p:nvPr>
            <p:ph type="subTitle" idx="7"/>
          </p:nvPr>
        </p:nvSpPr>
        <p:spPr>
          <a:xfrm>
            <a:off x="6215433" y="3258799"/>
            <a:ext cx="1919200" cy="4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421" name="Google Shape;421;p10"/>
          <p:cNvSpPr txBox="1">
            <a:spLocks noGrp="1"/>
          </p:cNvSpPr>
          <p:nvPr>
            <p:ph type="subTitle" idx="8"/>
          </p:nvPr>
        </p:nvSpPr>
        <p:spPr>
          <a:xfrm>
            <a:off x="6215433" y="2810400"/>
            <a:ext cx="1919200" cy="4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Libre Franklin Thin"/>
              <a:buNone/>
              <a:defRPr sz="2400">
                <a:latin typeface="Libre Franklin Thin"/>
                <a:ea typeface="Libre Franklin Thin"/>
                <a:cs typeface="Libre Franklin Thin"/>
                <a:sym typeface="Libre Franklin Thin"/>
              </a:defRPr>
            </a:lvl1pPr>
            <a:lvl2pPr lvl="1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355580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11"/>
          <p:cNvSpPr txBox="1">
            <a:spLocks noGrp="1"/>
          </p:cNvSpPr>
          <p:nvPr>
            <p:ph type="subTitle" idx="1"/>
          </p:nvPr>
        </p:nvSpPr>
        <p:spPr>
          <a:xfrm>
            <a:off x="7853640" y="2505600"/>
            <a:ext cx="3082000" cy="4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400"/>
              <a:buFont typeface="Libre Franklin Thin"/>
              <a:buNone/>
              <a:defRPr sz="2400">
                <a:latin typeface="Libre Franklin Thin"/>
                <a:ea typeface="Libre Franklin Thin"/>
                <a:cs typeface="Libre Franklin Thin"/>
                <a:sym typeface="Libre Franklin Thin"/>
              </a:defRPr>
            </a:lvl1pPr>
            <a:lvl2pPr lvl="1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9pPr>
          </a:lstStyle>
          <a:p>
            <a:endParaRPr/>
          </a:p>
        </p:txBody>
      </p:sp>
      <p:sp>
        <p:nvSpPr>
          <p:cNvPr id="424" name="Google Shape;424;p11"/>
          <p:cNvSpPr txBox="1">
            <a:spLocks noGrp="1"/>
          </p:cNvSpPr>
          <p:nvPr>
            <p:ph type="subTitle" idx="2"/>
          </p:nvPr>
        </p:nvSpPr>
        <p:spPr>
          <a:xfrm>
            <a:off x="7853640" y="4785100"/>
            <a:ext cx="3082000" cy="97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425" name="Google Shape;425;p11"/>
          <p:cNvSpPr txBox="1">
            <a:spLocks noGrp="1"/>
          </p:cNvSpPr>
          <p:nvPr>
            <p:ph type="subTitle" idx="3"/>
          </p:nvPr>
        </p:nvSpPr>
        <p:spPr>
          <a:xfrm>
            <a:off x="7853640" y="4336700"/>
            <a:ext cx="3082000" cy="4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400"/>
              <a:buFont typeface="Libre Franklin Thin"/>
              <a:buNone/>
              <a:defRPr sz="2400">
                <a:latin typeface="Libre Franklin Thin"/>
                <a:ea typeface="Libre Franklin Thin"/>
                <a:cs typeface="Libre Franklin Thin"/>
                <a:sym typeface="Libre Franklin Thin"/>
              </a:defRPr>
            </a:lvl1pPr>
            <a:lvl2pPr lvl="1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9pPr>
          </a:lstStyle>
          <a:p>
            <a:endParaRPr/>
          </a:p>
        </p:txBody>
      </p:sp>
      <p:sp>
        <p:nvSpPr>
          <p:cNvPr id="426" name="Google Shape;426;p11"/>
          <p:cNvSpPr txBox="1">
            <a:spLocks noGrp="1"/>
          </p:cNvSpPr>
          <p:nvPr>
            <p:ph type="subTitle" idx="4"/>
          </p:nvPr>
        </p:nvSpPr>
        <p:spPr>
          <a:xfrm>
            <a:off x="2138402" y="4785100"/>
            <a:ext cx="3082000" cy="97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427" name="Google Shape;427;p11"/>
          <p:cNvSpPr txBox="1">
            <a:spLocks noGrp="1"/>
          </p:cNvSpPr>
          <p:nvPr>
            <p:ph type="subTitle" idx="5"/>
          </p:nvPr>
        </p:nvSpPr>
        <p:spPr>
          <a:xfrm>
            <a:off x="2138402" y="4336700"/>
            <a:ext cx="3082000" cy="4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400"/>
              <a:buFont typeface="Libre Franklin Thin"/>
              <a:buNone/>
              <a:defRPr sz="2400">
                <a:latin typeface="Libre Franklin Thin"/>
                <a:ea typeface="Libre Franklin Thin"/>
                <a:cs typeface="Libre Franklin Thin"/>
                <a:sym typeface="Libre Franklin Thin"/>
              </a:defRPr>
            </a:lvl1pPr>
            <a:lvl2pPr lvl="1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9pPr>
          </a:lstStyle>
          <a:p>
            <a:endParaRPr/>
          </a:p>
        </p:txBody>
      </p:sp>
      <p:sp>
        <p:nvSpPr>
          <p:cNvPr id="428" name="Google Shape;428;p11"/>
          <p:cNvSpPr txBox="1">
            <a:spLocks noGrp="1"/>
          </p:cNvSpPr>
          <p:nvPr>
            <p:ph type="subTitle" idx="6"/>
          </p:nvPr>
        </p:nvSpPr>
        <p:spPr>
          <a:xfrm>
            <a:off x="7853640" y="2953998"/>
            <a:ext cx="3082000" cy="97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429" name="Google Shape;429;p11"/>
          <p:cNvSpPr txBox="1">
            <a:spLocks noGrp="1"/>
          </p:cNvSpPr>
          <p:nvPr>
            <p:ph type="subTitle" idx="7"/>
          </p:nvPr>
        </p:nvSpPr>
        <p:spPr>
          <a:xfrm>
            <a:off x="2138402" y="2953998"/>
            <a:ext cx="3082000" cy="97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430" name="Google Shape;430;p11"/>
          <p:cNvSpPr txBox="1">
            <a:spLocks noGrp="1"/>
          </p:cNvSpPr>
          <p:nvPr>
            <p:ph type="subTitle" idx="8"/>
          </p:nvPr>
        </p:nvSpPr>
        <p:spPr>
          <a:xfrm>
            <a:off x="2138402" y="2505600"/>
            <a:ext cx="3082000" cy="4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400"/>
              <a:buFont typeface="Libre Franklin Thin"/>
              <a:buNone/>
              <a:defRPr sz="2400">
                <a:latin typeface="Libre Franklin Thin"/>
                <a:ea typeface="Libre Franklin Thin"/>
                <a:cs typeface="Libre Franklin Thin"/>
                <a:sym typeface="Libre Franklin Thin"/>
              </a:defRPr>
            </a:lvl1pPr>
            <a:lvl2pPr lvl="1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9pPr>
          </a:lstStyle>
          <a:p>
            <a:endParaRPr/>
          </a:p>
        </p:txBody>
      </p:sp>
      <p:sp>
        <p:nvSpPr>
          <p:cNvPr id="431" name="Google Shape;431;p11"/>
          <p:cNvSpPr txBox="1">
            <a:spLocks noGrp="1"/>
          </p:cNvSpPr>
          <p:nvPr>
            <p:ph type="title" hasCustomPrompt="1"/>
          </p:nvPr>
        </p:nvSpPr>
        <p:spPr>
          <a:xfrm>
            <a:off x="1256368" y="2826967"/>
            <a:ext cx="780400" cy="78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9pPr>
          </a:lstStyle>
          <a:p>
            <a:r>
              <a:t>xx%</a:t>
            </a:r>
          </a:p>
        </p:txBody>
      </p:sp>
      <p:sp>
        <p:nvSpPr>
          <p:cNvPr id="432" name="Google Shape;432;p11"/>
          <p:cNvSpPr txBox="1">
            <a:spLocks noGrp="1"/>
          </p:cNvSpPr>
          <p:nvPr>
            <p:ph type="title" idx="9" hasCustomPrompt="1"/>
          </p:nvPr>
        </p:nvSpPr>
        <p:spPr>
          <a:xfrm>
            <a:off x="6971635" y="2826967"/>
            <a:ext cx="780400" cy="78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9pPr>
          </a:lstStyle>
          <a:p>
            <a:r>
              <a:t>xx%</a:t>
            </a:r>
          </a:p>
        </p:txBody>
      </p:sp>
      <p:sp>
        <p:nvSpPr>
          <p:cNvPr id="433" name="Google Shape;433;p11"/>
          <p:cNvSpPr txBox="1">
            <a:spLocks noGrp="1"/>
          </p:cNvSpPr>
          <p:nvPr>
            <p:ph type="title" idx="13" hasCustomPrompt="1"/>
          </p:nvPr>
        </p:nvSpPr>
        <p:spPr>
          <a:xfrm>
            <a:off x="1256368" y="4656767"/>
            <a:ext cx="780400" cy="78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9pPr>
          </a:lstStyle>
          <a:p>
            <a:r>
              <a:t>xx%</a:t>
            </a:r>
          </a:p>
        </p:txBody>
      </p:sp>
      <p:sp>
        <p:nvSpPr>
          <p:cNvPr id="434" name="Google Shape;434;p11"/>
          <p:cNvSpPr txBox="1">
            <a:spLocks noGrp="1"/>
          </p:cNvSpPr>
          <p:nvPr>
            <p:ph type="title" idx="14" hasCustomPrompt="1"/>
          </p:nvPr>
        </p:nvSpPr>
        <p:spPr>
          <a:xfrm>
            <a:off x="6971635" y="4656767"/>
            <a:ext cx="780400" cy="78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9pPr>
          </a:lstStyle>
          <a:p>
            <a:r>
              <a:t>xx%</a:t>
            </a:r>
          </a:p>
        </p:txBody>
      </p:sp>
      <p:sp>
        <p:nvSpPr>
          <p:cNvPr id="435" name="Google Shape;435;p11"/>
          <p:cNvSpPr/>
          <p:nvPr/>
        </p:nvSpPr>
        <p:spPr>
          <a:xfrm>
            <a:off x="11810894" y="1856300"/>
            <a:ext cx="165332" cy="165642"/>
          </a:xfrm>
          <a:custGeom>
            <a:avLst/>
            <a:gdLst/>
            <a:ahLst/>
            <a:cxnLst/>
            <a:rect l="l" t="t" r="r" b="b"/>
            <a:pathLst>
              <a:path w="5883" h="5894" extrusionOk="0">
                <a:moveTo>
                  <a:pt x="1" y="0"/>
                </a:moveTo>
                <a:lnTo>
                  <a:pt x="1" y="5894"/>
                </a:lnTo>
                <a:lnTo>
                  <a:pt x="5882" y="5894"/>
                </a:lnTo>
                <a:lnTo>
                  <a:pt x="5882" y="0"/>
                </a:lnTo>
                <a:close/>
              </a:path>
            </a:pathLst>
          </a:custGeom>
          <a:solidFill>
            <a:srgbClr val="F6F6F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grpSp>
        <p:nvGrpSpPr>
          <p:cNvPr id="436" name="Google Shape;436;p11"/>
          <p:cNvGrpSpPr/>
          <p:nvPr/>
        </p:nvGrpSpPr>
        <p:grpSpPr>
          <a:xfrm>
            <a:off x="11809895" y="2521332"/>
            <a:ext cx="167330" cy="480546"/>
            <a:chOff x="179009" y="2072968"/>
            <a:chExt cx="190870" cy="548151"/>
          </a:xfrm>
        </p:grpSpPr>
        <p:sp>
          <p:nvSpPr>
            <p:cNvPr id="437" name="Google Shape;437;p11"/>
            <p:cNvSpPr/>
            <p:nvPr/>
          </p:nvSpPr>
          <p:spPr>
            <a:xfrm>
              <a:off x="179009" y="2072968"/>
              <a:ext cx="190870" cy="190870"/>
            </a:xfrm>
            <a:custGeom>
              <a:avLst/>
              <a:gdLst/>
              <a:ahLst/>
              <a:cxnLst/>
              <a:rect l="l" t="t" r="r" b="b"/>
              <a:pathLst>
                <a:path w="5954" h="5954" extrusionOk="0">
                  <a:moveTo>
                    <a:pt x="941" y="1"/>
                  </a:moveTo>
                  <a:lnTo>
                    <a:pt x="0" y="953"/>
                  </a:lnTo>
                  <a:lnTo>
                    <a:pt x="2036" y="2977"/>
                  </a:lnTo>
                  <a:lnTo>
                    <a:pt x="0" y="5013"/>
                  </a:lnTo>
                  <a:lnTo>
                    <a:pt x="941" y="5954"/>
                  </a:lnTo>
                  <a:lnTo>
                    <a:pt x="2977" y="3930"/>
                  </a:lnTo>
                  <a:lnTo>
                    <a:pt x="5013" y="5954"/>
                  </a:lnTo>
                  <a:lnTo>
                    <a:pt x="5953" y="5013"/>
                  </a:lnTo>
                  <a:lnTo>
                    <a:pt x="3929" y="2977"/>
                  </a:lnTo>
                  <a:lnTo>
                    <a:pt x="5953" y="953"/>
                  </a:lnTo>
                  <a:lnTo>
                    <a:pt x="5013" y="1"/>
                  </a:lnTo>
                  <a:lnTo>
                    <a:pt x="2977" y="2037"/>
                  </a:lnTo>
                  <a:lnTo>
                    <a:pt x="941" y="1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438" name="Google Shape;438;p11"/>
            <p:cNvSpPr/>
            <p:nvPr/>
          </p:nvSpPr>
          <p:spPr>
            <a:xfrm>
              <a:off x="179009" y="2429864"/>
              <a:ext cx="190870" cy="191255"/>
            </a:xfrm>
            <a:custGeom>
              <a:avLst/>
              <a:gdLst/>
              <a:ahLst/>
              <a:cxnLst/>
              <a:rect l="l" t="t" r="r" b="b"/>
              <a:pathLst>
                <a:path w="5954" h="5966" extrusionOk="0">
                  <a:moveTo>
                    <a:pt x="941" y="0"/>
                  </a:moveTo>
                  <a:lnTo>
                    <a:pt x="0" y="953"/>
                  </a:lnTo>
                  <a:lnTo>
                    <a:pt x="2036" y="2988"/>
                  </a:lnTo>
                  <a:lnTo>
                    <a:pt x="0" y="5013"/>
                  </a:lnTo>
                  <a:lnTo>
                    <a:pt x="941" y="5965"/>
                  </a:lnTo>
                  <a:lnTo>
                    <a:pt x="2977" y="3929"/>
                  </a:lnTo>
                  <a:lnTo>
                    <a:pt x="5013" y="5965"/>
                  </a:lnTo>
                  <a:lnTo>
                    <a:pt x="5953" y="5013"/>
                  </a:lnTo>
                  <a:lnTo>
                    <a:pt x="3929" y="2988"/>
                  </a:lnTo>
                  <a:lnTo>
                    <a:pt x="5953" y="953"/>
                  </a:lnTo>
                  <a:lnTo>
                    <a:pt x="5013" y="0"/>
                  </a:lnTo>
                  <a:lnTo>
                    <a:pt x="2977" y="2036"/>
                  </a:lnTo>
                  <a:lnTo>
                    <a:pt x="941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439" name="Google Shape;439;p11"/>
          <p:cNvSpPr/>
          <p:nvPr/>
        </p:nvSpPr>
        <p:spPr>
          <a:xfrm>
            <a:off x="289847" y="6409862"/>
            <a:ext cx="108296" cy="108296"/>
          </a:xfrm>
          <a:custGeom>
            <a:avLst/>
            <a:gdLst/>
            <a:ahLst/>
            <a:cxnLst/>
            <a:rect l="l" t="t" r="r" b="b"/>
            <a:pathLst>
              <a:path w="2537" h="2537" extrusionOk="0">
                <a:moveTo>
                  <a:pt x="1" y="1"/>
                </a:moveTo>
                <a:lnTo>
                  <a:pt x="1" y="2537"/>
                </a:lnTo>
                <a:lnTo>
                  <a:pt x="2537" y="2537"/>
                </a:lnTo>
                <a:lnTo>
                  <a:pt x="2537" y="1"/>
                </a:lnTo>
                <a:close/>
              </a:path>
            </a:pathLst>
          </a:custGeom>
          <a:solidFill>
            <a:srgbClr val="F6F6F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440" name="Google Shape;440;p11"/>
          <p:cNvSpPr/>
          <p:nvPr/>
        </p:nvSpPr>
        <p:spPr>
          <a:xfrm>
            <a:off x="531277" y="6412937"/>
            <a:ext cx="780184" cy="106247"/>
          </a:xfrm>
          <a:custGeom>
            <a:avLst/>
            <a:gdLst/>
            <a:ahLst/>
            <a:cxnLst/>
            <a:rect l="l" t="t" r="r" b="b"/>
            <a:pathLst>
              <a:path w="18277" h="2489" extrusionOk="0">
                <a:moveTo>
                  <a:pt x="1869" y="0"/>
                </a:moveTo>
                <a:lnTo>
                  <a:pt x="0" y="1893"/>
                </a:lnTo>
                <a:lnTo>
                  <a:pt x="322" y="2215"/>
                </a:lnTo>
                <a:lnTo>
                  <a:pt x="1869" y="655"/>
                </a:lnTo>
                <a:lnTo>
                  <a:pt x="3691" y="2488"/>
                </a:lnTo>
                <a:lnTo>
                  <a:pt x="5501" y="655"/>
                </a:lnTo>
                <a:lnTo>
                  <a:pt x="7322" y="2488"/>
                </a:lnTo>
                <a:lnTo>
                  <a:pt x="9144" y="655"/>
                </a:lnTo>
                <a:lnTo>
                  <a:pt x="10954" y="2488"/>
                </a:lnTo>
                <a:lnTo>
                  <a:pt x="12775" y="655"/>
                </a:lnTo>
                <a:lnTo>
                  <a:pt x="14585" y="2488"/>
                </a:lnTo>
                <a:lnTo>
                  <a:pt x="16407" y="655"/>
                </a:lnTo>
                <a:lnTo>
                  <a:pt x="17955" y="2215"/>
                </a:lnTo>
                <a:lnTo>
                  <a:pt x="18276" y="1893"/>
                </a:lnTo>
                <a:lnTo>
                  <a:pt x="16407" y="0"/>
                </a:lnTo>
                <a:lnTo>
                  <a:pt x="14585" y="1846"/>
                </a:lnTo>
                <a:lnTo>
                  <a:pt x="12775" y="0"/>
                </a:lnTo>
                <a:lnTo>
                  <a:pt x="10954" y="1846"/>
                </a:lnTo>
                <a:lnTo>
                  <a:pt x="9132" y="0"/>
                </a:lnTo>
                <a:lnTo>
                  <a:pt x="7322" y="1846"/>
                </a:lnTo>
                <a:lnTo>
                  <a:pt x="5501" y="0"/>
                </a:lnTo>
                <a:lnTo>
                  <a:pt x="3691" y="1846"/>
                </a:lnTo>
                <a:lnTo>
                  <a:pt x="1869" y="0"/>
                </a:lnTo>
                <a:close/>
              </a:path>
            </a:pathLst>
          </a:custGeom>
          <a:solidFill>
            <a:srgbClr val="F6F6F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cxnSp>
        <p:nvCxnSpPr>
          <p:cNvPr id="441" name="Google Shape;441;p11"/>
          <p:cNvCxnSpPr/>
          <p:nvPr/>
        </p:nvCxnSpPr>
        <p:spPr>
          <a:xfrm>
            <a:off x="-11400" y="1527934"/>
            <a:ext cx="12214800" cy="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42" name="Google Shape;442;p11"/>
          <p:cNvSpPr txBox="1">
            <a:spLocks noGrp="1"/>
          </p:cNvSpPr>
          <p:nvPr>
            <p:ph type="title" idx="15"/>
          </p:nvPr>
        </p:nvSpPr>
        <p:spPr>
          <a:xfrm>
            <a:off x="950967" y="719334"/>
            <a:ext cx="10290000" cy="9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994294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blue">
  <p:cSld name="Title only blue">
    <p:spTree>
      <p:nvGrpSpPr>
        <p:cNvPr id="1" name="Shape 6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3" name="Google Shape;663;p18"/>
          <p:cNvGrpSpPr/>
          <p:nvPr/>
        </p:nvGrpSpPr>
        <p:grpSpPr>
          <a:xfrm flipH="1">
            <a:off x="90720" y="3730948"/>
            <a:ext cx="206023" cy="590515"/>
            <a:chOff x="8846561" y="2782361"/>
            <a:chExt cx="154517" cy="442886"/>
          </a:xfrm>
          <a:solidFill>
            <a:schemeClr val="accent3"/>
          </a:solidFill>
        </p:grpSpPr>
        <p:sp>
          <p:nvSpPr>
            <p:cNvPr id="664" name="Google Shape;664;p18"/>
            <p:cNvSpPr/>
            <p:nvPr/>
          </p:nvSpPr>
          <p:spPr>
            <a:xfrm>
              <a:off x="8846561" y="2782361"/>
              <a:ext cx="154517" cy="154132"/>
            </a:xfrm>
            <a:custGeom>
              <a:avLst/>
              <a:gdLst/>
              <a:ahLst/>
              <a:cxnLst/>
              <a:rect l="l" t="t" r="r" b="b"/>
              <a:pathLst>
                <a:path w="4823" h="4811" extrusionOk="0">
                  <a:moveTo>
                    <a:pt x="762" y="1"/>
                  </a:moveTo>
                  <a:lnTo>
                    <a:pt x="0" y="763"/>
                  </a:lnTo>
                  <a:lnTo>
                    <a:pt x="1643" y="2406"/>
                  </a:lnTo>
                  <a:lnTo>
                    <a:pt x="0" y="4049"/>
                  </a:lnTo>
                  <a:lnTo>
                    <a:pt x="762" y="4811"/>
                  </a:lnTo>
                  <a:lnTo>
                    <a:pt x="2417" y="3168"/>
                  </a:lnTo>
                  <a:lnTo>
                    <a:pt x="4060" y="4811"/>
                  </a:lnTo>
                  <a:lnTo>
                    <a:pt x="4822" y="4049"/>
                  </a:lnTo>
                  <a:lnTo>
                    <a:pt x="3179" y="2406"/>
                  </a:lnTo>
                  <a:lnTo>
                    <a:pt x="4822" y="763"/>
                  </a:lnTo>
                  <a:lnTo>
                    <a:pt x="4060" y="1"/>
                  </a:lnTo>
                  <a:lnTo>
                    <a:pt x="2417" y="1644"/>
                  </a:lnTo>
                  <a:lnTo>
                    <a:pt x="7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665" name="Google Shape;665;p18"/>
            <p:cNvSpPr/>
            <p:nvPr/>
          </p:nvSpPr>
          <p:spPr>
            <a:xfrm>
              <a:off x="8846561" y="3070730"/>
              <a:ext cx="154517" cy="154517"/>
            </a:xfrm>
            <a:custGeom>
              <a:avLst/>
              <a:gdLst/>
              <a:ahLst/>
              <a:cxnLst/>
              <a:rect l="l" t="t" r="r" b="b"/>
              <a:pathLst>
                <a:path w="4823" h="4823" extrusionOk="0">
                  <a:moveTo>
                    <a:pt x="762" y="1"/>
                  </a:moveTo>
                  <a:lnTo>
                    <a:pt x="0" y="763"/>
                  </a:lnTo>
                  <a:lnTo>
                    <a:pt x="1643" y="2406"/>
                  </a:lnTo>
                  <a:lnTo>
                    <a:pt x="0" y="4061"/>
                  </a:lnTo>
                  <a:lnTo>
                    <a:pt x="762" y="4823"/>
                  </a:lnTo>
                  <a:lnTo>
                    <a:pt x="2417" y="3180"/>
                  </a:lnTo>
                  <a:lnTo>
                    <a:pt x="4060" y="4823"/>
                  </a:lnTo>
                  <a:lnTo>
                    <a:pt x="4822" y="4061"/>
                  </a:lnTo>
                  <a:lnTo>
                    <a:pt x="3179" y="2406"/>
                  </a:lnTo>
                  <a:lnTo>
                    <a:pt x="4822" y="763"/>
                  </a:lnTo>
                  <a:lnTo>
                    <a:pt x="4060" y="1"/>
                  </a:lnTo>
                  <a:lnTo>
                    <a:pt x="2417" y="1644"/>
                  </a:lnTo>
                  <a:lnTo>
                    <a:pt x="7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grpSp>
        <p:nvGrpSpPr>
          <p:cNvPr id="666" name="Google Shape;666;p18"/>
          <p:cNvGrpSpPr/>
          <p:nvPr/>
        </p:nvGrpSpPr>
        <p:grpSpPr>
          <a:xfrm flipH="1">
            <a:off x="72930" y="5755932"/>
            <a:ext cx="241605" cy="393934"/>
            <a:chOff x="8814523" y="4301099"/>
            <a:chExt cx="181204" cy="295450"/>
          </a:xfrm>
          <a:solidFill>
            <a:schemeClr val="accent3"/>
          </a:solidFill>
        </p:grpSpPr>
        <p:sp>
          <p:nvSpPr>
            <p:cNvPr id="667" name="Google Shape;667;p18"/>
            <p:cNvSpPr/>
            <p:nvPr/>
          </p:nvSpPr>
          <p:spPr>
            <a:xfrm>
              <a:off x="8814523" y="4429633"/>
              <a:ext cx="44660" cy="37996"/>
            </a:xfrm>
            <a:custGeom>
              <a:avLst/>
              <a:gdLst/>
              <a:ahLst/>
              <a:cxnLst/>
              <a:rect l="l" t="t" r="r" b="b"/>
              <a:pathLst>
                <a:path w="1394" h="1186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74" y="1185"/>
                    <a:pt x="798" y="1185"/>
                  </a:cubicBezTo>
                  <a:cubicBezTo>
                    <a:pt x="1131" y="1185"/>
                    <a:pt x="1393" y="923"/>
                    <a:pt x="1393" y="602"/>
                  </a:cubicBezTo>
                  <a:cubicBezTo>
                    <a:pt x="1393" y="238"/>
                    <a:pt x="1097" y="1"/>
                    <a:pt x="79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668" name="Google Shape;668;p18"/>
            <p:cNvSpPr/>
            <p:nvPr/>
          </p:nvSpPr>
          <p:spPr>
            <a:xfrm>
              <a:off x="8951067" y="4429633"/>
              <a:ext cx="44660" cy="37996"/>
            </a:xfrm>
            <a:custGeom>
              <a:avLst/>
              <a:gdLst/>
              <a:ahLst/>
              <a:cxnLst/>
              <a:rect l="l" t="t" r="r" b="b"/>
              <a:pathLst>
                <a:path w="1394" h="1186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62" y="1185"/>
                    <a:pt x="798" y="1185"/>
                  </a:cubicBezTo>
                  <a:cubicBezTo>
                    <a:pt x="1120" y="1185"/>
                    <a:pt x="1393" y="923"/>
                    <a:pt x="1393" y="602"/>
                  </a:cubicBezTo>
                  <a:cubicBezTo>
                    <a:pt x="1393" y="238"/>
                    <a:pt x="1098" y="1"/>
                    <a:pt x="79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669" name="Google Shape;669;p18"/>
            <p:cNvSpPr/>
            <p:nvPr/>
          </p:nvSpPr>
          <p:spPr>
            <a:xfrm>
              <a:off x="8814523" y="4301099"/>
              <a:ext cx="44660" cy="37964"/>
            </a:xfrm>
            <a:custGeom>
              <a:avLst/>
              <a:gdLst/>
              <a:ahLst/>
              <a:cxnLst/>
              <a:rect l="l" t="t" r="r" b="b"/>
              <a:pathLst>
                <a:path w="1394" h="1185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74" y="1185"/>
                    <a:pt x="798" y="1185"/>
                  </a:cubicBezTo>
                  <a:cubicBezTo>
                    <a:pt x="1131" y="1185"/>
                    <a:pt x="1393" y="923"/>
                    <a:pt x="1393" y="601"/>
                  </a:cubicBezTo>
                  <a:cubicBezTo>
                    <a:pt x="1393" y="238"/>
                    <a:pt x="1097" y="1"/>
                    <a:pt x="79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670" name="Google Shape;670;p18"/>
            <p:cNvSpPr/>
            <p:nvPr/>
          </p:nvSpPr>
          <p:spPr>
            <a:xfrm>
              <a:off x="8951067" y="4301099"/>
              <a:ext cx="44660" cy="37964"/>
            </a:xfrm>
            <a:custGeom>
              <a:avLst/>
              <a:gdLst/>
              <a:ahLst/>
              <a:cxnLst/>
              <a:rect l="l" t="t" r="r" b="b"/>
              <a:pathLst>
                <a:path w="1394" h="1185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62" y="1185"/>
                    <a:pt x="798" y="1185"/>
                  </a:cubicBezTo>
                  <a:cubicBezTo>
                    <a:pt x="1120" y="1185"/>
                    <a:pt x="1393" y="923"/>
                    <a:pt x="1393" y="601"/>
                  </a:cubicBezTo>
                  <a:cubicBezTo>
                    <a:pt x="1393" y="238"/>
                    <a:pt x="1098" y="1"/>
                    <a:pt x="79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671" name="Google Shape;671;p18"/>
            <p:cNvSpPr/>
            <p:nvPr/>
          </p:nvSpPr>
          <p:spPr>
            <a:xfrm>
              <a:off x="8814523" y="4558328"/>
              <a:ext cx="44660" cy="38221"/>
            </a:xfrm>
            <a:custGeom>
              <a:avLst/>
              <a:gdLst/>
              <a:ahLst/>
              <a:cxnLst/>
              <a:rect l="l" t="t" r="r" b="b"/>
              <a:pathLst>
                <a:path w="1394" h="1193" extrusionOk="0">
                  <a:moveTo>
                    <a:pt x="799" y="0"/>
                  </a:moveTo>
                  <a:cubicBezTo>
                    <a:pt x="652" y="0"/>
                    <a:pt x="502" y="56"/>
                    <a:pt x="381" y="180"/>
                  </a:cubicBezTo>
                  <a:cubicBezTo>
                    <a:pt x="0" y="550"/>
                    <a:pt x="274" y="1193"/>
                    <a:pt x="798" y="1193"/>
                  </a:cubicBezTo>
                  <a:cubicBezTo>
                    <a:pt x="1131" y="1193"/>
                    <a:pt x="1393" y="919"/>
                    <a:pt x="1393" y="597"/>
                  </a:cubicBezTo>
                  <a:cubicBezTo>
                    <a:pt x="1393" y="237"/>
                    <a:pt x="1102" y="0"/>
                    <a:pt x="79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672" name="Google Shape;672;p18"/>
            <p:cNvSpPr/>
            <p:nvPr/>
          </p:nvSpPr>
          <p:spPr>
            <a:xfrm>
              <a:off x="8951067" y="4558328"/>
              <a:ext cx="44660" cy="38221"/>
            </a:xfrm>
            <a:custGeom>
              <a:avLst/>
              <a:gdLst/>
              <a:ahLst/>
              <a:cxnLst/>
              <a:rect l="l" t="t" r="r" b="b"/>
              <a:pathLst>
                <a:path w="1394" h="1193" extrusionOk="0">
                  <a:moveTo>
                    <a:pt x="799" y="0"/>
                  </a:moveTo>
                  <a:cubicBezTo>
                    <a:pt x="652" y="0"/>
                    <a:pt x="502" y="56"/>
                    <a:pt x="381" y="180"/>
                  </a:cubicBezTo>
                  <a:cubicBezTo>
                    <a:pt x="0" y="550"/>
                    <a:pt x="262" y="1193"/>
                    <a:pt x="798" y="1193"/>
                  </a:cubicBezTo>
                  <a:cubicBezTo>
                    <a:pt x="1120" y="1193"/>
                    <a:pt x="1393" y="919"/>
                    <a:pt x="1393" y="597"/>
                  </a:cubicBezTo>
                  <a:cubicBezTo>
                    <a:pt x="1393" y="237"/>
                    <a:pt x="1102" y="0"/>
                    <a:pt x="79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673" name="Google Shape;673;p18"/>
          <p:cNvSpPr/>
          <p:nvPr/>
        </p:nvSpPr>
        <p:spPr>
          <a:xfrm flipH="1">
            <a:off x="11872978" y="306874"/>
            <a:ext cx="251458" cy="251930"/>
          </a:xfrm>
          <a:custGeom>
            <a:avLst/>
            <a:gdLst/>
            <a:ahLst/>
            <a:cxnLst/>
            <a:rect l="l" t="t" r="r" b="b"/>
            <a:pathLst>
              <a:path w="5883" h="5894" extrusionOk="0">
                <a:moveTo>
                  <a:pt x="1" y="0"/>
                </a:moveTo>
                <a:lnTo>
                  <a:pt x="1" y="5894"/>
                </a:lnTo>
                <a:lnTo>
                  <a:pt x="5882" y="5894"/>
                </a:lnTo>
                <a:lnTo>
                  <a:pt x="5882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grpSp>
        <p:nvGrpSpPr>
          <p:cNvPr id="674" name="Google Shape;674;p18"/>
          <p:cNvGrpSpPr/>
          <p:nvPr/>
        </p:nvGrpSpPr>
        <p:grpSpPr>
          <a:xfrm flipH="1">
            <a:off x="11871460" y="1466160"/>
            <a:ext cx="254493" cy="730868"/>
            <a:chOff x="179009" y="2072968"/>
            <a:chExt cx="190870" cy="548151"/>
          </a:xfrm>
          <a:solidFill>
            <a:schemeClr val="accent3"/>
          </a:solidFill>
        </p:grpSpPr>
        <p:sp>
          <p:nvSpPr>
            <p:cNvPr id="675" name="Google Shape;675;p18"/>
            <p:cNvSpPr/>
            <p:nvPr/>
          </p:nvSpPr>
          <p:spPr>
            <a:xfrm>
              <a:off x="179009" y="2072968"/>
              <a:ext cx="190870" cy="190870"/>
            </a:xfrm>
            <a:custGeom>
              <a:avLst/>
              <a:gdLst/>
              <a:ahLst/>
              <a:cxnLst/>
              <a:rect l="l" t="t" r="r" b="b"/>
              <a:pathLst>
                <a:path w="5954" h="5954" extrusionOk="0">
                  <a:moveTo>
                    <a:pt x="941" y="1"/>
                  </a:moveTo>
                  <a:lnTo>
                    <a:pt x="0" y="953"/>
                  </a:lnTo>
                  <a:lnTo>
                    <a:pt x="2036" y="2977"/>
                  </a:lnTo>
                  <a:lnTo>
                    <a:pt x="0" y="5013"/>
                  </a:lnTo>
                  <a:lnTo>
                    <a:pt x="941" y="5954"/>
                  </a:lnTo>
                  <a:lnTo>
                    <a:pt x="2977" y="3930"/>
                  </a:lnTo>
                  <a:lnTo>
                    <a:pt x="5013" y="5954"/>
                  </a:lnTo>
                  <a:lnTo>
                    <a:pt x="5953" y="5013"/>
                  </a:lnTo>
                  <a:lnTo>
                    <a:pt x="3929" y="2977"/>
                  </a:lnTo>
                  <a:lnTo>
                    <a:pt x="5953" y="953"/>
                  </a:lnTo>
                  <a:lnTo>
                    <a:pt x="5013" y="1"/>
                  </a:lnTo>
                  <a:lnTo>
                    <a:pt x="2977" y="2037"/>
                  </a:lnTo>
                  <a:lnTo>
                    <a:pt x="94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676" name="Google Shape;676;p18"/>
            <p:cNvSpPr/>
            <p:nvPr/>
          </p:nvSpPr>
          <p:spPr>
            <a:xfrm>
              <a:off x="179009" y="2429864"/>
              <a:ext cx="190870" cy="191255"/>
            </a:xfrm>
            <a:custGeom>
              <a:avLst/>
              <a:gdLst/>
              <a:ahLst/>
              <a:cxnLst/>
              <a:rect l="l" t="t" r="r" b="b"/>
              <a:pathLst>
                <a:path w="5954" h="5966" extrusionOk="0">
                  <a:moveTo>
                    <a:pt x="941" y="0"/>
                  </a:moveTo>
                  <a:lnTo>
                    <a:pt x="0" y="953"/>
                  </a:lnTo>
                  <a:lnTo>
                    <a:pt x="2036" y="2988"/>
                  </a:lnTo>
                  <a:lnTo>
                    <a:pt x="0" y="5013"/>
                  </a:lnTo>
                  <a:lnTo>
                    <a:pt x="941" y="5965"/>
                  </a:lnTo>
                  <a:lnTo>
                    <a:pt x="2977" y="3929"/>
                  </a:lnTo>
                  <a:lnTo>
                    <a:pt x="5013" y="5965"/>
                  </a:lnTo>
                  <a:lnTo>
                    <a:pt x="5953" y="5013"/>
                  </a:lnTo>
                  <a:lnTo>
                    <a:pt x="3929" y="2988"/>
                  </a:lnTo>
                  <a:lnTo>
                    <a:pt x="5953" y="953"/>
                  </a:lnTo>
                  <a:lnTo>
                    <a:pt x="5013" y="0"/>
                  </a:lnTo>
                  <a:lnTo>
                    <a:pt x="2977" y="2036"/>
                  </a:lnTo>
                  <a:lnTo>
                    <a:pt x="94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677" name="Google Shape;677;p18"/>
          <p:cNvSpPr/>
          <p:nvPr/>
        </p:nvSpPr>
        <p:spPr>
          <a:xfrm rot="10800000" flipH="1">
            <a:off x="11804965" y="4160756"/>
            <a:ext cx="387475" cy="2697247"/>
          </a:xfrm>
          <a:custGeom>
            <a:avLst/>
            <a:gdLst/>
            <a:ahLst/>
            <a:cxnLst/>
            <a:rect l="l" t="t" r="r" b="b"/>
            <a:pathLst>
              <a:path w="285608" h="27683" extrusionOk="0">
                <a:moveTo>
                  <a:pt x="0" y="0"/>
                </a:moveTo>
                <a:lnTo>
                  <a:pt x="0" y="27682"/>
                </a:lnTo>
                <a:lnTo>
                  <a:pt x="285607" y="27682"/>
                </a:lnTo>
                <a:lnTo>
                  <a:pt x="28560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678" name="Google Shape;678;p18"/>
          <p:cNvSpPr/>
          <p:nvPr/>
        </p:nvSpPr>
        <p:spPr>
          <a:xfrm rot="10800000" flipH="1">
            <a:off x="-6" y="-12"/>
            <a:ext cx="387475" cy="2697247"/>
          </a:xfrm>
          <a:custGeom>
            <a:avLst/>
            <a:gdLst/>
            <a:ahLst/>
            <a:cxnLst/>
            <a:rect l="l" t="t" r="r" b="b"/>
            <a:pathLst>
              <a:path w="285608" h="27683" extrusionOk="0">
                <a:moveTo>
                  <a:pt x="0" y="0"/>
                </a:moveTo>
                <a:lnTo>
                  <a:pt x="0" y="27682"/>
                </a:lnTo>
                <a:lnTo>
                  <a:pt x="285607" y="27682"/>
                </a:lnTo>
                <a:lnTo>
                  <a:pt x="28560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679" name="Google Shape;679;p18"/>
          <p:cNvSpPr txBox="1">
            <a:spLocks noGrp="1"/>
          </p:cNvSpPr>
          <p:nvPr>
            <p:ph type="title"/>
          </p:nvPr>
        </p:nvSpPr>
        <p:spPr>
          <a:xfrm>
            <a:off x="950967" y="719334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180027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purple" userDrawn="1">
  <p:cSld name="Title only purple">
    <p:spTree>
      <p:nvGrpSpPr>
        <p:cNvPr id="1" name="Shape 6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141;p3">
            <a:extLst>
              <a:ext uri="{FF2B5EF4-FFF2-40B4-BE49-F238E27FC236}">
                <a16:creationId xmlns:a16="http://schemas.microsoft.com/office/drawing/2014/main" id="{C9900FBF-6AD5-4FA5-96E6-4F660B4152D8}"/>
              </a:ext>
            </a:extLst>
          </p:cNvPr>
          <p:cNvSpPr/>
          <p:nvPr userDrawn="1"/>
        </p:nvSpPr>
        <p:spPr>
          <a:xfrm>
            <a:off x="7369" y="-1634"/>
            <a:ext cx="12191958" cy="2538006"/>
          </a:xfrm>
          <a:custGeom>
            <a:avLst/>
            <a:gdLst/>
            <a:ahLst/>
            <a:cxnLst/>
            <a:rect l="l" t="t" r="r" b="b"/>
            <a:pathLst>
              <a:path w="44209" h="160735" extrusionOk="0">
                <a:moveTo>
                  <a:pt x="0" y="0"/>
                </a:moveTo>
                <a:lnTo>
                  <a:pt x="0" y="160734"/>
                </a:lnTo>
                <a:lnTo>
                  <a:pt x="44208" y="160734"/>
                </a:lnTo>
                <a:lnTo>
                  <a:pt x="44208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32" name="Google Shape;142;p3">
            <a:extLst>
              <a:ext uri="{FF2B5EF4-FFF2-40B4-BE49-F238E27FC236}">
                <a16:creationId xmlns:a16="http://schemas.microsoft.com/office/drawing/2014/main" id="{4E52FAFD-19CB-4AB7-B0C9-2D612BD1821C}"/>
              </a:ext>
            </a:extLst>
          </p:cNvPr>
          <p:cNvSpPr/>
          <p:nvPr userDrawn="1"/>
        </p:nvSpPr>
        <p:spPr>
          <a:xfrm>
            <a:off x="4918218" y="1459800"/>
            <a:ext cx="2355161" cy="2355190"/>
          </a:xfrm>
          <a:custGeom>
            <a:avLst/>
            <a:gdLst/>
            <a:ahLst/>
            <a:cxnLst/>
            <a:rect l="l" t="t" r="r" b="b"/>
            <a:pathLst>
              <a:path w="83094" h="83095" extrusionOk="0">
                <a:moveTo>
                  <a:pt x="0" y="1"/>
                </a:moveTo>
                <a:lnTo>
                  <a:pt x="0" y="83094"/>
                </a:lnTo>
                <a:lnTo>
                  <a:pt x="83094" y="83094"/>
                </a:lnTo>
                <a:lnTo>
                  <a:pt x="83094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33" name="Google Shape;145;p3">
            <a:extLst>
              <a:ext uri="{FF2B5EF4-FFF2-40B4-BE49-F238E27FC236}">
                <a16:creationId xmlns:a16="http://schemas.microsoft.com/office/drawing/2014/main" id="{5BC0B178-6821-4AA6-8CE0-C7BF4A0FD293}"/>
              </a:ext>
            </a:extLst>
          </p:cNvPr>
          <p:cNvSpPr/>
          <p:nvPr userDrawn="1"/>
        </p:nvSpPr>
        <p:spPr>
          <a:xfrm>
            <a:off x="11201242" y="6530466"/>
            <a:ext cx="800180" cy="109038"/>
          </a:xfrm>
          <a:custGeom>
            <a:avLst/>
            <a:gdLst/>
            <a:ahLst/>
            <a:cxnLst/>
            <a:rect l="l" t="t" r="r" b="b"/>
            <a:pathLst>
              <a:path w="18706" h="2549" extrusionOk="0">
                <a:moveTo>
                  <a:pt x="1917" y="1"/>
                </a:moveTo>
                <a:lnTo>
                  <a:pt x="1" y="1941"/>
                </a:lnTo>
                <a:lnTo>
                  <a:pt x="334" y="2275"/>
                </a:lnTo>
                <a:lnTo>
                  <a:pt x="1917" y="667"/>
                </a:lnTo>
                <a:lnTo>
                  <a:pt x="3775" y="2548"/>
                </a:lnTo>
                <a:lnTo>
                  <a:pt x="5644" y="667"/>
                </a:lnTo>
                <a:lnTo>
                  <a:pt x="7502" y="2548"/>
                </a:lnTo>
                <a:lnTo>
                  <a:pt x="9359" y="667"/>
                </a:lnTo>
                <a:lnTo>
                  <a:pt x="11216" y="2548"/>
                </a:lnTo>
                <a:lnTo>
                  <a:pt x="13074" y="667"/>
                </a:lnTo>
                <a:lnTo>
                  <a:pt x="14931" y="2548"/>
                </a:lnTo>
                <a:lnTo>
                  <a:pt x="16788" y="667"/>
                </a:lnTo>
                <a:lnTo>
                  <a:pt x="18372" y="2275"/>
                </a:lnTo>
                <a:lnTo>
                  <a:pt x="18705" y="1941"/>
                </a:lnTo>
                <a:lnTo>
                  <a:pt x="16788" y="1"/>
                </a:lnTo>
                <a:lnTo>
                  <a:pt x="14931" y="1882"/>
                </a:lnTo>
                <a:lnTo>
                  <a:pt x="13074" y="1"/>
                </a:lnTo>
                <a:lnTo>
                  <a:pt x="11216" y="1882"/>
                </a:lnTo>
                <a:lnTo>
                  <a:pt x="9359" y="1"/>
                </a:lnTo>
                <a:lnTo>
                  <a:pt x="7502" y="1882"/>
                </a:lnTo>
                <a:lnTo>
                  <a:pt x="5644" y="1"/>
                </a:lnTo>
                <a:lnTo>
                  <a:pt x="3775" y="1882"/>
                </a:lnTo>
                <a:lnTo>
                  <a:pt x="1917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grpSp>
        <p:nvGrpSpPr>
          <p:cNvPr id="34" name="Google Shape;146;p3">
            <a:extLst>
              <a:ext uri="{FF2B5EF4-FFF2-40B4-BE49-F238E27FC236}">
                <a16:creationId xmlns:a16="http://schemas.microsoft.com/office/drawing/2014/main" id="{307ECF41-9A67-4CEF-B6D6-FA6A0DFD0F53}"/>
              </a:ext>
            </a:extLst>
          </p:cNvPr>
          <p:cNvGrpSpPr/>
          <p:nvPr userDrawn="1"/>
        </p:nvGrpSpPr>
        <p:grpSpPr>
          <a:xfrm>
            <a:off x="11795415" y="2937448"/>
            <a:ext cx="206023" cy="590515"/>
            <a:chOff x="8846561" y="2782361"/>
            <a:chExt cx="154517" cy="442886"/>
          </a:xfrm>
          <a:solidFill>
            <a:schemeClr val="accent5"/>
          </a:solidFill>
        </p:grpSpPr>
        <p:sp>
          <p:nvSpPr>
            <p:cNvPr id="35" name="Google Shape;147;p3">
              <a:extLst>
                <a:ext uri="{FF2B5EF4-FFF2-40B4-BE49-F238E27FC236}">
                  <a16:creationId xmlns:a16="http://schemas.microsoft.com/office/drawing/2014/main" id="{1EC93CA5-4AE1-40D5-9352-EB868FD2AE66}"/>
                </a:ext>
              </a:extLst>
            </p:cNvPr>
            <p:cNvSpPr/>
            <p:nvPr/>
          </p:nvSpPr>
          <p:spPr>
            <a:xfrm>
              <a:off x="8846561" y="2782361"/>
              <a:ext cx="154517" cy="154132"/>
            </a:xfrm>
            <a:custGeom>
              <a:avLst/>
              <a:gdLst/>
              <a:ahLst/>
              <a:cxnLst/>
              <a:rect l="l" t="t" r="r" b="b"/>
              <a:pathLst>
                <a:path w="4823" h="4811" extrusionOk="0">
                  <a:moveTo>
                    <a:pt x="762" y="1"/>
                  </a:moveTo>
                  <a:lnTo>
                    <a:pt x="0" y="763"/>
                  </a:lnTo>
                  <a:lnTo>
                    <a:pt x="1643" y="2406"/>
                  </a:lnTo>
                  <a:lnTo>
                    <a:pt x="0" y="4049"/>
                  </a:lnTo>
                  <a:lnTo>
                    <a:pt x="762" y="4811"/>
                  </a:lnTo>
                  <a:lnTo>
                    <a:pt x="2417" y="3168"/>
                  </a:lnTo>
                  <a:lnTo>
                    <a:pt x="4060" y="4811"/>
                  </a:lnTo>
                  <a:lnTo>
                    <a:pt x="4822" y="4049"/>
                  </a:lnTo>
                  <a:lnTo>
                    <a:pt x="3179" y="2406"/>
                  </a:lnTo>
                  <a:lnTo>
                    <a:pt x="4822" y="763"/>
                  </a:lnTo>
                  <a:lnTo>
                    <a:pt x="4060" y="1"/>
                  </a:lnTo>
                  <a:lnTo>
                    <a:pt x="2417" y="1644"/>
                  </a:lnTo>
                  <a:lnTo>
                    <a:pt x="7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6" name="Google Shape;148;p3">
              <a:extLst>
                <a:ext uri="{FF2B5EF4-FFF2-40B4-BE49-F238E27FC236}">
                  <a16:creationId xmlns:a16="http://schemas.microsoft.com/office/drawing/2014/main" id="{35FC0A87-B692-4F5A-8E54-4579AAC4210A}"/>
                </a:ext>
              </a:extLst>
            </p:cNvPr>
            <p:cNvSpPr/>
            <p:nvPr/>
          </p:nvSpPr>
          <p:spPr>
            <a:xfrm>
              <a:off x="8846561" y="3070730"/>
              <a:ext cx="154517" cy="154517"/>
            </a:xfrm>
            <a:custGeom>
              <a:avLst/>
              <a:gdLst/>
              <a:ahLst/>
              <a:cxnLst/>
              <a:rect l="l" t="t" r="r" b="b"/>
              <a:pathLst>
                <a:path w="4823" h="4823" extrusionOk="0">
                  <a:moveTo>
                    <a:pt x="762" y="1"/>
                  </a:moveTo>
                  <a:lnTo>
                    <a:pt x="0" y="763"/>
                  </a:lnTo>
                  <a:lnTo>
                    <a:pt x="1643" y="2406"/>
                  </a:lnTo>
                  <a:lnTo>
                    <a:pt x="0" y="4061"/>
                  </a:lnTo>
                  <a:lnTo>
                    <a:pt x="762" y="4823"/>
                  </a:lnTo>
                  <a:lnTo>
                    <a:pt x="2417" y="3180"/>
                  </a:lnTo>
                  <a:lnTo>
                    <a:pt x="4060" y="4823"/>
                  </a:lnTo>
                  <a:lnTo>
                    <a:pt x="4822" y="4061"/>
                  </a:lnTo>
                  <a:lnTo>
                    <a:pt x="3179" y="2406"/>
                  </a:lnTo>
                  <a:lnTo>
                    <a:pt x="4822" y="763"/>
                  </a:lnTo>
                  <a:lnTo>
                    <a:pt x="4060" y="1"/>
                  </a:lnTo>
                  <a:lnTo>
                    <a:pt x="2417" y="1644"/>
                  </a:lnTo>
                  <a:lnTo>
                    <a:pt x="7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grpSp>
        <p:nvGrpSpPr>
          <p:cNvPr id="37" name="Google Shape;149;p3">
            <a:extLst>
              <a:ext uri="{FF2B5EF4-FFF2-40B4-BE49-F238E27FC236}">
                <a16:creationId xmlns:a16="http://schemas.microsoft.com/office/drawing/2014/main" id="{2EEFCF99-275F-4A0E-93FD-CA17609EFEC3}"/>
              </a:ext>
            </a:extLst>
          </p:cNvPr>
          <p:cNvGrpSpPr/>
          <p:nvPr userDrawn="1"/>
        </p:nvGrpSpPr>
        <p:grpSpPr>
          <a:xfrm>
            <a:off x="11752698" y="4962432"/>
            <a:ext cx="241605" cy="393934"/>
            <a:chOff x="8814523" y="4301099"/>
            <a:chExt cx="181204" cy="295450"/>
          </a:xfrm>
          <a:solidFill>
            <a:schemeClr val="accent5"/>
          </a:solidFill>
        </p:grpSpPr>
        <p:sp>
          <p:nvSpPr>
            <p:cNvPr id="38" name="Google Shape;150;p3">
              <a:extLst>
                <a:ext uri="{FF2B5EF4-FFF2-40B4-BE49-F238E27FC236}">
                  <a16:creationId xmlns:a16="http://schemas.microsoft.com/office/drawing/2014/main" id="{2097FAA5-537C-4149-96C5-4CD1B35E81FE}"/>
                </a:ext>
              </a:extLst>
            </p:cNvPr>
            <p:cNvSpPr/>
            <p:nvPr/>
          </p:nvSpPr>
          <p:spPr>
            <a:xfrm>
              <a:off x="8814523" y="4429633"/>
              <a:ext cx="44660" cy="37996"/>
            </a:xfrm>
            <a:custGeom>
              <a:avLst/>
              <a:gdLst/>
              <a:ahLst/>
              <a:cxnLst/>
              <a:rect l="l" t="t" r="r" b="b"/>
              <a:pathLst>
                <a:path w="1394" h="1186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74" y="1185"/>
                    <a:pt x="798" y="1185"/>
                  </a:cubicBezTo>
                  <a:cubicBezTo>
                    <a:pt x="1131" y="1185"/>
                    <a:pt x="1393" y="923"/>
                    <a:pt x="1393" y="602"/>
                  </a:cubicBezTo>
                  <a:cubicBezTo>
                    <a:pt x="1393" y="238"/>
                    <a:pt x="1097" y="1"/>
                    <a:pt x="79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9" name="Google Shape;151;p3">
              <a:extLst>
                <a:ext uri="{FF2B5EF4-FFF2-40B4-BE49-F238E27FC236}">
                  <a16:creationId xmlns:a16="http://schemas.microsoft.com/office/drawing/2014/main" id="{985A094B-532D-471D-96F7-906D167492F7}"/>
                </a:ext>
              </a:extLst>
            </p:cNvPr>
            <p:cNvSpPr/>
            <p:nvPr/>
          </p:nvSpPr>
          <p:spPr>
            <a:xfrm>
              <a:off x="8951067" y="4429633"/>
              <a:ext cx="44660" cy="37996"/>
            </a:xfrm>
            <a:custGeom>
              <a:avLst/>
              <a:gdLst/>
              <a:ahLst/>
              <a:cxnLst/>
              <a:rect l="l" t="t" r="r" b="b"/>
              <a:pathLst>
                <a:path w="1394" h="1186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62" y="1185"/>
                    <a:pt x="798" y="1185"/>
                  </a:cubicBezTo>
                  <a:cubicBezTo>
                    <a:pt x="1120" y="1185"/>
                    <a:pt x="1393" y="923"/>
                    <a:pt x="1393" y="602"/>
                  </a:cubicBezTo>
                  <a:cubicBezTo>
                    <a:pt x="1393" y="238"/>
                    <a:pt x="1098" y="1"/>
                    <a:pt x="79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40" name="Google Shape;152;p3">
              <a:extLst>
                <a:ext uri="{FF2B5EF4-FFF2-40B4-BE49-F238E27FC236}">
                  <a16:creationId xmlns:a16="http://schemas.microsoft.com/office/drawing/2014/main" id="{AB6F4E05-B856-495A-949D-5AAC63B8BD48}"/>
                </a:ext>
              </a:extLst>
            </p:cNvPr>
            <p:cNvSpPr/>
            <p:nvPr/>
          </p:nvSpPr>
          <p:spPr>
            <a:xfrm>
              <a:off x="8814523" y="4301099"/>
              <a:ext cx="44660" cy="37964"/>
            </a:xfrm>
            <a:custGeom>
              <a:avLst/>
              <a:gdLst/>
              <a:ahLst/>
              <a:cxnLst/>
              <a:rect l="l" t="t" r="r" b="b"/>
              <a:pathLst>
                <a:path w="1394" h="1185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74" y="1185"/>
                    <a:pt x="798" y="1185"/>
                  </a:cubicBezTo>
                  <a:cubicBezTo>
                    <a:pt x="1131" y="1185"/>
                    <a:pt x="1393" y="923"/>
                    <a:pt x="1393" y="601"/>
                  </a:cubicBezTo>
                  <a:cubicBezTo>
                    <a:pt x="1393" y="238"/>
                    <a:pt x="1097" y="1"/>
                    <a:pt x="79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41" name="Google Shape;153;p3">
              <a:extLst>
                <a:ext uri="{FF2B5EF4-FFF2-40B4-BE49-F238E27FC236}">
                  <a16:creationId xmlns:a16="http://schemas.microsoft.com/office/drawing/2014/main" id="{691BAC1B-975F-4DF8-B36D-AE6FDBB3E853}"/>
                </a:ext>
              </a:extLst>
            </p:cNvPr>
            <p:cNvSpPr/>
            <p:nvPr/>
          </p:nvSpPr>
          <p:spPr>
            <a:xfrm>
              <a:off x="8951067" y="4301099"/>
              <a:ext cx="44660" cy="37964"/>
            </a:xfrm>
            <a:custGeom>
              <a:avLst/>
              <a:gdLst/>
              <a:ahLst/>
              <a:cxnLst/>
              <a:rect l="l" t="t" r="r" b="b"/>
              <a:pathLst>
                <a:path w="1394" h="1185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62" y="1185"/>
                    <a:pt x="798" y="1185"/>
                  </a:cubicBezTo>
                  <a:cubicBezTo>
                    <a:pt x="1120" y="1185"/>
                    <a:pt x="1393" y="923"/>
                    <a:pt x="1393" y="601"/>
                  </a:cubicBezTo>
                  <a:cubicBezTo>
                    <a:pt x="1393" y="238"/>
                    <a:pt x="1098" y="1"/>
                    <a:pt x="79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42" name="Google Shape;154;p3">
              <a:extLst>
                <a:ext uri="{FF2B5EF4-FFF2-40B4-BE49-F238E27FC236}">
                  <a16:creationId xmlns:a16="http://schemas.microsoft.com/office/drawing/2014/main" id="{6D5CA966-8461-4653-B970-1F9B0C6B895A}"/>
                </a:ext>
              </a:extLst>
            </p:cNvPr>
            <p:cNvSpPr/>
            <p:nvPr/>
          </p:nvSpPr>
          <p:spPr>
            <a:xfrm>
              <a:off x="8814523" y="4558328"/>
              <a:ext cx="44660" cy="38221"/>
            </a:xfrm>
            <a:custGeom>
              <a:avLst/>
              <a:gdLst/>
              <a:ahLst/>
              <a:cxnLst/>
              <a:rect l="l" t="t" r="r" b="b"/>
              <a:pathLst>
                <a:path w="1394" h="1193" extrusionOk="0">
                  <a:moveTo>
                    <a:pt x="799" y="0"/>
                  </a:moveTo>
                  <a:cubicBezTo>
                    <a:pt x="652" y="0"/>
                    <a:pt x="502" y="56"/>
                    <a:pt x="381" y="180"/>
                  </a:cubicBezTo>
                  <a:cubicBezTo>
                    <a:pt x="0" y="550"/>
                    <a:pt x="274" y="1193"/>
                    <a:pt x="798" y="1193"/>
                  </a:cubicBezTo>
                  <a:cubicBezTo>
                    <a:pt x="1131" y="1193"/>
                    <a:pt x="1393" y="919"/>
                    <a:pt x="1393" y="597"/>
                  </a:cubicBezTo>
                  <a:cubicBezTo>
                    <a:pt x="1393" y="237"/>
                    <a:pt x="1102" y="0"/>
                    <a:pt x="79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43" name="Google Shape;155;p3">
              <a:extLst>
                <a:ext uri="{FF2B5EF4-FFF2-40B4-BE49-F238E27FC236}">
                  <a16:creationId xmlns:a16="http://schemas.microsoft.com/office/drawing/2014/main" id="{B04D54E9-5295-4401-B2AF-61CF14AC1560}"/>
                </a:ext>
              </a:extLst>
            </p:cNvPr>
            <p:cNvSpPr/>
            <p:nvPr/>
          </p:nvSpPr>
          <p:spPr>
            <a:xfrm>
              <a:off x="8951067" y="4558328"/>
              <a:ext cx="44660" cy="38221"/>
            </a:xfrm>
            <a:custGeom>
              <a:avLst/>
              <a:gdLst/>
              <a:ahLst/>
              <a:cxnLst/>
              <a:rect l="l" t="t" r="r" b="b"/>
              <a:pathLst>
                <a:path w="1394" h="1193" extrusionOk="0">
                  <a:moveTo>
                    <a:pt x="799" y="0"/>
                  </a:moveTo>
                  <a:cubicBezTo>
                    <a:pt x="652" y="0"/>
                    <a:pt x="502" y="56"/>
                    <a:pt x="381" y="180"/>
                  </a:cubicBezTo>
                  <a:cubicBezTo>
                    <a:pt x="0" y="550"/>
                    <a:pt x="262" y="1193"/>
                    <a:pt x="798" y="1193"/>
                  </a:cubicBezTo>
                  <a:cubicBezTo>
                    <a:pt x="1120" y="1193"/>
                    <a:pt x="1393" y="919"/>
                    <a:pt x="1393" y="597"/>
                  </a:cubicBezTo>
                  <a:cubicBezTo>
                    <a:pt x="1393" y="237"/>
                    <a:pt x="1102" y="0"/>
                    <a:pt x="79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44" name="Google Shape;156;p3">
            <a:extLst>
              <a:ext uri="{FF2B5EF4-FFF2-40B4-BE49-F238E27FC236}">
                <a16:creationId xmlns:a16="http://schemas.microsoft.com/office/drawing/2014/main" id="{38667664-E823-4CED-AFE7-6123F7AC90B8}"/>
              </a:ext>
            </a:extLst>
          </p:cNvPr>
          <p:cNvSpPr/>
          <p:nvPr userDrawn="1"/>
        </p:nvSpPr>
        <p:spPr>
          <a:xfrm>
            <a:off x="239880" y="2937418"/>
            <a:ext cx="203572" cy="203952"/>
          </a:xfrm>
          <a:custGeom>
            <a:avLst/>
            <a:gdLst/>
            <a:ahLst/>
            <a:cxnLst/>
            <a:rect l="l" t="t" r="r" b="b"/>
            <a:pathLst>
              <a:path w="5883" h="5894" extrusionOk="0">
                <a:moveTo>
                  <a:pt x="1" y="0"/>
                </a:moveTo>
                <a:lnTo>
                  <a:pt x="1" y="5894"/>
                </a:lnTo>
                <a:lnTo>
                  <a:pt x="5882" y="5894"/>
                </a:lnTo>
                <a:lnTo>
                  <a:pt x="5882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grpSp>
        <p:nvGrpSpPr>
          <p:cNvPr id="45" name="Google Shape;157;p3">
            <a:extLst>
              <a:ext uri="{FF2B5EF4-FFF2-40B4-BE49-F238E27FC236}">
                <a16:creationId xmlns:a16="http://schemas.microsoft.com/office/drawing/2014/main" id="{496644C1-E583-491D-A586-1D640BCE32A5}"/>
              </a:ext>
            </a:extLst>
          </p:cNvPr>
          <p:cNvGrpSpPr/>
          <p:nvPr userDrawn="1"/>
        </p:nvGrpSpPr>
        <p:grpSpPr>
          <a:xfrm>
            <a:off x="238675" y="3876030"/>
            <a:ext cx="206039" cy="591711"/>
            <a:chOff x="179009" y="2072968"/>
            <a:chExt cx="190870" cy="548151"/>
          </a:xfrm>
          <a:solidFill>
            <a:schemeClr val="accent5"/>
          </a:solidFill>
        </p:grpSpPr>
        <p:sp>
          <p:nvSpPr>
            <p:cNvPr id="46" name="Google Shape;158;p3">
              <a:extLst>
                <a:ext uri="{FF2B5EF4-FFF2-40B4-BE49-F238E27FC236}">
                  <a16:creationId xmlns:a16="http://schemas.microsoft.com/office/drawing/2014/main" id="{59E81792-155B-4729-BD0A-96B4CBD31553}"/>
                </a:ext>
              </a:extLst>
            </p:cNvPr>
            <p:cNvSpPr/>
            <p:nvPr/>
          </p:nvSpPr>
          <p:spPr>
            <a:xfrm>
              <a:off x="179009" y="2072968"/>
              <a:ext cx="190870" cy="190870"/>
            </a:xfrm>
            <a:custGeom>
              <a:avLst/>
              <a:gdLst/>
              <a:ahLst/>
              <a:cxnLst/>
              <a:rect l="l" t="t" r="r" b="b"/>
              <a:pathLst>
                <a:path w="5954" h="5954" extrusionOk="0">
                  <a:moveTo>
                    <a:pt x="941" y="1"/>
                  </a:moveTo>
                  <a:lnTo>
                    <a:pt x="0" y="953"/>
                  </a:lnTo>
                  <a:lnTo>
                    <a:pt x="2036" y="2977"/>
                  </a:lnTo>
                  <a:lnTo>
                    <a:pt x="0" y="5013"/>
                  </a:lnTo>
                  <a:lnTo>
                    <a:pt x="941" y="5954"/>
                  </a:lnTo>
                  <a:lnTo>
                    <a:pt x="2977" y="3930"/>
                  </a:lnTo>
                  <a:lnTo>
                    <a:pt x="5013" y="5954"/>
                  </a:lnTo>
                  <a:lnTo>
                    <a:pt x="5953" y="5013"/>
                  </a:lnTo>
                  <a:lnTo>
                    <a:pt x="3929" y="2977"/>
                  </a:lnTo>
                  <a:lnTo>
                    <a:pt x="5953" y="953"/>
                  </a:lnTo>
                  <a:lnTo>
                    <a:pt x="5013" y="1"/>
                  </a:lnTo>
                  <a:lnTo>
                    <a:pt x="2977" y="2037"/>
                  </a:lnTo>
                  <a:lnTo>
                    <a:pt x="94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47" name="Google Shape;159;p3">
              <a:extLst>
                <a:ext uri="{FF2B5EF4-FFF2-40B4-BE49-F238E27FC236}">
                  <a16:creationId xmlns:a16="http://schemas.microsoft.com/office/drawing/2014/main" id="{C473A11F-408C-4C75-B3D1-D0AC4BA084C7}"/>
                </a:ext>
              </a:extLst>
            </p:cNvPr>
            <p:cNvSpPr/>
            <p:nvPr/>
          </p:nvSpPr>
          <p:spPr>
            <a:xfrm>
              <a:off x="179009" y="2429864"/>
              <a:ext cx="190870" cy="191255"/>
            </a:xfrm>
            <a:custGeom>
              <a:avLst/>
              <a:gdLst/>
              <a:ahLst/>
              <a:cxnLst/>
              <a:rect l="l" t="t" r="r" b="b"/>
              <a:pathLst>
                <a:path w="5954" h="5966" extrusionOk="0">
                  <a:moveTo>
                    <a:pt x="941" y="0"/>
                  </a:moveTo>
                  <a:lnTo>
                    <a:pt x="0" y="953"/>
                  </a:lnTo>
                  <a:lnTo>
                    <a:pt x="2036" y="2988"/>
                  </a:lnTo>
                  <a:lnTo>
                    <a:pt x="0" y="5013"/>
                  </a:lnTo>
                  <a:lnTo>
                    <a:pt x="941" y="5965"/>
                  </a:lnTo>
                  <a:lnTo>
                    <a:pt x="2977" y="3929"/>
                  </a:lnTo>
                  <a:lnTo>
                    <a:pt x="5013" y="5965"/>
                  </a:lnTo>
                  <a:lnTo>
                    <a:pt x="5953" y="5013"/>
                  </a:lnTo>
                  <a:lnTo>
                    <a:pt x="3929" y="2988"/>
                  </a:lnTo>
                  <a:lnTo>
                    <a:pt x="5953" y="953"/>
                  </a:lnTo>
                  <a:lnTo>
                    <a:pt x="5013" y="0"/>
                  </a:lnTo>
                  <a:lnTo>
                    <a:pt x="2977" y="2036"/>
                  </a:lnTo>
                  <a:lnTo>
                    <a:pt x="94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grpSp>
        <p:nvGrpSpPr>
          <p:cNvPr id="48" name="Google Shape;160;p3">
            <a:extLst>
              <a:ext uri="{FF2B5EF4-FFF2-40B4-BE49-F238E27FC236}">
                <a16:creationId xmlns:a16="http://schemas.microsoft.com/office/drawing/2014/main" id="{4DD80177-023B-4086-A2D1-0010F9A92418}"/>
              </a:ext>
            </a:extLst>
          </p:cNvPr>
          <p:cNvGrpSpPr/>
          <p:nvPr userDrawn="1"/>
        </p:nvGrpSpPr>
        <p:grpSpPr>
          <a:xfrm>
            <a:off x="238669" y="6293087"/>
            <a:ext cx="372841" cy="346406"/>
            <a:chOff x="6672" y="3464315"/>
            <a:chExt cx="279631" cy="259804"/>
          </a:xfrm>
          <a:solidFill>
            <a:schemeClr val="accent5"/>
          </a:solidFill>
        </p:grpSpPr>
        <p:sp>
          <p:nvSpPr>
            <p:cNvPr id="49" name="Google Shape;161;p3">
              <a:extLst>
                <a:ext uri="{FF2B5EF4-FFF2-40B4-BE49-F238E27FC236}">
                  <a16:creationId xmlns:a16="http://schemas.microsoft.com/office/drawing/2014/main" id="{1B8D5FE7-2DD1-4447-B773-BA19F80F50B1}"/>
                </a:ext>
              </a:extLst>
            </p:cNvPr>
            <p:cNvSpPr/>
            <p:nvPr/>
          </p:nvSpPr>
          <p:spPr>
            <a:xfrm>
              <a:off x="246938" y="3577534"/>
              <a:ext cx="39365" cy="33526"/>
            </a:xfrm>
            <a:custGeom>
              <a:avLst/>
              <a:gdLst/>
              <a:ahLst/>
              <a:cxnLst/>
              <a:rect l="l" t="t" r="r" b="b"/>
              <a:pathLst>
                <a:path w="1227" h="1045" extrusionOk="0">
                  <a:moveTo>
                    <a:pt x="526" y="1"/>
                  </a:moveTo>
                  <a:cubicBezTo>
                    <a:pt x="257" y="1"/>
                    <a:pt x="1" y="206"/>
                    <a:pt x="1" y="520"/>
                  </a:cubicBezTo>
                  <a:cubicBezTo>
                    <a:pt x="1" y="806"/>
                    <a:pt x="239" y="1044"/>
                    <a:pt x="524" y="1044"/>
                  </a:cubicBezTo>
                  <a:cubicBezTo>
                    <a:pt x="989" y="1044"/>
                    <a:pt x="1227" y="484"/>
                    <a:pt x="894" y="151"/>
                  </a:cubicBezTo>
                  <a:cubicBezTo>
                    <a:pt x="786" y="47"/>
                    <a:pt x="655" y="1"/>
                    <a:pt x="5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50" name="Google Shape;162;p3">
              <a:extLst>
                <a:ext uri="{FF2B5EF4-FFF2-40B4-BE49-F238E27FC236}">
                  <a16:creationId xmlns:a16="http://schemas.microsoft.com/office/drawing/2014/main" id="{7B8114DA-1369-4D18-B27B-D6A5C632AD22}"/>
                </a:ext>
              </a:extLst>
            </p:cNvPr>
            <p:cNvSpPr/>
            <p:nvPr/>
          </p:nvSpPr>
          <p:spPr>
            <a:xfrm>
              <a:off x="126982" y="3577534"/>
              <a:ext cx="39012" cy="33526"/>
            </a:xfrm>
            <a:custGeom>
              <a:avLst/>
              <a:gdLst/>
              <a:ahLst/>
              <a:cxnLst/>
              <a:rect l="l" t="t" r="r" b="b"/>
              <a:pathLst>
                <a:path w="1216" h="1045" extrusionOk="0">
                  <a:moveTo>
                    <a:pt x="527" y="1"/>
                  </a:moveTo>
                  <a:cubicBezTo>
                    <a:pt x="257" y="1"/>
                    <a:pt x="1" y="206"/>
                    <a:pt x="1" y="520"/>
                  </a:cubicBezTo>
                  <a:cubicBezTo>
                    <a:pt x="1" y="806"/>
                    <a:pt x="227" y="1044"/>
                    <a:pt x="525" y="1044"/>
                  </a:cubicBezTo>
                  <a:cubicBezTo>
                    <a:pt x="989" y="1044"/>
                    <a:pt x="1215" y="484"/>
                    <a:pt x="894" y="151"/>
                  </a:cubicBezTo>
                  <a:cubicBezTo>
                    <a:pt x="786" y="47"/>
                    <a:pt x="655" y="1"/>
                    <a:pt x="5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51" name="Google Shape;163;p3">
              <a:extLst>
                <a:ext uri="{FF2B5EF4-FFF2-40B4-BE49-F238E27FC236}">
                  <a16:creationId xmlns:a16="http://schemas.microsoft.com/office/drawing/2014/main" id="{17F9547A-A7F8-4AF5-8F60-C18F0B1B0227}"/>
                </a:ext>
              </a:extLst>
            </p:cNvPr>
            <p:cNvSpPr/>
            <p:nvPr/>
          </p:nvSpPr>
          <p:spPr>
            <a:xfrm>
              <a:off x="6672" y="3577374"/>
              <a:ext cx="39365" cy="33687"/>
            </a:xfrm>
            <a:custGeom>
              <a:avLst/>
              <a:gdLst/>
              <a:ahLst/>
              <a:cxnLst/>
              <a:rect l="l" t="t" r="r" b="b"/>
              <a:pathLst>
                <a:path w="1227" h="1050" extrusionOk="0">
                  <a:moveTo>
                    <a:pt x="531" y="0"/>
                  </a:moveTo>
                  <a:cubicBezTo>
                    <a:pt x="262" y="0"/>
                    <a:pt x="1" y="211"/>
                    <a:pt x="1" y="525"/>
                  </a:cubicBezTo>
                  <a:cubicBezTo>
                    <a:pt x="1" y="811"/>
                    <a:pt x="239" y="1049"/>
                    <a:pt x="524" y="1049"/>
                  </a:cubicBezTo>
                  <a:cubicBezTo>
                    <a:pt x="989" y="1049"/>
                    <a:pt x="1227" y="489"/>
                    <a:pt x="893" y="156"/>
                  </a:cubicBezTo>
                  <a:cubicBezTo>
                    <a:pt x="790" y="48"/>
                    <a:pt x="660" y="0"/>
                    <a:pt x="5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52" name="Google Shape;164;p3">
              <a:extLst>
                <a:ext uri="{FF2B5EF4-FFF2-40B4-BE49-F238E27FC236}">
                  <a16:creationId xmlns:a16="http://schemas.microsoft.com/office/drawing/2014/main" id="{80A8427D-CC2D-41BF-BE52-1A772D4E4F10}"/>
                </a:ext>
              </a:extLst>
            </p:cNvPr>
            <p:cNvSpPr/>
            <p:nvPr/>
          </p:nvSpPr>
          <p:spPr>
            <a:xfrm>
              <a:off x="246938" y="3464315"/>
              <a:ext cx="39365" cy="33655"/>
            </a:xfrm>
            <a:custGeom>
              <a:avLst/>
              <a:gdLst/>
              <a:ahLst/>
              <a:cxnLst/>
              <a:rect l="l" t="t" r="r" b="b"/>
              <a:pathLst>
                <a:path w="1227" h="1049" extrusionOk="0">
                  <a:moveTo>
                    <a:pt x="526" y="0"/>
                  </a:moveTo>
                  <a:cubicBezTo>
                    <a:pt x="257" y="0"/>
                    <a:pt x="1" y="211"/>
                    <a:pt x="1" y="525"/>
                  </a:cubicBezTo>
                  <a:cubicBezTo>
                    <a:pt x="1" y="811"/>
                    <a:pt x="239" y="1049"/>
                    <a:pt x="524" y="1049"/>
                  </a:cubicBezTo>
                  <a:cubicBezTo>
                    <a:pt x="989" y="1049"/>
                    <a:pt x="1227" y="489"/>
                    <a:pt x="894" y="156"/>
                  </a:cubicBezTo>
                  <a:cubicBezTo>
                    <a:pt x="786" y="48"/>
                    <a:pt x="654" y="0"/>
                    <a:pt x="5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53" name="Google Shape;165;p3">
              <a:extLst>
                <a:ext uri="{FF2B5EF4-FFF2-40B4-BE49-F238E27FC236}">
                  <a16:creationId xmlns:a16="http://schemas.microsoft.com/office/drawing/2014/main" id="{A3C3B680-4464-44A7-A3C1-B50CEB704BC9}"/>
                </a:ext>
              </a:extLst>
            </p:cNvPr>
            <p:cNvSpPr/>
            <p:nvPr/>
          </p:nvSpPr>
          <p:spPr>
            <a:xfrm>
              <a:off x="126982" y="3464315"/>
              <a:ext cx="39012" cy="33655"/>
            </a:xfrm>
            <a:custGeom>
              <a:avLst/>
              <a:gdLst/>
              <a:ahLst/>
              <a:cxnLst/>
              <a:rect l="l" t="t" r="r" b="b"/>
              <a:pathLst>
                <a:path w="1216" h="1049" extrusionOk="0">
                  <a:moveTo>
                    <a:pt x="523" y="0"/>
                  </a:moveTo>
                  <a:cubicBezTo>
                    <a:pt x="257" y="0"/>
                    <a:pt x="1" y="211"/>
                    <a:pt x="1" y="525"/>
                  </a:cubicBezTo>
                  <a:cubicBezTo>
                    <a:pt x="1" y="811"/>
                    <a:pt x="227" y="1049"/>
                    <a:pt x="525" y="1049"/>
                  </a:cubicBezTo>
                  <a:cubicBezTo>
                    <a:pt x="989" y="1049"/>
                    <a:pt x="1215" y="489"/>
                    <a:pt x="882" y="156"/>
                  </a:cubicBezTo>
                  <a:cubicBezTo>
                    <a:pt x="778" y="48"/>
                    <a:pt x="649" y="0"/>
                    <a:pt x="5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54" name="Google Shape;166;p3">
              <a:extLst>
                <a:ext uri="{FF2B5EF4-FFF2-40B4-BE49-F238E27FC236}">
                  <a16:creationId xmlns:a16="http://schemas.microsoft.com/office/drawing/2014/main" id="{EFBFF574-DCC6-4DFE-A2CC-F764A69E6D81}"/>
                </a:ext>
              </a:extLst>
            </p:cNvPr>
            <p:cNvSpPr/>
            <p:nvPr/>
          </p:nvSpPr>
          <p:spPr>
            <a:xfrm>
              <a:off x="6672" y="3464315"/>
              <a:ext cx="39365" cy="33655"/>
            </a:xfrm>
            <a:custGeom>
              <a:avLst/>
              <a:gdLst/>
              <a:ahLst/>
              <a:cxnLst/>
              <a:rect l="l" t="t" r="r" b="b"/>
              <a:pathLst>
                <a:path w="1227" h="1049" extrusionOk="0">
                  <a:moveTo>
                    <a:pt x="531" y="0"/>
                  </a:moveTo>
                  <a:cubicBezTo>
                    <a:pt x="262" y="0"/>
                    <a:pt x="1" y="211"/>
                    <a:pt x="1" y="525"/>
                  </a:cubicBezTo>
                  <a:cubicBezTo>
                    <a:pt x="1" y="811"/>
                    <a:pt x="239" y="1049"/>
                    <a:pt x="524" y="1049"/>
                  </a:cubicBezTo>
                  <a:cubicBezTo>
                    <a:pt x="989" y="1049"/>
                    <a:pt x="1227" y="489"/>
                    <a:pt x="893" y="156"/>
                  </a:cubicBezTo>
                  <a:cubicBezTo>
                    <a:pt x="790" y="48"/>
                    <a:pt x="660" y="0"/>
                    <a:pt x="5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55" name="Google Shape;167;p3">
              <a:extLst>
                <a:ext uri="{FF2B5EF4-FFF2-40B4-BE49-F238E27FC236}">
                  <a16:creationId xmlns:a16="http://schemas.microsoft.com/office/drawing/2014/main" id="{3F8725B1-F9E3-40D0-9933-40E985EEF7F7}"/>
                </a:ext>
              </a:extLst>
            </p:cNvPr>
            <p:cNvSpPr/>
            <p:nvPr/>
          </p:nvSpPr>
          <p:spPr>
            <a:xfrm>
              <a:off x="246938" y="3690721"/>
              <a:ext cx="39365" cy="33398"/>
            </a:xfrm>
            <a:custGeom>
              <a:avLst/>
              <a:gdLst/>
              <a:ahLst/>
              <a:cxnLst/>
              <a:rect l="l" t="t" r="r" b="b"/>
              <a:pathLst>
                <a:path w="1227" h="1041" extrusionOk="0">
                  <a:moveTo>
                    <a:pt x="521" y="1"/>
                  </a:moveTo>
                  <a:cubicBezTo>
                    <a:pt x="254" y="1"/>
                    <a:pt x="1" y="208"/>
                    <a:pt x="1" y="528"/>
                  </a:cubicBezTo>
                  <a:cubicBezTo>
                    <a:pt x="1" y="814"/>
                    <a:pt x="239" y="1040"/>
                    <a:pt x="524" y="1040"/>
                  </a:cubicBezTo>
                  <a:cubicBezTo>
                    <a:pt x="989" y="1040"/>
                    <a:pt x="1227" y="481"/>
                    <a:pt x="894" y="159"/>
                  </a:cubicBezTo>
                  <a:cubicBezTo>
                    <a:pt x="784" y="50"/>
                    <a:pt x="651" y="1"/>
                    <a:pt x="52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56" name="Google Shape;168;p3">
              <a:extLst>
                <a:ext uri="{FF2B5EF4-FFF2-40B4-BE49-F238E27FC236}">
                  <a16:creationId xmlns:a16="http://schemas.microsoft.com/office/drawing/2014/main" id="{5E5019E6-26CE-4FB4-882D-819B96C18304}"/>
                </a:ext>
              </a:extLst>
            </p:cNvPr>
            <p:cNvSpPr/>
            <p:nvPr/>
          </p:nvSpPr>
          <p:spPr>
            <a:xfrm>
              <a:off x="126982" y="3690625"/>
              <a:ext cx="39012" cy="33494"/>
            </a:xfrm>
            <a:custGeom>
              <a:avLst/>
              <a:gdLst/>
              <a:ahLst/>
              <a:cxnLst/>
              <a:rect l="l" t="t" r="r" b="b"/>
              <a:pathLst>
                <a:path w="1216" h="1044" extrusionOk="0">
                  <a:moveTo>
                    <a:pt x="525" y="0"/>
                  </a:moveTo>
                  <a:cubicBezTo>
                    <a:pt x="259" y="0"/>
                    <a:pt x="1" y="208"/>
                    <a:pt x="1" y="531"/>
                  </a:cubicBezTo>
                  <a:cubicBezTo>
                    <a:pt x="1" y="817"/>
                    <a:pt x="227" y="1043"/>
                    <a:pt x="525" y="1043"/>
                  </a:cubicBezTo>
                  <a:cubicBezTo>
                    <a:pt x="989" y="1043"/>
                    <a:pt x="1215" y="484"/>
                    <a:pt x="882" y="150"/>
                  </a:cubicBezTo>
                  <a:cubicBezTo>
                    <a:pt x="779" y="47"/>
                    <a:pt x="651" y="0"/>
                    <a:pt x="5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57" name="Google Shape;169;p3">
              <a:extLst>
                <a:ext uri="{FF2B5EF4-FFF2-40B4-BE49-F238E27FC236}">
                  <a16:creationId xmlns:a16="http://schemas.microsoft.com/office/drawing/2014/main" id="{F5735092-78F8-42EE-807C-F37E3A6FC937}"/>
                </a:ext>
              </a:extLst>
            </p:cNvPr>
            <p:cNvSpPr/>
            <p:nvPr/>
          </p:nvSpPr>
          <p:spPr>
            <a:xfrm>
              <a:off x="6672" y="3690625"/>
              <a:ext cx="39365" cy="33494"/>
            </a:xfrm>
            <a:custGeom>
              <a:avLst/>
              <a:gdLst/>
              <a:ahLst/>
              <a:cxnLst/>
              <a:rect l="l" t="t" r="r" b="b"/>
              <a:pathLst>
                <a:path w="1227" h="1044" extrusionOk="0">
                  <a:moveTo>
                    <a:pt x="528" y="0"/>
                  </a:moveTo>
                  <a:cubicBezTo>
                    <a:pt x="258" y="0"/>
                    <a:pt x="1" y="208"/>
                    <a:pt x="1" y="531"/>
                  </a:cubicBezTo>
                  <a:cubicBezTo>
                    <a:pt x="1" y="817"/>
                    <a:pt x="239" y="1043"/>
                    <a:pt x="524" y="1043"/>
                  </a:cubicBezTo>
                  <a:cubicBezTo>
                    <a:pt x="989" y="1043"/>
                    <a:pt x="1227" y="484"/>
                    <a:pt x="893" y="150"/>
                  </a:cubicBezTo>
                  <a:cubicBezTo>
                    <a:pt x="786" y="47"/>
                    <a:pt x="656" y="0"/>
                    <a:pt x="5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58" name="Google Shape;170;p3">
            <a:extLst>
              <a:ext uri="{FF2B5EF4-FFF2-40B4-BE49-F238E27FC236}">
                <a16:creationId xmlns:a16="http://schemas.microsoft.com/office/drawing/2014/main" id="{19D21BB7-D43D-49E1-94EF-B226A95A18E5}"/>
              </a:ext>
            </a:extLst>
          </p:cNvPr>
          <p:cNvSpPr/>
          <p:nvPr userDrawn="1"/>
        </p:nvSpPr>
        <p:spPr>
          <a:xfrm>
            <a:off x="809322" y="6498374"/>
            <a:ext cx="141633" cy="141120"/>
          </a:xfrm>
          <a:custGeom>
            <a:avLst/>
            <a:gdLst/>
            <a:ahLst/>
            <a:cxnLst/>
            <a:rect l="l" t="t" r="r" b="b"/>
            <a:pathLst>
              <a:path w="3311" h="3299" extrusionOk="0">
                <a:moveTo>
                  <a:pt x="525" y="1"/>
                </a:moveTo>
                <a:lnTo>
                  <a:pt x="1" y="524"/>
                </a:lnTo>
                <a:lnTo>
                  <a:pt x="1132" y="1656"/>
                </a:lnTo>
                <a:lnTo>
                  <a:pt x="1" y="2775"/>
                </a:lnTo>
                <a:lnTo>
                  <a:pt x="525" y="3299"/>
                </a:lnTo>
                <a:lnTo>
                  <a:pt x="1656" y="2179"/>
                </a:lnTo>
                <a:lnTo>
                  <a:pt x="2775" y="3299"/>
                </a:lnTo>
                <a:lnTo>
                  <a:pt x="3311" y="2775"/>
                </a:lnTo>
                <a:lnTo>
                  <a:pt x="2180" y="1656"/>
                </a:lnTo>
                <a:lnTo>
                  <a:pt x="3311" y="524"/>
                </a:lnTo>
                <a:lnTo>
                  <a:pt x="2775" y="1"/>
                </a:lnTo>
                <a:lnTo>
                  <a:pt x="1656" y="1132"/>
                </a:lnTo>
                <a:lnTo>
                  <a:pt x="525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59" name="Google Shape;171;p3">
            <a:extLst>
              <a:ext uri="{FF2B5EF4-FFF2-40B4-BE49-F238E27FC236}">
                <a16:creationId xmlns:a16="http://schemas.microsoft.com/office/drawing/2014/main" id="{943472BF-9624-41F2-9FB1-B260913DE106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4700400" y="1666434"/>
            <a:ext cx="2791200" cy="19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998">
                <a:solidFill>
                  <a:schemeClr val="lt2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9pPr>
          </a:lstStyle>
          <a:p>
            <a:r>
              <a:t>xx%</a:t>
            </a:r>
          </a:p>
        </p:txBody>
      </p:sp>
      <p:sp>
        <p:nvSpPr>
          <p:cNvPr id="60" name="Google Shape;143;p3">
            <a:extLst>
              <a:ext uri="{FF2B5EF4-FFF2-40B4-BE49-F238E27FC236}">
                <a16:creationId xmlns:a16="http://schemas.microsoft.com/office/drawing/2014/main" id="{B8848996-8873-40C7-882E-0B9C462EE413}"/>
              </a:ext>
            </a:extLst>
          </p:cNvPr>
          <p:cNvSpPr/>
          <p:nvPr userDrawn="1"/>
        </p:nvSpPr>
        <p:spPr>
          <a:xfrm>
            <a:off x="5124829" y="1666427"/>
            <a:ext cx="1941907" cy="1941931"/>
          </a:xfrm>
          <a:custGeom>
            <a:avLst/>
            <a:gdLst/>
            <a:ahLst/>
            <a:cxnLst/>
            <a:rect l="l" t="t" r="r" b="b"/>
            <a:pathLst>
              <a:path w="83094" h="83095" extrusionOk="0">
                <a:moveTo>
                  <a:pt x="0" y="1"/>
                </a:moveTo>
                <a:lnTo>
                  <a:pt x="0" y="83094"/>
                </a:lnTo>
                <a:lnTo>
                  <a:pt x="83094" y="83094"/>
                </a:lnTo>
                <a:lnTo>
                  <a:pt x="83094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</p:spTree>
    <p:extLst>
      <p:ext uri="{BB962C8B-B14F-4D97-AF65-F5344CB8AC3E}">
        <p14:creationId xmlns:p14="http://schemas.microsoft.com/office/powerpoint/2010/main" val="6259816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mockup">
  <p:cSld name="Title and mockup">
    <p:spTree>
      <p:nvGrpSpPr>
        <p:cNvPr id="1" name="Shape 7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" name="Google Shape;763;p21"/>
          <p:cNvSpPr txBox="1">
            <a:spLocks noGrp="1"/>
          </p:cNvSpPr>
          <p:nvPr>
            <p:ph type="subTitle" idx="1"/>
          </p:nvPr>
        </p:nvSpPr>
        <p:spPr>
          <a:xfrm>
            <a:off x="1257800" y="3160834"/>
            <a:ext cx="3487600" cy="193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6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64" name="Google Shape;764;p21"/>
          <p:cNvSpPr txBox="1">
            <a:spLocks noGrp="1"/>
          </p:cNvSpPr>
          <p:nvPr>
            <p:ph type="title"/>
          </p:nvPr>
        </p:nvSpPr>
        <p:spPr>
          <a:xfrm>
            <a:off x="1257800" y="1434734"/>
            <a:ext cx="3628400" cy="158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13697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7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6" name="Google Shape;766;p22"/>
          <p:cNvGrpSpPr/>
          <p:nvPr/>
        </p:nvGrpSpPr>
        <p:grpSpPr>
          <a:xfrm>
            <a:off x="5362585" y="3315529"/>
            <a:ext cx="2456873" cy="2456831"/>
            <a:chOff x="7132212" y="1057145"/>
            <a:chExt cx="1842655" cy="1842623"/>
          </a:xfrm>
          <a:solidFill>
            <a:schemeClr val="accent5"/>
          </a:solidFill>
        </p:grpSpPr>
        <p:sp>
          <p:nvSpPr>
            <p:cNvPr id="767" name="Google Shape;767;p22"/>
            <p:cNvSpPr/>
            <p:nvPr/>
          </p:nvSpPr>
          <p:spPr>
            <a:xfrm>
              <a:off x="7132212" y="1057145"/>
              <a:ext cx="1842655" cy="1842623"/>
            </a:xfrm>
            <a:custGeom>
              <a:avLst/>
              <a:gdLst/>
              <a:ahLst/>
              <a:cxnLst/>
              <a:rect l="l" t="t" r="r" b="b"/>
              <a:pathLst>
                <a:path w="57556" h="57555" extrusionOk="0">
                  <a:moveTo>
                    <a:pt x="28778" y="250"/>
                  </a:moveTo>
                  <a:cubicBezTo>
                    <a:pt x="44506" y="250"/>
                    <a:pt x="57318" y="13050"/>
                    <a:pt x="57318" y="28778"/>
                  </a:cubicBezTo>
                  <a:cubicBezTo>
                    <a:pt x="57318" y="44506"/>
                    <a:pt x="44518" y="57305"/>
                    <a:pt x="28778" y="57305"/>
                  </a:cubicBezTo>
                  <a:cubicBezTo>
                    <a:pt x="13050" y="57305"/>
                    <a:pt x="251" y="44506"/>
                    <a:pt x="251" y="28778"/>
                  </a:cubicBezTo>
                  <a:cubicBezTo>
                    <a:pt x="251" y="13050"/>
                    <a:pt x="13050" y="250"/>
                    <a:pt x="28778" y="250"/>
                  </a:cubicBezTo>
                  <a:close/>
                  <a:moveTo>
                    <a:pt x="28778" y="0"/>
                  </a:moveTo>
                  <a:cubicBezTo>
                    <a:pt x="12907" y="0"/>
                    <a:pt x="1" y="12907"/>
                    <a:pt x="1" y="28778"/>
                  </a:cubicBezTo>
                  <a:cubicBezTo>
                    <a:pt x="1" y="44649"/>
                    <a:pt x="12907" y="57555"/>
                    <a:pt x="28778" y="57555"/>
                  </a:cubicBezTo>
                  <a:cubicBezTo>
                    <a:pt x="44649" y="57555"/>
                    <a:pt x="57556" y="44649"/>
                    <a:pt x="57556" y="28778"/>
                  </a:cubicBezTo>
                  <a:cubicBezTo>
                    <a:pt x="57556" y="12907"/>
                    <a:pt x="44649" y="0"/>
                    <a:pt x="2877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768" name="Google Shape;768;p22"/>
            <p:cNvSpPr/>
            <p:nvPr/>
          </p:nvSpPr>
          <p:spPr>
            <a:xfrm>
              <a:off x="7186733" y="1111633"/>
              <a:ext cx="1733644" cy="1733644"/>
            </a:xfrm>
            <a:custGeom>
              <a:avLst/>
              <a:gdLst/>
              <a:ahLst/>
              <a:cxnLst/>
              <a:rect l="l" t="t" r="r" b="b"/>
              <a:pathLst>
                <a:path w="54151" h="54151" extrusionOk="0">
                  <a:moveTo>
                    <a:pt x="27075" y="251"/>
                  </a:moveTo>
                  <a:cubicBezTo>
                    <a:pt x="41875" y="251"/>
                    <a:pt x="53900" y="12288"/>
                    <a:pt x="53900" y="27076"/>
                  </a:cubicBezTo>
                  <a:cubicBezTo>
                    <a:pt x="53900" y="41863"/>
                    <a:pt x="41875" y="53900"/>
                    <a:pt x="27075" y="53900"/>
                  </a:cubicBezTo>
                  <a:cubicBezTo>
                    <a:pt x="12288" y="53900"/>
                    <a:pt x="250" y="41875"/>
                    <a:pt x="250" y="27076"/>
                  </a:cubicBezTo>
                  <a:cubicBezTo>
                    <a:pt x="250" y="12276"/>
                    <a:pt x="12288" y="251"/>
                    <a:pt x="27075" y="251"/>
                  </a:cubicBezTo>
                  <a:close/>
                  <a:moveTo>
                    <a:pt x="27075" y="1"/>
                  </a:moveTo>
                  <a:cubicBezTo>
                    <a:pt x="12145" y="1"/>
                    <a:pt x="0" y="12145"/>
                    <a:pt x="0" y="27076"/>
                  </a:cubicBezTo>
                  <a:cubicBezTo>
                    <a:pt x="0" y="42006"/>
                    <a:pt x="12145" y="54150"/>
                    <a:pt x="27075" y="54150"/>
                  </a:cubicBezTo>
                  <a:cubicBezTo>
                    <a:pt x="42006" y="54150"/>
                    <a:pt x="54150" y="42006"/>
                    <a:pt x="54150" y="27076"/>
                  </a:cubicBezTo>
                  <a:cubicBezTo>
                    <a:pt x="54150" y="12145"/>
                    <a:pt x="42006" y="1"/>
                    <a:pt x="2707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769" name="Google Shape;769;p22"/>
            <p:cNvSpPr/>
            <p:nvPr/>
          </p:nvSpPr>
          <p:spPr>
            <a:xfrm>
              <a:off x="7241253" y="1166153"/>
              <a:ext cx="1624601" cy="1624601"/>
            </a:xfrm>
            <a:custGeom>
              <a:avLst/>
              <a:gdLst/>
              <a:ahLst/>
              <a:cxnLst/>
              <a:rect l="l" t="t" r="r" b="b"/>
              <a:pathLst>
                <a:path w="50745" h="50745" extrusionOk="0">
                  <a:moveTo>
                    <a:pt x="25372" y="250"/>
                  </a:moveTo>
                  <a:cubicBezTo>
                    <a:pt x="39231" y="250"/>
                    <a:pt x="50494" y="11526"/>
                    <a:pt x="50494" y="25373"/>
                  </a:cubicBezTo>
                  <a:cubicBezTo>
                    <a:pt x="50494" y="39231"/>
                    <a:pt x="39231" y="50495"/>
                    <a:pt x="25372" y="50495"/>
                  </a:cubicBezTo>
                  <a:cubicBezTo>
                    <a:pt x="11525" y="50495"/>
                    <a:pt x="250" y="39231"/>
                    <a:pt x="250" y="25373"/>
                  </a:cubicBezTo>
                  <a:cubicBezTo>
                    <a:pt x="250" y="11526"/>
                    <a:pt x="11525" y="250"/>
                    <a:pt x="25372" y="250"/>
                  </a:cubicBezTo>
                  <a:close/>
                  <a:moveTo>
                    <a:pt x="25372" y="0"/>
                  </a:moveTo>
                  <a:cubicBezTo>
                    <a:pt x="11382" y="0"/>
                    <a:pt x="0" y="11383"/>
                    <a:pt x="0" y="25373"/>
                  </a:cubicBezTo>
                  <a:cubicBezTo>
                    <a:pt x="0" y="39362"/>
                    <a:pt x="11382" y="50745"/>
                    <a:pt x="25372" y="50745"/>
                  </a:cubicBezTo>
                  <a:cubicBezTo>
                    <a:pt x="39362" y="50745"/>
                    <a:pt x="50744" y="39362"/>
                    <a:pt x="50744" y="25373"/>
                  </a:cubicBezTo>
                  <a:cubicBezTo>
                    <a:pt x="50744" y="11383"/>
                    <a:pt x="39362" y="0"/>
                    <a:pt x="2537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770" name="Google Shape;770;p22"/>
            <p:cNvSpPr/>
            <p:nvPr/>
          </p:nvSpPr>
          <p:spPr>
            <a:xfrm>
              <a:off x="7295742" y="1220673"/>
              <a:ext cx="1515590" cy="1515590"/>
            </a:xfrm>
            <a:custGeom>
              <a:avLst/>
              <a:gdLst/>
              <a:ahLst/>
              <a:cxnLst/>
              <a:rect l="l" t="t" r="r" b="b"/>
              <a:pathLst>
                <a:path w="47340" h="47340" extrusionOk="0">
                  <a:moveTo>
                    <a:pt x="23670" y="250"/>
                  </a:moveTo>
                  <a:cubicBezTo>
                    <a:pt x="36589" y="250"/>
                    <a:pt x="47090" y="10751"/>
                    <a:pt x="47090" y="23670"/>
                  </a:cubicBezTo>
                  <a:cubicBezTo>
                    <a:pt x="47090" y="36588"/>
                    <a:pt x="36589" y="47089"/>
                    <a:pt x="23670" y="47089"/>
                  </a:cubicBezTo>
                  <a:cubicBezTo>
                    <a:pt x="10764" y="47089"/>
                    <a:pt x="251" y="36588"/>
                    <a:pt x="251" y="23670"/>
                  </a:cubicBezTo>
                  <a:cubicBezTo>
                    <a:pt x="251" y="10751"/>
                    <a:pt x="10764" y="250"/>
                    <a:pt x="23670" y="250"/>
                  </a:cubicBezTo>
                  <a:close/>
                  <a:moveTo>
                    <a:pt x="23670" y="0"/>
                  </a:moveTo>
                  <a:cubicBezTo>
                    <a:pt x="10621" y="0"/>
                    <a:pt x="1" y="10620"/>
                    <a:pt x="1" y="23670"/>
                  </a:cubicBezTo>
                  <a:cubicBezTo>
                    <a:pt x="1" y="36719"/>
                    <a:pt x="10621" y="47339"/>
                    <a:pt x="23670" y="47339"/>
                  </a:cubicBezTo>
                  <a:cubicBezTo>
                    <a:pt x="36720" y="47339"/>
                    <a:pt x="47340" y="36719"/>
                    <a:pt x="47340" y="23670"/>
                  </a:cubicBezTo>
                  <a:cubicBezTo>
                    <a:pt x="47340" y="10620"/>
                    <a:pt x="36720" y="0"/>
                    <a:pt x="2367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771" name="Google Shape;771;p22"/>
            <p:cNvSpPr/>
            <p:nvPr/>
          </p:nvSpPr>
          <p:spPr>
            <a:xfrm>
              <a:off x="7350646" y="1275546"/>
              <a:ext cx="1406195" cy="1405811"/>
            </a:xfrm>
            <a:custGeom>
              <a:avLst/>
              <a:gdLst/>
              <a:ahLst/>
              <a:cxnLst/>
              <a:rect l="l" t="t" r="r" b="b"/>
              <a:pathLst>
                <a:path w="43923" h="43911" extrusionOk="0">
                  <a:moveTo>
                    <a:pt x="21955" y="239"/>
                  </a:moveTo>
                  <a:cubicBezTo>
                    <a:pt x="33933" y="239"/>
                    <a:pt x="43672" y="9978"/>
                    <a:pt x="43672" y="21956"/>
                  </a:cubicBezTo>
                  <a:cubicBezTo>
                    <a:pt x="43672" y="33933"/>
                    <a:pt x="33933" y="43673"/>
                    <a:pt x="21955" y="43673"/>
                  </a:cubicBezTo>
                  <a:cubicBezTo>
                    <a:pt x="9989" y="43673"/>
                    <a:pt x="238" y="33933"/>
                    <a:pt x="238" y="21956"/>
                  </a:cubicBezTo>
                  <a:cubicBezTo>
                    <a:pt x="238" y="9978"/>
                    <a:pt x="9978" y="239"/>
                    <a:pt x="21955" y="239"/>
                  </a:cubicBezTo>
                  <a:close/>
                  <a:moveTo>
                    <a:pt x="21955" y="1"/>
                  </a:moveTo>
                  <a:cubicBezTo>
                    <a:pt x="9847" y="1"/>
                    <a:pt x="0" y="9847"/>
                    <a:pt x="0" y="21956"/>
                  </a:cubicBezTo>
                  <a:cubicBezTo>
                    <a:pt x="0" y="34064"/>
                    <a:pt x="9847" y="43911"/>
                    <a:pt x="21955" y="43911"/>
                  </a:cubicBezTo>
                  <a:cubicBezTo>
                    <a:pt x="34064" y="43911"/>
                    <a:pt x="43922" y="34064"/>
                    <a:pt x="43922" y="21956"/>
                  </a:cubicBezTo>
                  <a:cubicBezTo>
                    <a:pt x="43922" y="9847"/>
                    <a:pt x="34064" y="1"/>
                    <a:pt x="2195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772" name="Google Shape;772;p22"/>
            <p:cNvSpPr/>
            <p:nvPr/>
          </p:nvSpPr>
          <p:spPr>
            <a:xfrm>
              <a:off x="7405135" y="1330066"/>
              <a:ext cx="1296800" cy="1296800"/>
            </a:xfrm>
            <a:custGeom>
              <a:avLst/>
              <a:gdLst/>
              <a:ahLst/>
              <a:cxnLst/>
              <a:rect l="l" t="t" r="r" b="b"/>
              <a:pathLst>
                <a:path w="40506" h="40506" extrusionOk="0">
                  <a:moveTo>
                    <a:pt x="20253" y="238"/>
                  </a:moveTo>
                  <a:cubicBezTo>
                    <a:pt x="31290" y="238"/>
                    <a:pt x="40268" y="9216"/>
                    <a:pt x="40268" y="20253"/>
                  </a:cubicBezTo>
                  <a:cubicBezTo>
                    <a:pt x="40268" y="31290"/>
                    <a:pt x="31290" y="40267"/>
                    <a:pt x="20253" y="40267"/>
                  </a:cubicBezTo>
                  <a:cubicBezTo>
                    <a:pt x="9216" y="40267"/>
                    <a:pt x="251" y="31290"/>
                    <a:pt x="251" y="20253"/>
                  </a:cubicBezTo>
                  <a:cubicBezTo>
                    <a:pt x="251" y="9216"/>
                    <a:pt x="9216" y="238"/>
                    <a:pt x="20253" y="238"/>
                  </a:cubicBezTo>
                  <a:close/>
                  <a:moveTo>
                    <a:pt x="20253" y="0"/>
                  </a:moveTo>
                  <a:cubicBezTo>
                    <a:pt x="9085" y="0"/>
                    <a:pt x="1" y="9085"/>
                    <a:pt x="1" y="20253"/>
                  </a:cubicBezTo>
                  <a:cubicBezTo>
                    <a:pt x="1" y="31421"/>
                    <a:pt x="9085" y="40505"/>
                    <a:pt x="20253" y="40505"/>
                  </a:cubicBezTo>
                  <a:cubicBezTo>
                    <a:pt x="31421" y="40505"/>
                    <a:pt x="40506" y="31421"/>
                    <a:pt x="40506" y="20253"/>
                  </a:cubicBezTo>
                  <a:cubicBezTo>
                    <a:pt x="40506" y="9085"/>
                    <a:pt x="31421" y="0"/>
                    <a:pt x="2025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773" name="Google Shape;773;p22"/>
            <p:cNvSpPr/>
            <p:nvPr/>
          </p:nvSpPr>
          <p:spPr>
            <a:xfrm>
              <a:off x="7412754" y="1384522"/>
              <a:ext cx="1234690" cy="1187821"/>
            </a:xfrm>
            <a:custGeom>
              <a:avLst/>
              <a:gdLst/>
              <a:ahLst/>
              <a:cxnLst/>
              <a:rect l="l" t="t" r="r" b="b"/>
              <a:pathLst>
                <a:path w="38566" h="37102" extrusionOk="0">
                  <a:moveTo>
                    <a:pt x="20015" y="252"/>
                  </a:moveTo>
                  <a:cubicBezTo>
                    <a:pt x="30124" y="264"/>
                    <a:pt x="38315" y="8443"/>
                    <a:pt x="38327" y="18552"/>
                  </a:cubicBezTo>
                  <a:cubicBezTo>
                    <a:pt x="38327" y="25957"/>
                    <a:pt x="33862" y="32625"/>
                    <a:pt x="27016" y="35458"/>
                  </a:cubicBezTo>
                  <a:cubicBezTo>
                    <a:pt x="24751" y="36398"/>
                    <a:pt x="22372" y="36854"/>
                    <a:pt x="20013" y="36854"/>
                  </a:cubicBezTo>
                  <a:cubicBezTo>
                    <a:pt x="15254" y="36854"/>
                    <a:pt x="10576" y="34996"/>
                    <a:pt x="7073" y="31494"/>
                  </a:cubicBezTo>
                  <a:cubicBezTo>
                    <a:pt x="1834" y="26255"/>
                    <a:pt x="275" y="18385"/>
                    <a:pt x="3108" y="11551"/>
                  </a:cubicBezTo>
                  <a:cubicBezTo>
                    <a:pt x="5942" y="4705"/>
                    <a:pt x="12610" y="252"/>
                    <a:pt x="20015" y="252"/>
                  </a:cubicBezTo>
                  <a:close/>
                  <a:moveTo>
                    <a:pt x="20014" y="1"/>
                  </a:moveTo>
                  <a:cubicBezTo>
                    <a:pt x="15189" y="1"/>
                    <a:pt x="10446" y="1888"/>
                    <a:pt x="6895" y="5431"/>
                  </a:cubicBezTo>
                  <a:cubicBezTo>
                    <a:pt x="1596" y="10741"/>
                    <a:pt x="1" y="18718"/>
                    <a:pt x="2882" y="25648"/>
                  </a:cubicBezTo>
                  <a:cubicBezTo>
                    <a:pt x="5752" y="32577"/>
                    <a:pt x="12514" y="37102"/>
                    <a:pt x="20015" y="37102"/>
                  </a:cubicBezTo>
                  <a:cubicBezTo>
                    <a:pt x="30255" y="37090"/>
                    <a:pt x="38553" y="28791"/>
                    <a:pt x="38565" y="18552"/>
                  </a:cubicBezTo>
                  <a:cubicBezTo>
                    <a:pt x="38565" y="11051"/>
                    <a:pt x="34053" y="4288"/>
                    <a:pt x="27111" y="1419"/>
                  </a:cubicBezTo>
                  <a:cubicBezTo>
                    <a:pt x="24816" y="464"/>
                    <a:pt x="22405" y="1"/>
                    <a:pt x="2001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774" name="Google Shape;774;p22"/>
            <p:cNvSpPr/>
            <p:nvPr/>
          </p:nvSpPr>
          <p:spPr>
            <a:xfrm>
              <a:off x="7471853" y="1439170"/>
              <a:ext cx="1121069" cy="1078649"/>
            </a:xfrm>
            <a:custGeom>
              <a:avLst/>
              <a:gdLst/>
              <a:ahLst/>
              <a:cxnLst/>
              <a:rect l="l" t="t" r="r" b="b"/>
              <a:pathLst>
                <a:path w="35017" h="33692" extrusionOk="0">
                  <a:moveTo>
                    <a:pt x="18169" y="247"/>
                  </a:moveTo>
                  <a:cubicBezTo>
                    <a:pt x="27337" y="259"/>
                    <a:pt x="34755" y="7677"/>
                    <a:pt x="34767" y="16845"/>
                  </a:cubicBezTo>
                  <a:cubicBezTo>
                    <a:pt x="34767" y="23560"/>
                    <a:pt x="30718" y="29608"/>
                    <a:pt x="24527" y="32180"/>
                  </a:cubicBezTo>
                  <a:cubicBezTo>
                    <a:pt x="22471" y="33032"/>
                    <a:pt x="20312" y="33446"/>
                    <a:pt x="18171" y="33446"/>
                  </a:cubicBezTo>
                  <a:cubicBezTo>
                    <a:pt x="13852" y="33446"/>
                    <a:pt x="9606" y="31760"/>
                    <a:pt x="6430" y="28584"/>
                  </a:cubicBezTo>
                  <a:cubicBezTo>
                    <a:pt x="1679" y="23834"/>
                    <a:pt x="262" y="16690"/>
                    <a:pt x="2834" y="10487"/>
                  </a:cubicBezTo>
                  <a:cubicBezTo>
                    <a:pt x="5406" y="4284"/>
                    <a:pt x="11454" y="247"/>
                    <a:pt x="18169" y="247"/>
                  </a:cubicBezTo>
                  <a:close/>
                  <a:moveTo>
                    <a:pt x="18173" y="0"/>
                  </a:moveTo>
                  <a:cubicBezTo>
                    <a:pt x="13790" y="0"/>
                    <a:pt x="9481" y="1713"/>
                    <a:pt x="6263" y="4938"/>
                  </a:cubicBezTo>
                  <a:cubicBezTo>
                    <a:pt x="1441" y="9749"/>
                    <a:pt x="0" y="16999"/>
                    <a:pt x="2608" y="23298"/>
                  </a:cubicBezTo>
                  <a:cubicBezTo>
                    <a:pt x="5215" y="29584"/>
                    <a:pt x="11359" y="33692"/>
                    <a:pt x="18169" y="33692"/>
                  </a:cubicBezTo>
                  <a:cubicBezTo>
                    <a:pt x="27468" y="33680"/>
                    <a:pt x="35005" y="26143"/>
                    <a:pt x="35017" y="16845"/>
                  </a:cubicBezTo>
                  <a:cubicBezTo>
                    <a:pt x="35017" y="10034"/>
                    <a:pt x="30909" y="3891"/>
                    <a:pt x="24611" y="1283"/>
                  </a:cubicBezTo>
                  <a:cubicBezTo>
                    <a:pt x="22529" y="420"/>
                    <a:pt x="20342" y="0"/>
                    <a:pt x="1817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775" name="Google Shape;775;p22"/>
            <p:cNvSpPr/>
            <p:nvPr/>
          </p:nvSpPr>
          <p:spPr>
            <a:xfrm>
              <a:off x="7530535" y="1493626"/>
              <a:ext cx="1007864" cy="969702"/>
            </a:xfrm>
            <a:custGeom>
              <a:avLst/>
              <a:gdLst/>
              <a:ahLst/>
              <a:cxnLst/>
              <a:rect l="l" t="t" r="r" b="b"/>
              <a:pathLst>
                <a:path w="31481" h="30289" extrusionOk="0">
                  <a:moveTo>
                    <a:pt x="16336" y="249"/>
                  </a:moveTo>
                  <a:cubicBezTo>
                    <a:pt x="24563" y="261"/>
                    <a:pt x="31219" y="6916"/>
                    <a:pt x="31231" y="15144"/>
                  </a:cubicBezTo>
                  <a:cubicBezTo>
                    <a:pt x="31231" y="21168"/>
                    <a:pt x="27600" y="26597"/>
                    <a:pt x="22039" y="28907"/>
                  </a:cubicBezTo>
                  <a:cubicBezTo>
                    <a:pt x="20196" y="29667"/>
                    <a:pt x="18262" y="30037"/>
                    <a:pt x="16344" y="30037"/>
                  </a:cubicBezTo>
                  <a:cubicBezTo>
                    <a:pt x="12465" y="30037"/>
                    <a:pt x="8656" y="28525"/>
                    <a:pt x="5811" y="25681"/>
                  </a:cubicBezTo>
                  <a:cubicBezTo>
                    <a:pt x="1549" y="21418"/>
                    <a:pt x="275" y="15013"/>
                    <a:pt x="2573" y="9441"/>
                  </a:cubicBezTo>
                  <a:cubicBezTo>
                    <a:pt x="4882" y="3880"/>
                    <a:pt x="10312" y="249"/>
                    <a:pt x="16336" y="249"/>
                  </a:cubicBezTo>
                  <a:close/>
                  <a:moveTo>
                    <a:pt x="16347" y="0"/>
                  </a:moveTo>
                  <a:cubicBezTo>
                    <a:pt x="12406" y="0"/>
                    <a:pt x="8532" y="1541"/>
                    <a:pt x="5633" y="4440"/>
                  </a:cubicBezTo>
                  <a:cubicBezTo>
                    <a:pt x="1299" y="8774"/>
                    <a:pt x="1" y="15275"/>
                    <a:pt x="2346" y="20942"/>
                  </a:cubicBezTo>
                  <a:cubicBezTo>
                    <a:pt x="4692" y="26597"/>
                    <a:pt x="10216" y="30288"/>
                    <a:pt x="16336" y="30288"/>
                  </a:cubicBezTo>
                  <a:cubicBezTo>
                    <a:pt x="24694" y="30276"/>
                    <a:pt x="31469" y="23502"/>
                    <a:pt x="31481" y="15144"/>
                  </a:cubicBezTo>
                  <a:cubicBezTo>
                    <a:pt x="31481" y="9024"/>
                    <a:pt x="27790" y="3499"/>
                    <a:pt x="22135" y="1154"/>
                  </a:cubicBezTo>
                  <a:cubicBezTo>
                    <a:pt x="20262" y="377"/>
                    <a:pt x="18296" y="0"/>
                    <a:pt x="1634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776" name="Google Shape;776;p22"/>
            <p:cNvSpPr/>
            <p:nvPr/>
          </p:nvSpPr>
          <p:spPr>
            <a:xfrm>
              <a:off x="7589634" y="1548243"/>
              <a:ext cx="894275" cy="860563"/>
            </a:xfrm>
            <a:custGeom>
              <a:avLst/>
              <a:gdLst/>
              <a:ahLst/>
              <a:cxnLst/>
              <a:rect l="l" t="t" r="r" b="b"/>
              <a:pathLst>
                <a:path w="27933" h="26880" extrusionOk="0">
                  <a:moveTo>
                    <a:pt x="14490" y="246"/>
                  </a:moveTo>
                  <a:cubicBezTo>
                    <a:pt x="21777" y="257"/>
                    <a:pt x="27670" y="6151"/>
                    <a:pt x="27682" y="13438"/>
                  </a:cubicBezTo>
                  <a:cubicBezTo>
                    <a:pt x="27682" y="18772"/>
                    <a:pt x="24468" y="23582"/>
                    <a:pt x="19539" y="25630"/>
                  </a:cubicBezTo>
                  <a:cubicBezTo>
                    <a:pt x="17910" y="26302"/>
                    <a:pt x="16200" y="26629"/>
                    <a:pt x="14505" y="26629"/>
                  </a:cubicBezTo>
                  <a:cubicBezTo>
                    <a:pt x="11070" y="26629"/>
                    <a:pt x="7695" y="25287"/>
                    <a:pt x="5168" y="22760"/>
                  </a:cubicBezTo>
                  <a:cubicBezTo>
                    <a:pt x="1393" y="18986"/>
                    <a:pt x="262" y="13319"/>
                    <a:pt x="2310" y="8389"/>
                  </a:cubicBezTo>
                  <a:cubicBezTo>
                    <a:pt x="4346" y="3460"/>
                    <a:pt x="9156" y="246"/>
                    <a:pt x="14490" y="246"/>
                  </a:cubicBezTo>
                  <a:close/>
                  <a:moveTo>
                    <a:pt x="14496" y="0"/>
                  </a:moveTo>
                  <a:cubicBezTo>
                    <a:pt x="10998" y="0"/>
                    <a:pt x="7562" y="1363"/>
                    <a:pt x="4989" y="3936"/>
                  </a:cubicBezTo>
                  <a:cubicBezTo>
                    <a:pt x="1143" y="7782"/>
                    <a:pt x="0" y="13557"/>
                    <a:pt x="2072" y="18581"/>
                  </a:cubicBezTo>
                  <a:cubicBezTo>
                    <a:pt x="4156" y="23606"/>
                    <a:pt x="9061" y="26880"/>
                    <a:pt x="14490" y="26880"/>
                  </a:cubicBezTo>
                  <a:cubicBezTo>
                    <a:pt x="21908" y="26868"/>
                    <a:pt x="27921" y="20855"/>
                    <a:pt x="27932" y="13438"/>
                  </a:cubicBezTo>
                  <a:cubicBezTo>
                    <a:pt x="27932" y="8008"/>
                    <a:pt x="24658" y="3103"/>
                    <a:pt x="19634" y="1019"/>
                  </a:cubicBezTo>
                  <a:cubicBezTo>
                    <a:pt x="17971" y="334"/>
                    <a:pt x="16226" y="0"/>
                    <a:pt x="1449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777" name="Google Shape;777;p22"/>
            <p:cNvSpPr/>
            <p:nvPr/>
          </p:nvSpPr>
          <p:spPr>
            <a:xfrm>
              <a:off x="7648317" y="1602795"/>
              <a:ext cx="780686" cy="751136"/>
            </a:xfrm>
            <a:custGeom>
              <a:avLst/>
              <a:gdLst/>
              <a:ahLst/>
              <a:cxnLst/>
              <a:rect l="l" t="t" r="r" b="b"/>
              <a:pathLst>
                <a:path w="24385" h="23462" extrusionOk="0">
                  <a:moveTo>
                    <a:pt x="12657" y="244"/>
                  </a:moveTo>
                  <a:cubicBezTo>
                    <a:pt x="19003" y="256"/>
                    <a:pt x="24135" y="5400"/>
                    <a:pt x="24147" y="11734"/>
                  </a:cubicBezTo>
                  <a:cubicBezTo>
                    <a:pt x="24147" y="16377"/>
                    <a:pt x="21349" y="20568"/>
                    <a:pt x="17051" y="22342"/>
                  </a:cubicBezTo>
                  <a:cubicBezTo>
                    <a:pt x="15631" y="22934"/>
                    <a:pt x="14139" y="23221"/>
                    <a:pt x="12659" y="23221"/>
                  </a:cubicBezTo>
                  <a:cubicBezTo>
                    <a:pt x="9672" y="23221"/>
                    <a:pt x="6735" y="22051"/>
                    <a:pt x="4537" y="19854"/>
                  </a:cubicBezTo>
                  <a:cubicBezTo>
                    <a:pt x="1251" y="16568"/>
                    <a:pt x="275" y="11626"/>
                    <a:pt x="2049" y="7340"/>
                  </a:cubicBezTo>
                  <a:cubicBezTo>
                    <a:pt x="3823" y="3042"/>
                    <a:pt x="8014" y="244"/>
                    <a:pt x="12657" y="244"/>
                  </a:cubicBezTo>
                  <a:close/>
                  <a:moveTo>
                    <a:pt x="12650" y="1"/>
                  </a:moveTo>
                  <a:cubicBezTo>
                    <a:pt x="9600" y="1"/>
                    <a:pt x="6602" y="1192"/>
                    <a:pt x="4359" y="3435"/>
                  </a:cubicBezTo>
                  <a:cubicBezTo>
                    <a:pt x="1013" y="6793"/>
                    <a:pt x="1" y="11841"/>
                    <a:pt x="1823" y="16222"/>
                  </a:cubicBezTo>
                  <a:cubicBezTo>
                    <a:pt x="3632" y="20604"/>
                    <a:pt x="7919" y="23461"/>
                    <a:pt x="12657" y="23461"/>
                  </a:cubicBezTo>
                  <a:cubicBezTo>
                    <a:pt x="19134" y="23461"/>
                    <a:pt x="24385" y="18211"/>
                    <a:pt x="24385" y="11734"/>
                  </a:cubicBezTo>
                  <a:cubicBezTo>
                    <a:pt x="24385" y="6983"/>
                    <a:pt x="21527" y="2709"/>
                    <a:pt x="17146" y="899"/>
                  </a:cubicBezTo>
                  <a:cubicBezTo>
                    <a:pt x="15692" y="294"/>
                    <a:pt x="14165" y="1"/>
                    <a:pt x="1265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778" name="Google Shape;778;p22"/>
            <p:cNvSpPr/>
            <p:nvPr/>
          </p:nvSpPr>
          <p:spPr>
            <a:xfrm>
              <a:off x="7707415" y="1657507"/>
              <a:ext cx="667097" cy="641901"/>
            </a:xfrm>
            <a:custGeom>
              <a:avLst/>
              <a:gdLst/>
              <a:ahLst/>
              <a:cxnLst/>
              <a:rect l="l" t="t" r="r" b="b"/>
              <a:pathLst>
                <a:path w="20837" h="20050" extrusionOk="0">
                  <a:moveTo>
                    <a:pt x="10782" y="250"/>
                  </a:moveTo>
                  <a:cubicBezTo>
                    <a:pt x="10792" y="250"/>
                    <a:pt x="10801" y="250"/>
                    <a:pt x="10811" y="250"/>
                  </a:cubicBezTo>
                  <a:cubicBezTo>
                    <a:pt x="16217" y="250"/>
                    <a:pt x="20586" y="4631"/>
                    <a:pt x="20598" y="10025"/>
                  </a:cubicBezTo>
                  <a:cubicBezTo>
                    <a:pt x="20598" y="13977"/>
                    <a:pt x="18205" y="17549"/>
                    <a:pt x="14550" y="19061"/>
                  </a:cubicBezTo>
                  <a:cubicBezTo>
                    <a:pt x="13339" y="19562"/>
                    <a:pt x="12068" y="19806"/>
                    <a:pt x="10808" y="19806"/>
                  </a:cubicBezTo>
                  <a:cubicBezTo>
                    <a:pt x="8264" y="19806"/>
                    <a:pt x="5765" y="18813"/>
                    <a:pt x="3894" y="16942"/>
                  </a:cubicBezTo>
                  <a:cubicBezTo>
                    <a:pt x="1096" y="14144"/>
                    <a:pt x="262" y="9941"/>
                    <a:pt x="1774" y="6286"/>
                  </a:cubicBezTo>
                  <a:cubicBezTo>
                    <a:pt x="3283" y="2640"/>
                    <a:pt x="6841" y="250"/>
                    <a:pt x="10782" y="250"/>
                  </a:cubicBezTo>
                  <a:close/>
                  <a:moveTo>
                    <a:pt x="10819" y="1"/>
                  </a:moveTo>
                  <a:cubicBezTo>
                    <a:pt x="8208" y="1"/>
                    <a:pt x="5640" y="1020"/>
                    <a:pt x="3727" y="2940"/>
                  </a:cubicBezTo>
                  <a:cubicBezTo>
                    <a:pt x="858" y="5798"/>
                    <a:pt x="0" y="10120"/>
                    <a:pt x="1548" y="13858"/>
                  </a:cubicBezTo>
                  <a:cubicBezTo>
                    <a:pt x="3096" y="17609"/>
                    <a:pt x="6751" y="20050"/>
                    <a:pt x="10811" y="20050"/>
                  </a:cubicBezTo>
                  <a:cubicBezTo>
                    <a:pt x="16348" y="20050"/>
                    <a:pt x="20836" y="15561"/>
                    <a:pt x="20836" y="10025"/>
                  </a:cubicBezTo>
                  <a:cubicBezTo>
                    <a:pt x="20836" y="5965"/>
                    <a:pt x="18396" y="2309"/>
                    <a:pt x="14645" y="762"/>
                  </a:cubicBezTo>
                  <a:cubicBezTo>
                    <a:pt x="13409" y="250"/>
                    <a:pt x="12108" y="1"/>
                    <a:pt x="108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779" name="Google Shape;779;p22"/>
            <p:cNvSpPr/>
            <p:nvPr/>
          </p:nvSpPr>
          <p:spPr>
            <a:xfrm>
              <a:off x="7766098" y="1711963"/>
              <a:ext cx="553892" cy="532954"/>
            </a:xfrm>
            <a:custGeom>
              <a:avLst/>
              <a:gdLst/>
              <a:ahLst/>
              <a:cxnLst/>
              <a:rect l="l" t="t" r="r" b="b"/>
              <a:pathLst>
                <a:path w="17301" h="16647" extrusionOk="0">
                  <a:moveTo>
                    <a:pt x="8978" y="251"/>
                  </a:moveTo>
                  <a:cubicBezTo>
                    <a:pt x="13443" y="251"/>
                    <a:pt x="17051" y="3871"/>
                    <a:pt x="17051" y="8324"/>
                  </a:cubicBezTo>
                  <a:cubicBezTo>
                    <a:pt x="17051" y="11586"/>
                    <a:pt x="15086" y="14539"/>
                    <a:pt x="12074" y="15789"/>
                  </a:cubicBezTo>
                  <a:cubicBezTo>
                    <a:pt x="11072" y="16203"/>
                    <a:pt x="10021" y="16404"/>
                    <a:pt x="8979" y="16404"/>
                  </a:cubicBezTo>
                  <a:cubicBezTo>
                    <a:pt x="6875" y="16404"/>
                    <a:pt x="4808" y="15583"/>
                    <a:pt x="3263" y="14039"/>
                  </a:cubicBezTo>
                  <a:cubicBezTo>
                    <a:pt x="953" y="11729"/>
                    <a:pt x="263" y="8252"/>
                    <a:pt x="1513" y="5228"/>
                  </a:cubicBezTo>
                  <a:cubicBezTo>
                    <a:pt x="2763" y="2216"/>
                    <a:pt x="5716" y="251"/>
                    <a:pt x="8978" y="251"/>
                  </a:cubicBezTo>
                  <a:close/>
                  <a:moveTo>
                    <a:pt x="8987" y="1"/>
                  </a:moveTo>
                  <a:cubicBezTo>
                    <a:pt x="6819" y="1"/>
                    <a:pt x="4691" y="848"/>
                    <a:pt x="3097" y="2442"/>
                  </a:cubicBezTo>
                  <a:cubicBezTo>
                    <a:pt x="715" y="4823"/>
                    <a:pt x="1" y="8395"/>
                    <a:pt x="1287" y="11514"/>
                  </a:cubicBezTo>
                  <a:cubicBezTo>
                    <a:pt x="2573" y="14622"/>
                    <a:pt x="5609" y="16646"/>
                    <a:pt x="8978" y="16646"/>
                  </a:cubicBezTo>
                  <a:cubicBezTo>
                    <a:pt x="13574" y="16646"/>
                    <a:pt x="17301" y="12919"/>
                    <a:pt x="17301" y="8324"/>
                  </a:cubicBezTo>
                  <a:cubicBezTo>
                    <a:pt x="17301" y="4954"/>
                    <a:pt x="15277" y="1918"/>
                    <a:pt x="12169" y="632"/>
                  </a:cubicBezTo>
                  <a:cubicBezTo>
                    <a:pt x="11138" y="207"/>
                    <a:pt x="10058" y="1"/>
                    <a:pt x="898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780" name="Google Shape;780;p22"/>
            <p:cNvSpPr/>
            <p:nvPr/>
          </p:nvSpPr>
          <p:spPr>
            <a:xfrm>
              <a:off x="7825196" y="1766707"/>
              <a:ext cx="440302" cy="423687"/>
            </a:xfrm>
            <a:custGeom>
              <a:avLst/>
              <a:gdLst/>
              <a:ahLst/>
              <a:cxnLst/>
              <a:rect l="l" t="t" r="r" b="b"/>
              <a:pathLst>
                <a:path w="13753" h="13234" extrusionOk="0">
                  <a:moveTo>
                    <a:pt x="7132" y="244"/>
                  </a:moveTo>
                  <a:cubicBezTo>
                    <a:pt x="10657" y="244"/>
                    <a:pt x="13502" y="3101"/>
                    <a:pt x="13502" y="6614"/>
                  </a:cubicBezTo>
                  <a:cubicBezTo>
                    <a:pt x="13502" y="9185"/>
                    <a:pt x="11954" y="11519"/>
                    <a:pt x="9573" y="12495"/>
                  </a:cubicBezTo>
                  <a:cubicBezTo>
                    <a:pt x="8785" y="12822"/>
                    <a:pt x="7957" y="12981"/>
                    <a:pt x="7137" y="12981"/>
                  </a:cubicBezTo>
                  <a:cubicBezTo>
                    <a:pt x="5479" y="12981"/>
                    <a:pt x="3850" y="12333"/>
                    <a:pt x="2632" y="11114"/>
                  </a:cubicBezTo>
                  <a:cubicBezTo>
                    <a:pt x="810" y="9293"/>
                    <a:pt x="262" y="6554"/>
                    <a:pt x="1251" y="4173"/>
                  </a:cubicBezTo>
                  <a:cubicBezTo>
                    <a:pt x="2239" y="1792"/>
                    <a:pt x="4561" y="244"/>
                    <a:pt x="7132" y="244"/>
                  </a:cubicBezTo>
                  <a:close/>
                  <a:moveTo>
                    <a:pt x="7128" y="0"/>
                  </a:moveTo>
                  <a:cubicBezTo>
                    <a:pt x="5407" y="0"/>
                    <a:pt x="3718" y="670"/>
                    <a:pt x="2453" y="1934"/>
                  </a:cubicBezTo>
                  <a:cubicBezTo>
                    <a:pt x="560" y="3828"/>
                    <a:pt x="0" y="6673"/>
                    <a:pt x="1024" y="9150"/>
                  </a:cubicBezTo>
                  <a:cubicBezTo>
                    <a:pt x="2048" y="11614"/>
                    <a:pt x="4453" y="13233"/>
                    <a:pt x="7132" y="13233"/>
                  </a:cubicBezTo>
                  <a:cubicBezTo>
                    <a:pt x="10787" y="13222"/>
                    <a:pt x="13752" y="10269"/>
                    <a:pt x="13752" y="6614"/>
                  </a:cubicBezTo>
                  <a:cubicBezTo>
                    <a:pt x="13752" y="3935"/>
                    <a:pt x="12133" y="1530"/>
                    <a:pt x="9668" y="506"/>
                  </a:cubicBezTo>
                  <a:cubicBezTo>
                    <a:pt x="8846" y="166"/>
                    <a:pt x="7983" y="0"/>
                    <a:pt x="71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781" name="Google Shape;781;p22"/>
            <p:cNvSpPr/>
            <p:nvPr/>
          </p:nvSpPr>
          <p:spPr>
            <a:xfrm>
              <a:off x="7644123" y="1598793"/>
              <a:ext cx="789074" cy="759236"/>
            </a:xfrm>
            <a:custGeom>
              <a:avLst/>
              <a:gdLst/>
              <a:ahLst/>
              <a:cxnLst/>
              <a:rect l="l" t="t" r="r" b="b"/>
              <a:pathLst>
                <a:path w="24647" h="23715" extrusionOk="0">
                  <a:moveTo>
                    <a:pt x="12788" y="0"/>
                  </a:moveTo>
                  <a:cubicBezTo>
                    <a:pt x="7990" y="0"/>
                    <a:pt x="3668" y="2893"/>
                    <a:pt x="1835" y="7322"/>
                  </a:cubicBezTo>
                  <a:cubicBezTo>
                    <a:pt x="1" y="11751"/>
                    <a:pt x="1013" y="16847"/>
                    <a:pt x="4406" y="20241"/>
                  </a:cubicBezTo>
                  <a:cubicBezTo>
                    <a:pt x="6676" y="22510"/>
                    <a:pt x="9707" y="23715"/>
                    <a:pt x="12792" y="23715"/>
                  </a:cubicBezTo>
                  <a:cubicBezTo>
                    <a:pt x="14318" y="23715"/>
                    <a:pt x="15858" y="23419"/>
                    <a:pt x="17325" y="22812"/>
                  </a:cubicBezTo>
                  <a:cubicBezTo>
                    <a:pt x="21754" y="20979"/>
                    <a:pt x="24647" y="16657"/>
                    <a:pt x="24647" y="11859"/>
                  </a:cubicBezTo>
                  <a:cubicBezTo>
                    <a:pt x="24647" y="5310"/>
                    <a:pt x="19337" y="0"/>
                    <a:pt x="1278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782" name="Google Shape;782;p22"/>
          <p:cNvSpPr/>
          <p:nvPr/>
        </p:nvSpPr>
        <p:spPr>
          <a:xfrm>
            <a:off x="10304510" y="-3477"/>
            <a:ext cx="1887134" cy="6861242"/>
          </a:xfrm>
          <a:custGeom>
            <a:avLst/>
            <a:gdLst/>
            <a:ahLst/>
            <a:cxnLst/>
            <a:rect l="l" t="t" r="r" b="b"/>
            <a:pathLst>
              <a:path w="44209" h="160735" extrusionOk="0">
                <a:moveTo>
                  <a:pt x="0" y="0"/>
                </a:moveTo>
                <a:lnTo>
                  <a:pt x="0" y="160734"/>
                </a:lnTo>
                <a:lnTo>
                  <a:pt x="44208" y="160734"/>
                </a:lnTo>
                <a:lnTo>
                  <a:pt x="44208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783" name="Google Shape;783;p22"/>
          <p:cNvSpPr/>
          <p:nvPr/>
        </p:nvSpPr>
        <p:spPr>
          <a:xfrm>
            <a:off x="10200309" y="3542165"/>
            <a:ext cx="677011" cy="651399"/>
          </a:xfrm>
          <a:custGeom>
            <a:avLst/>
            <a:gdLst/>
            <a:ahLst/>
            <a:cxnLst/>
            <a:rect l="l" t="t" r="r" b="b"/>
            <a:pathLst>
              <a:path w="15860" h="15260" extrusionOk="0">
                <a:moveTo>
                  <a:pt x="8228" y="282"/>
                </a:moveTo>
                <a:cubicBezTo>
                  <a:pt x="12288" y="293"/>
                  <a:pt x="15574" y="3568"/>
                  <a:pt x="15574" y="7628"/>
                </a:cubicBezTo>
                <a:cubicBezTo>
                  <a:pt x="15574" y="10592"/>
                  <a:pt x="13788" y="13271"/>
                  <a:pt x="11049" y="14414"/>
                </a:cubicBezTo>
                <a:cubicBezTo>
                  <a:pt x="10138" y="14789"/>
                  <a:pt x="9182" y="14972"/>
                  <a:pt x="8235" y="14972"/>
                </a:cubicBezTo>
                <a:cubicBezTo>
                  <a:pt x="6323" y="14972"/>
                  <a:pt x="4446" y="14228"/>
                  <a:pt x="3037" y="12819"/>
                </a:cubicBezTo>
                <a:cubicBezTo>
                  <a:pt x="941" y="10723"/>
                  <a:pt x="310" y="7556"/>
                  <a:pt x="1453" y="4818"/>
                </a:cubicBezTo>
                <a:cubicBezTo>
                  <a:pt x="2584" y="2068"/>
                  <a:pt x="5263" y="282"/>
                  <a:pt x="8228" y="282"/>
                </a:cubicBezTo>
                <a:close/>
                <a:moveTo>
                  <a:pt x="8240" y="0"/>
                </a:moveTo>
                <a:cubicBezTo>
                  <a:pt x="6252" y="0"/>
                  <a:pt x="4300" y="776"/>
                  <a:pt x="2834" y="2234"/>
                </a:cubicBezTo>
                <a:cubicBezTo>
                  <a:pt x="655" y="4413"/>
                  <a:pt x="0" y="7699"/>
                  <a:pt x="1191" y="10545"/>
                </a:cubicBezTo>
                <a:cubicBezTo>
                  <a:pt x="2370" y="13402"/>
                  <a:pt x="5144" y="15260"/>
                  <a:pt x="8228" y="15260"/>
                </a:cubicBezTo>
                <a:cubicBezTo>
                  <a:pt x="12442" y="15248"/>
                  <a:pt x="15860" y="11843"/>
                  <a:pt x="15860" y="7628"/>
                </a:cubicBezTo>
                <a:cubicBezTo>
                  <a:pt x="15860" y="4544"/>
                  <a:pt x="14002" y="1758"/>
                  <a:pt x="11157" y="579"/>
                </a:cubicBezTo>
                <a:cubicBezTo>
                  <a:pt x="10212" y="189"/>
                  <a:pt x="9221" y="0"/>
                  <a:pt x="8240" y="0"/>
                </a:cubicBezTo>
                <a:close/>
              </a:path>
            </a:pathLst>
          </a:custGeom>
          <a:solidFill>
            <a:srgbClr val="F6F6F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784" name="Google Shape;784;p22"/>
          <p:cNvSpPr/>
          <p:nvPr/>
        </p:nvSpPr>
        <p:spPr>
          <a:xfrm>
            <a:off x="10290765" y="3626127"/>
            <a:ext cx="502721" cy="483598"/>
          </a:xfrm>
          <a:custGeom>
            <a:avLst/>
            <a:gdLst/>
            <a:ahLst/>
            <a:cxnLst/>
            <a:rect l="l" t="t" r="r" b="b"/>
            <a:pathLst>
              <a:path w="11777" h="11329" extrusionOk="0">
                <a:moveTo>
                  <a:pt x="6109" y="279"/>
                </a:moveTo>
                <a:cubicBezTo>
                  <a:pt x="9085" y="279"/>
                  <a:pt x="11490" y="2696"/>
                  <a:pt x="11490" y="5661"/>
                </a:cubicBezTo>
                <a:cubicBezTo>
                  <a:pt x="11490" y="7840"/>
                  <a:pt x="10181" y="9792"/>
                  <a:pt x="8168" y="10626"/>
                </a:cubicBezTo>
                <a:cubicBezTo>
                  <a:pt x="7504" y="10903"/>
                  <a:pt x="6804" y="11037"/>
                  <a:pt x="6109" y="11037"/>
                </a:cubicBezTo>
                <a:cubicBezTo>
                  <a:pt x="4712" y="11037"/>
                  <a:pt x="3336" y="10492"/>
                  <a:pt x="2311" y="9459"/>
                </a:cubicBezTo>
                <a:cubicBezTo>
                  <a:pt x="775" y="7923"/>
                  <a:pt x="310" y="5613"/>
                  <a:pt x="1144" y="3601"/>
                </a:cubicBezTo>
                <a:cubicBezTo>
                  <a:pt x="1977" y="1589"/>
                  <a:pt x="3942" y="279"/>
                  <a:pt x="6109" y="279"/>
                </a:cubicBezTo>
                <a:close/>
                <a:moveTo>
                  <a:pt x="6113" y="0"/>
                </a:moveTo>
                <a:cubicBezTo>
                  <a:pt x="4641" y="0"/>
                  <a:pt x="3191" y="577"/>
                  <a:pt x="2108" y="1660"/>
                </a:cubicBezTo>
                <a:cubicBezTo>
                  <a:pt x="489" y="3279"/>
                  <a:pt x="1" y="5708"/>
                  <a:pt x="882" y="7828"/>
                </a:cubicBezTo>
                <a:cubicBezTo>
                  <a:pt x="1763" y="9947"/>
                  <a:pt x="3823" y="11328"/>
                  <a:pt x="6109" y="11328"/>
                </a:cubicBezTo>
                <a:cubicBezTo>
                  <a:pt x="9240" y="11316"/>
                  <a:pt x="11776" y="8780"/>
                  <a:pt x="11776" y="5661"/>
                </a:cubicBezTo>
                <a:cubicBezTo>
                  <a:pt x="11776" y="3375"/>
                  <a:pt x="10395" y="1303"/>
                  <a:pt x="8276" y="434"/>
                </a:cubicBezTo>
                <a:cubicBezTo>
                  <a:pt x="7577" y="142"/>
                  <a:pt x="6843" y="0"/>
                  <a:pt x="6113" y="0"/>
                </a:cubicBezTo>
                <a:close/>
              </a:path>
            </a:pathLst>
          </a:custGeom>
          <a:solidFill>
            <a:srgbClr val="F6F6F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785" name="Google Shape;785;p22"/>
          <p:cNvSpPr/>
          <p:nvPr/>
        </p:nvSpPr>
        <p:spPr>
          <a:xfrm>
            <a:off x="10340579" y="3709540"/>
            <a:ext cx="369027" cy="316308"/>
          </a:xfrm>
          <a:custGeom>
            <a:avLst/>
            <a:gdLst/>
            <a:ahLst/>
            <a:cxnLst/>
            <a:rect l="l" t="t" r="r" b="b"/>
            <a:pathLst>
              <a:path w="8645" h="7410" extrusionOk="0">
                <a:moveTo>
                  <a:pt x="4942" y="290"/>
                </a:moveTo>
                <a:cubicBezTo>
                  <a:pt x="6835" y="290"/>
                  <a:pt x="8359" y="1826"/>
                  <a:pt x="8359" y="3707"/>
                </a:cubicBezTo>
                <a:cubicBezTo>
                  <a:pt x="8359" y="5763"/>
                  <a:pt x="6672" y="7125"/>
                  <a:pt x="4917" y="7125"/>
                </a:cubicBezTo>
                <a:cubicBezTo>
                  <a:pt x="4080" y="7125"/>
                  <a:pt x="3228" y="6816"/>
                  <a:pt x="2537" y="6124"/>
                </a:cubicBezTo>
                <a:cubicBezTo>
                  <a:pt x="382" y="3969"/>
                  <a:pt x="1906" y="290"/>
                  <a:pt x="4942" y="290"/>
                </a:cubicBezTo>
                <a:close/>
                <a:moveTo>
                  <a:pt x="4917" y="1"/>
                </a:moveTo>
                <a:cubicBezTo>
                  <a:pt x="4009" y="1"/>
                  <a:pt x="3085" y="337"/>
                  <a:pt x="2334" y="1087"/>
                </a:cubicBezTo>
                <a:cubicBezTo>
                  <a:pt x="1" y="3421"/>
                  <a:pt x="1656" y="7398"/>
                  <a:pt x="4942" y="7410"/>
                </a:cubicBezTo>
                <a:cubicBezTo>
                  <a:pt x="6990" y="7398"/>
                  <a:pt x="8645" y="5743"/>
                  <a:pt x="8645" y="3707"/>
                </a:cubicBezTo>
                <a:cubicBezTo>
                  <a:pt x="8645" y="1475"/>
                  <a:pt x="6818" y="1"/>
                  <a:pt x="4917" y="1"/>
                </a:cubicBezTo>
                <a:close/>
              </a:path>
            </a:pathLst>
          </a:custGeom>
          <a:solidFill>
            <a:srgbClr val="F6F6F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786" name="Google Shape;786;p22"/>
          <p:cNvSpPr/>
          <p:nvPr/>
        </p:nvSpPr>
        <p:spPr>
          <a:xfrm>
            <a:off x="10452889" y="3793502"/>
            <a:ext cx="172839" cy="148507"/>
          </a:xfrm>
          <a:custGeom>
            <a:avLst/>
            <a:gdLst/>
            <a:ahLst/>
            <a:cxnLst/>
            <a:rect l="l" t="t" r="r" b="b"/>
            <a:pathLst>
              <a:path w="4049" h="3479" extrusionOk="0">
                <a:moveTo>
                  <a:pt x="2311" y="287"/>
                </a:moveTo>
                <a:cubicBezTo>
                  <a:pt x="3120" y="287"/>
                  <a:pt x="3763" y="942"/>
                  <a:pt x="3763" y="1740"/>
                </a:cubicBezTo>
                <a:cubicBezTo>
                  <a:pt x="3763" y="2610"/>
                  <a:pt x="3048" y="3192"/>
                  <a:pt x="2302" y="3192"/>
                </a:cubicBezTo>
                <a:cubicBezTo>
                  <a:pt x="1946" y="3192"/>
                  <a:pt x="1583" y="3060"/>
                  <a:pt x="1287" y="2764"/>
                </a:cubicBezTo>
                <a:cubicBezTo>
                  <a:pt x="382" y="1847"/>
                  <a:pt x="1025" y="287"/>
                  <a:pt x="2311" y="287"/>
                </a:cubicBezTo>
                <a:close/>
                <a:moveTo>
                  <a:pt x="2305" y="0"/>
                </a:moveTo>
                <a:cubicBezTo>
                  <a:pt x="1880" y="0"/>
                  <a:pt x="1447" y="159"/>
                  <a:pt x="1096" y="513"/>
                </a:cubicBezTo>
                <a:cubicBezTo>
                  <a:pt x="1" y="1609"/>
                  <a:pt x="775" y="3466"/>
                  <a:pt x="2311" y="3478"/>
                </a:cubicBezTo>
                <a:cubicBezTo>
                  <a:pt x="3275" y="3466"/>
                  <a:pt x="4049" y="2692"/>
                  <a:pt x="4049" y="1740"/>
                </a:cubicBezTo>
                <a:cubicBezTo>
                  <a:pt x="4049" y="693"/>
                  <a:pt x="3194" y="0"/>
                  <a:pt x="2305" y="0"/>
                </a:cubicBezTo>
                <a:close/>
              </a:path>
            </a:pathLst>
          </a:custGeom>
          <a:solidFill>
            <a:srgbClr val="F6F6F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787" name="Google Shape;787;p22"/>
          <p:cNvSpPr/>
          <p:nvPr/>
        </p:nvSpPr>
        <p:spPr>
          <a:xfrm>
            <a:off x="6826802" y="1360869"/>
            <a:ext cx="4411460" cy="4411514"/>
          </a:xfrm>
          <a:custGeom>
            <a:avLst/>
            <a:gdLst/>
            <a:ahLst/>
            <a:cxnLst/>
            <a:rect l="l" t="t" r="r" b="b"/>
            <a:pathLst>
              <a:path w="83094" h="83095" extrusionOk="0">
                <a:moveTo>
                  <a:pt x="0" y="1"/>
                </a:moveTo>
                <a:lnTo>
                  <a:pt x="0" y="83094"/>
                </a:lnTo>
                <a:lnTo>
                  <a:pt x="83094" y="83094"/>
                </a:lnTo>
                <a:lnTo>
                  <a:pt x="83094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788" name="Google Shape;788;p22"/>
          <p:cNvSpPr/>
          <p:nvPr/>
        </p:nvSpPr>
        <p:spPr>
          <a:xfrm>
            <a:off x="7144114" y="1678180"/>
            <a:ext cx="3776876" cy="3776876"/>
          </a:xfrm>
          <a:custGeom>
            <a:avLst/>
            <a:gdLst/>
            <a:ahLst/>
            <a:cxnLst/>
            <a:rect l="l" t="t" r="r" b="b"/>
            <a:pathLst>
              <a:path w="71141" h="71141" extrusionOk="0">
                <a:moveTo>
                  <a:pt x="0" y="1"/>
                </a:moveTo>
                <a:lnTo>
                  <a:pt x="0" y="71140"/>
                </a:lnTo>
                <a:lnTo>
                  <a:pt x="71140" y="71140"/>
                </a:lnTo>
                <a:lnTo>
                  <a:pt x="71140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grpSp>
        <p:nvGrpSpPr>
          <p:cNvPr id="789" name="Google Shape;789;p22"/>
          <p:cNvGrpSpPr/>
          <p:nvPr/>
        </p:nvGrpSpPr>
        <p:grpSpPr>
          <a:xfrm>
            <a:off x="7919964" y="1185444"/>
            <a:ext cx="1094273" cy="70690"/>
            <a:chOff x="7586971" y="1240406"/>
            <a:chExt cx="820705" cy="53017"/>
          </a:xfrm>
          <a:solidFill>
            <a:schemeClr val="accent5"/>
          </a:solidFill>
        </p:grpSpPr>
        <p:sp>
          <p:nvSpPr>
            <p:cNvPr id="790" name="Google Shape;790;p22"/>
            <p:cNvSpPr/>
            <p:nvPr/>
          </p:nvSpPr>
          <p:spPr>
            <a:xfrm>
              <a:off x="8345886" y="1240406"/>
              <a:ext cx="61789" cy="53017"/>
            </a:xfrm>
            <a:custGeom>
              <a:avLst/>
              <a:gdLst/>
              <a:ahLst/>
              <a:cxnLst/>
              <a:rect l="l" t="t" r="r" b="b"/>
              <a:pathLst>
                <a:path w="1930" h="1656" extrusionOk="0">
                  <a:moveTo>
                    <a:pt x="833" y="1"/>
                  </a:moveTo>
                  <a:cubicBezTo>
                    <a:pt x="407" y="1"/>
                    <a:pt x="0" y="332"/>
                    <a:pt x="0" y="834"/>
                  </a:cubicBezTo>
                  <a:cubicBezTo>
                    <a:pt x="0" y="1286"/>
                    <a:pt x="369" y="1655"/>
                    <a:pt x="822" y="1655"/>
                  </a:cubicBezTo>
                  <a:cubicBezTo>
                    <a:pt x="1560" y="1655"/>
                    <a:pt x="1929" y="762"/>
                    <a:pt x="1405" y="238"/>
                  </a:cubicBezTo>
                  <a:cubicBezTo>
                    <a:pt x="1237" y="74"/>
                    <a:pt x="1033" y="1"/>
                    <a:pt x="83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791" name="Google Shape;791;p22"/>
            <p:cNvSpPr/>
            <p:nvPr/>
          </p:nvSpPr>
          <p:spPr>
            <a:xfrm>
              <a:off x="8156069" y="1240406"/>
              <a:ext cx="61757" cy="53017"/>
            </a:xfrm>
            <a:custGeom>
              <a:avLst/>
              <a:gdLst/>
              <a:ahLst/>
              <a:cxnLst/>
              <a:rect l="l" t="t" r="r" b="b"/>
              <a:pathLst>
                <a:path w="1929" h="1656" extrusionOk="0">
                  <a:moveTo>
                    <a:pt x="838" y="1"/>
                  </a:moveTo>
                  <a:cubicBezTo>
                    <a:pt x="413" y="1"/>
                    <a:pt x="0" y="332"/>
                    <a:pt x="0" y="834"/>
                  </a:cubicBezTo>
                  <a:cubicBezTo>
                    <a:pt x="0" y="1286"/>
                    <a:pt x="369" y="1655"/>
                    <a:pt x="822" y="1655"/>
                  </a:cubicBezTo>
                  <a:cubicBezTo>
                    <a:pt x="1560" y="1655"/>
                    <a:pt x="1929" y="762"/>
                    <a:pt x="1405" y="238"/>
                  </a:cubicBezTo>
                  <a:cubicBezTo>
                    <a:pt x="1241" y="74"/>
                    <a:pt x="1038" y="1"/>
                    <a:pt x="83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792" name="Google Shape;792;p22"/>
            <p:cNvSpPr/>
            <p:nvPr/>
          </p:nvSpPr>
          <p:spPr>
            <a:xfrm>
              <a:off x="7966221" y="1240406"/>
              <a:ext cx="61789" cy="53017"/>
            </a:xfrm>
            <a:custGeom>
              <a:avLst/>
              <a:gdLst/>
              <a:ahLst/>
              <a:cxnLst/>
              <a:rect l="l" t="t" r="r" b="b"/>
              <a:pathLst>
                <a:path w="1930" h="1656" extrusionOk="0">
                  <a:moveTo>
                    <a:pt x="842" y="1"/>
                  </a:moveTo>
                  <a:cubicBezTo>
                    <a:pt x="413" y="1"/>
                    <a:pt x="1" y="332"/>
                    <a:pt x="1" y="834"/>
                  </a:cubicBezTo>
                  <a:cubicBezTo>
                    <a:pt x="1" y="1286"/>
                    <a:pt x="370" y="1655"/>
                    <a:pt x="834" y="1655"/>
                  </a:cubicBezTo>
                  <a:cubicBezTo>
                    <a:pt x="1560" y="1655"/>
                    <a:pt x="1930" y="762"/>
                    <a:pt x="1418" y="238"/>
                  </a:cubicBezTo>
                  <a:cubicBezTo>
                    <a:pt x="1250" y="74"/>
                    <a:pt x="1044" y="1"/>
                    <a:pt x="84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793" name="Google Shape;793;p22"/>
            <p:cNvSpPr/>
            <p:nvPr/>
          </p:nvSpPr>
          <p:spPr>
            <a:xfrm>
              <a:off x="7776404" y="1240406"/>
              <a:ext cx="62173" cy="53017"/>
            </a:xfrm>
            <a:custGeom>
              <a:avLst/>
              <a:gdLst/>
              <a:ahLst/>
              <a:cxnLst/>
              <a:rect l="l" t="t" r="r" b="b"/>
              <a:pathLst>
                <a:path w="1942" h="1656" extrusionOk="0">
                  <a:moveTo>
                    <a:pt x="842" y="1"/>
                  </a:moveTo>
                  <a:cubicBezTo>
                    <a:pt x="413" y="1"/>
                    <a:pt x="0" y="332"/>
                    <a:pt x="0" y="834"/>
                  </a:cubicBezTo>
                  <a:cubicBezTo>
                    <a:pt x="0" y="1286"/>
                    <a:pt x="370" y="1655"/>
                    <a:pt x="834" y="1655"/>
                  </a:cubicBezTo>
                  <a:cubicBezTo>
                    <a:pt x="1572" y="1655"/>
                    <a:pt x="1941" y="762"/>
                    <a:pt x="1417" y="238"/>
                  </a:cubicBezTo>
                  <a:cubicBezTo>
                    <a:pt x="1249" y="74"/>
                    <a:pt x="1044" y="1"/>
                    <a:pt x="84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794" name="Google Shape;794;p22"/>
            <p:cNvSpPr/>
            <p:nvPr/>
          </p:nvSpPr>
          <p:spPr>
            <a:xfrm>
              <a:off x="7586971" y="1240406"/>
              <a:ext cx="61757" cy="53017"/>
            </a:xfrm>
            <a:custGeom>
              <a:avLst/>
              <a:gdLst/>
              <a:ahLst/>
              <a:cxnLst/>
              <a:rect l="l" t="t" r="r" b="b"/>
              <a:pathLst>
                <a:path w="1929" h="1656" extrusionOk="0">
                  <a:moveTo>
                    <a:pt x="832" y="1"/>
                  </a:moveTo>
                  <a:cubicBezTo>
                    <a:pt x="407" y="1"/>
                    <a:pt x="0" y="332"/>
                    <a:pt x="0" y="834"/>
                  </a:cubicBezTo>
                  <a:cubicBezTo>
                    <a:pt x="0" y="1286"/>
                    <a:pt x="369" y="1655"/>
                    <a:pt x="822" y="1655"/>
                  </a:cubicBezTo>
                  <a:cubicBezTo>
                    <a:pt x="1560" y="1655"/>
                    <a:pt x="1929" y="762"/>
                    <a:pt x="1405" y="238"/>
                  </a:cubicBezTo>
                  <a:cubicBezTo>
                    <a:pt x="1237" y="74"/>
                    <a:pt x="1033" y="1"/>
                    <a:pt x="83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grpSp>
        <p:nvGrpSpPr>
          <p:cNvPr id="795" name="Google Shape;795;p22"/>
          <p:cNvGrpSpPr/>
          <p:nvPr/>
        </p:nvGrpSpPr>
        <p:grpSpPr>
          <a:xfrm>
            <a:off x="9638596" y="5969168"/>
            <a:ext cx="502696" cy="175604"/>
            <a:chOff x="8271932" y="4202530"/>
            <a:chExt cx="652626" cy="227979"/>
          </a:xfrm>
          <a:solidFill>
            <a:schemeClr val="accent5"/>
          </a:solidFill>
        </p:grpSpPr>
        <p:sp>
          <p:nvSpPr>
            <p:cNvPr id="796" name="Google Shape;796;p22"/>
            <p:cNvSpPr/>
            <p:nvPr/>
          </p:nvSpPr>
          <p:spPr>
            <a:xfrm>
              <a:off x="8696579" y="4202530"/>
              <a:ext cx="227979" cy="227979"/>
            </a:xfrm>
            <a:custGeom>
              <a:avLst/>
              <a:gdLst/>
              <a:ahLst/>
              <a:cxnLst/>
              <a:rect l="l" t="t" r="r" b="b"/>
              <a:pathLst>
                <a:path w="7121" h="7121" extrusionOk="0">
                  <a:moveTo>
                    <a:pt x="1131" y="0"/>
                  </a:moveTo>
                  <a:lnTo>
                    <a:pt x="0" y="1132"/>
                  </a:lnTo>
                  <a:lnTo>
                    <a:pt x="2429" y="3560"/>
                  </a:lnTo>
                  <a:lnTo>
                    <a:pt x="0" y="5989"/>
                  </a:lnTo>
                  <a:lnTo>
                    <a:pt x="1131" y="7120"/>
                  </a:lnTo>
                  <a:lnTo>
                    <a:pt x="3560" y="4692"/>
                  </a:lnTo>
                  <a:lnTo>
                    <a:pt x="5989" y="7120"/>
                  </a:lnTo>
                  <a:lnTo>
                    <a:pt x="7120" y="5989"/>
                  </a:lnTo>
                  <a:lnTo>
                    <a:pt x="4691" y="3560"/>
                  </a:lnTo>
                  <a:lnTo>
                    <a:pt x="7120" y="1132"/>
                  </a:lnTo>
                  <a:lnTo>
                    <a:pt x="5989" y="0"/>
                  </a:lnTo>
                  <a:lnTo>
                    <a:pt x="3560" y="2429"/>
                  </a:lnTo>
                  <a:lnTo>
                    <a:pt x="113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797" name="Google Shape;797;p22"/>
            <p:cNvSpPr/>
            <p:nvPr/>
          </p:nvSpPr>
          <p:spPr>
            <a:xfrm>
              <a:off x="8271932" y="4202530"/>
              <a:ext cx="228363" cy="227979"/>
            </a:xfrm>
            <a:custGeom>
              <a:avLst/>
              <a:gdLst/>
              <a:ahLst/>
              <a:cxnLst/>
              <a:rect l="l" t="t" r="r" b="b"/>
              <a:pathLst>
                <a:path w="7133" h="7121" extrusionOk="0">
                  <a:moveTo>
                    <a:pt x="1132" y="0"/>
                  </a:moveTo>
                  <a:lnTo>
                    <a:pt x="1" y="1132"/>
                  </a:lnTo>
                  <a:lnTo>
                    <a:pt x="2429" y="3560"/>
                  </a:lnTo>
                  <a:lnTo>
                    <a:pt x="1" y="5989"/>
                  </a:lnTo>
                  <a:lnTo>
                    <a:pt x="1132" y="7120"/>
                  </a:lnTo>
                  <a:lnTo>
                    <a:pt x="3561" y="4692"/>
                  </a:lnTo>
                  <a:lnTo>
                    <a:pt x="5989" y="7120"/>
                  </a:lnTo>
                  <a:lnTo>
                    <a:pt x="7132" y="5989"/>
                  </a:lnTo>
                  <a:lnTo>
                    <a:pt x="4692" y="3560"/>
                  </a:lnTo>
                  <a:lnTo>
                    <a:pt x="7132" y="1132"/>
                  </a:lnTo>
                  <a:lnTo>
                    <a:pt x="5989" y="0"/>
                  </a:lnTo>
                  <a:lnTo>
                    <a:pt x="3561" y="2429"/>
                  </a:lnTo>
                  <a:lnTo>
                    <a:pt x="113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798" name="Google Shape;798;p22"/>
          <p:cNvSpPr/>
          <p:nvPr/>
        </p:nvSpPr>
        <p:spPr>
          <a:xfrm>
            <a:off x="6437753" y="2088872"/>
            <a:ext cx="172839" cy="172839"/>
          </a:xfrm>
          <a:custGeom>
            <a:avLst/>
            <a:gdLst/>
            <a:ahLst/>
            <a:cxnLst/>
            <a:rect l="l" t="t" r="r" b="b"/>
            <a:pathLst>
              <a:path w="8478" h="8478" extrusionOk="0">
                <a:moveTo>
                  <a:pt x="3429" y="1"/>
                </a:moveTo>
                <a:lnTo>
                  <a:pt x="3429" y="3441"/>
                </a:lnTo>
                <a:lnTo>
                  <a:pt x="0" y="3441"/>
                </a:lnTo>
                <a:lnTo>
                  <a:pt x="0" y="5037"/>
                </a:lnTo>
                <a:lnTo>
                  <a:pt x="3429" y="5037"/>
                </a:lnTo>
                <a:lnTo>
                  <a:pt x="3429" y="8478"/>
                </a:lnTo>
                <a:lnTo>
                  <a:pt x="5037" y="8478"/>
                </a:lnTo>
                <a:lnTo>
                  <a:pt x="5037" y="5037"/>
                </a:lnTo>
                <a:lnTo>
                  <a:pt x="8477" y="5037"/>
                </a:lnTo>
                <a:lnTo>
                  <a:pt x="8477" y="3441"/>
                </a:lnTo>
                <a:lnTo>
                  <a:pt x="5037" y="3441"/>
                </a:lnTo>
                <a:lnTo>
                  <a:pt x="5037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799" name="Google Shape;799;p22"/>
          <p:cNvSpPr txBox="1">
            <a:spLocks noGrp="1"/>
          </p:cNvSpPr>
          <p:nvPr>
            <p:ph type="body" idx="1"/>
          </p:nvPr>
        </p:nvSpPr>
        <p:spPr>
          <a:xfrm>
            <a:off x="1263233" y="3152000"/>
            <a:ext cx="3744000" cy="232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448" lvl="0" indent="-474015" algn="l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marL="1218895" lvl="1" indent="-474015" algn="l">
              <a:spcBef>
                <a:spcPts val="2133"/>
              </a:spcBef>
              <a:spcAft>
                <a:spcPts val="0"/>
              </a:spcAft>
              <a:buSzPts val="2000"/>
              <a:buChar char="○"/>
              <a:defRPr/>
            </a:lvl2pPr>
            <a:lvl3pPr marL="1828343" lvl="2" indent="-474015" algn="l">
              <a:spcBef>
                <a:spcPts val="2133"/>
              </a:spcBef>
              <a:spcAft>
                <a:spcPts val="0"/>
              </a:spcAft>
              <a:buSzPts val="2000"/>
              <a:buChar char="■"/>
              <a:defRPr/>
            </a:lvl3pPr>
            <a:lvl4pPr marL="2437791" lvl="3" indent="-474015" algn="l">
              <a:spcBef>
                <a:spcPts val="2133"/>
              </a:spcBef>
              <a:spcAft>
                <a:spcPts val="0"/>
              </a:spcAft>
              <a:buSzPts val="2000"/>
              <a:buChar char="●"/>
              <a:defRPr/>
            </a:lvl4pPr>
            <a:lvl5pPr marL="3047238" lvl="4" indent="-474015" algn="l">
              <a:spcBef>
                <a:spcPts val="2133"/>
              </a:spcBef>
              <a:spcAft>
                <a:spcPts val="0"/>
              </a:spcAft>
              <a:buSzPts val="2000"/>
              <a:buChar char="○"/>
              <a:defRPr/>
            </a:lvl5pPr>
            <a:lvl6pPr marL="3656686" lvl="5" indent="-474015" algn="l">
              <a:spcBef>
                <a:spcPts val="2133"/>
              </a:spcBef>
              <a:spcAft>
                <a:spcPts val="0"/>
              </a:spcAft>
              <a:buSzPts val="2000"/>
              <a:buChar char="■"/>
              <a:defRPr/>
            </a:lvl6pPr>
            <a:lvl7pPr marL="4266133" lvl="6" indent="-474015" algn="l">
              <a:spcBef>
                <a:spcPts val="2133"/>
              </a:spcBef>
              <a:spcAft>
                <a:spcPts val="0"/>
              </a:spcAft>
              <a:buSzPts val="2000"/>
              <a:buChar char="●"/>
              <a:defRPr/>
            </a:lvl7pPr>
            <a:lvl8pPr marL="4875581" lvl="7" indent="-474015" algn="l">
              <a:spcBef>
                <a:spcPts val="2133"/>
              </a:spcBef>
              <a:spcAft>
                <a:spcPts val="0"/>
              </a:spcAft>
              <a:buSzPts val="2000"/>
              <a:buChar char="○"/>
              <a:defRPr/>
            </a:lvl8pPr>
            <a:lvl9pPr marL="5485029" lvl="8" indent="-474015" algn="l">
              <a:spcBef>
                <a:spcPts val="2133"/>
              </a:spcBef>
              <a:spcAft>
                <a:spcPts val="2133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800" name="Google Shape;800;p22"/>
          <p:cNvSpPr txBox="1">
            <a:spLocks noGrp="1"/>
          </p:cNvSpPr>
          <p:nvPr>
            <p:ph type="title"/>
          </p:nvPr>
        </p:nvSpPr>
        <p:spPr>
          <a:xfrm>
            <a:off x="1263233" y="1380800"/>
            <a:ext cx="3744000" cy="152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632676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0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Google Shape;1100;p28"/>
          <p:cNvSpPr/>
          <p:nvPr/>
        </p:nvSpPr>
        <p:spPr>
          <a:xfrm>
            <a:off x="-1896366" y="5045600"/>
            <a:ext cx="3756800" cy="3665200"/>
          </a:xfrm>
          <a:prstGeom prst="arc">
            <a:avLst>
              <a:gd name="adj1" fmla="val 16200000"/>
              <a:gd name="adj2" fmla="val 25688"/>
            </a:avLst>
          </a:prstGeom>
          <a:noFill/>
          <a:ln w="1905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1101" name="Google Shape;1101;p28"/>
          <p:cNvSpPr txBox="1">
            <a:spLocks noGrp="1"/>
          </p:cNvSpPr>
          <p:nvPr>
            <p:ph type="subTitle" idx="1"/>
          </p:nvPr>
        </p:nvSpPr>
        <p:spPr>
          <a:xfrm>
            <a:off x="2567801" y="3888967"/>
            <a:ext cx="7056400" cy="6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2133"/>
              </a:spcBef>
              <a:spcAft>
                <a:spcPts val="2133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1102" name="Google Shape;1102;p28"/>
          <p:cNvSpPr txBox="1">
            <a:spLocks noGrp="1"/>
          </p:cNvSpPr>
          <p:nvPr>
            <p:ph type="title" hasCustomPrompt="1"/>
          </p:nvPr>
        </p:nvSpPr>
        <p:spPr>
          <a:xfrm>
            <a:off x="1180600" y="2458567"/>
            <a:ext cx="9830800" cy="132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7998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5996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5996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5996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5996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5996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5996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5996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5996"/>
            </a:lvl9pPr>
          </a:lstStyle>
          <a:p>
            <a:r>
              <a:t>xx%</a:t>
            </a:r>
          </a:p>
        </p:txBody>
      </p:sp>
      <p:grpSp>
        <p:nvGrpSpPr>
          <p:cNvPr id="1103" name="Google Shape;1103;p28"/>
          <p:cNvGrpSpPr/>
          <p:nvPr/>
        </p:nvGrpSpPr>
        <p:grpSpPr>
          <a:xfrm rot="-5400000" flipH="1">
            <a:off x="239548" y="5657671"/>
            <a:ext cx="987596" cy="1136605"/>
            <a:chOff x="8369505" y="4354255"/>
            <a:chExt cx="588555" cy="677357"/>
          </a:xfrm>
        </p:grpSpPr>
        <p:sp>
          <p:nvSpPr>
            <p:cNvPr id="1104" name="Google Shape;1104;p28"/>
            <p:cNvSpPr/>
            <p:nvPr/>
          </p:nvSpPr>
          <p:spPr>
            <a:xfrm>
              <a:off x="8881800" y="4888380"/>
              <a:ext cx="38162" cy="32687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1" y="1"/>
                    <a:pt x="1" y="203"/>
                    <a:pt x="1" y="509"/>
                  </a:cubicBezTo>
                  <a:cubicBezTo>
                    <a:pt x="1" y="794"/>
                    <a:pt x="227" y="1021"/>
                    <a:pt x="501" y="1021"/>
                  </a:cubicBezTo>
                  <a:cubicBezTo>
                    <a:pt x="965" y="1021"/>
                    <a:pt x="1191" y="473"/>
                    <a:pt x="870" y="152"/>
                  </a:cubicBezTo>
                  <a:cubicBezTo>
                    <a:pt x="765" y="47"/>
                    <a:pt x="637" y="1"/>
                    <a:pt x="51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05" name="Google Shape;1105;p28"/>
            <p:cNvSpPr/>
            <p:nvPr/>
          </p:nvSpPr>
          <p:spPr>
            <a:xfrm>
              <a:off x="8764403" y="4888380"/>
              <a:ext cx="38162" cy="32687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0" y="1"/>
                    <a:pt x="0" y="203"/>
                    <a:pt x="0" y="509"/>
                  </a:cubicBezTo>
                  <a:cubicBezTo>
                    <a:pt x="0" y="794"/>
                    <a:pt x="227" y="1021"/>
                    <a:pt x="512" y="1021"/>
                  </a:cubicBezTo>
                  <a:cubicBezTo>
                    <a:pt x="965" y="1021"/>
                    <a:pt x="1191" y="473"/>
                    <a:pt x="870" y="152"/>
                  </a:cubicBezTo>
                  <a:cubicBezTo>
                    <a:pt x="765" y="47"/>
                    <a:pt x="637" y="1"/>
                    <a:pt x="51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06" name="Google Shape;1106;p28"/>
            <p:cNvSpPr/>
            <p:nvPr/>
          </p:nvSpPr>
          <p:spPr>
            <a:xfrm>
              <a:off x="8647391" y="4888380"/>
              <a:ext cx="38130" cy="32687"/>
            </a:xfrm>
            <a:custGeom>
              <a:avLst/>
              <a:gdLst/>
              <a:ahLst/>
              <a:cxnLst/>
              <a:rect l="l" t="t" r="r" b="b"/>
              <a:pathLst>
                <a:path w="1191" h="1021" extrusionOk="0">
                  <a:moveTo>
                    <a:pt x="512" y="1"/>
                  </a:moveTo>
                  <a:cubicBezTo>
                    <a:pt x="250" y="1"/>
                    <a:pt x="0" y="203"/>
                    <a:pt x="0" y="509"/>
                  </a:cubicBezTo>
                  <a:cubicBezTo>
                    <a:pt x="0" y="794"/>
                    <a:pt x="226" y="1021"/>
                    <a:pt x="512" y="1021"/>
                  </a:cubicBezTo>
                  <a:cubicBezTo>
                    <a:pt x="965" y="1021"/>
                    <a:pt x="1191" y="473"/>
                    <a:pt x="869" y="152"/>
                  </a:cubicBezTo>
                  <a:cubicBezTo>
                    <a:pt x="765" y="47"/>
                    <a:pt x="637" y="1"/>
                    <a:pt x="51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07" name="Google Shape;1107;p28"/>
            <p:cNvSpPr/>
            <p:nvPr/>
          </p:nvSpPr>
          <p:spPr>
            <a:xfrm>
              <a:off x="8530346" y="4888380"/>
              <a:ext cx="38162" cy="32687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1" y="1"/>
                    <a:pt x="1" y="203"/>
                    <a:pt x="1" y="509"/>
                  </a:cubicBezTo>
                  <a:cubicBezTo>
                    <a:pt x="1" y="794"/>
                    <a:pt x="227" y="1021"/>
                    <a:pt x="513" y="1021"/>
                  </a:cubicBezTo>
                  <a:cubicBezTo>
                    <a:pt x="965" y="1021"/>
                    <a:pt x="1192" y="473"/>
                    <a:pt x="870" y="152"/>
                  </a:cubicBezTo>
                  <a:cubicBezTo>
                    <a:pt x="766" y="47"/>
                    <a:pt x="638" y="1"/>
                    <a:pt x="51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08" name="Google Shape;1108;p28"/>
            <p:cNvSpPr/>
            <p:nvPr/>
          </p:nvSpPr>
          <p:spPr>
            <a:xfrm>
              <a:off x="8413333" y="4888380"/>
              <a:ext cx="38162" cy="32687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1" y="1"/>
                    <a:pt x="1" y="203"/>
                    <a:pt x="1" y="509"/>
                  </a:cubicBezTo>
                  <a:cubicBezTo>
                    <a:pt x="1" y="794"/>
                    <a:pt x="227" y="1021"/>
                    <a:pt x="501" y="1021"/>
                  </a:cubicBezTo>
                  <a:cubicBezTo>
                    <a:pt x="965" y="1021"/>
                    <a:pt x="1191" y="473"/>
                    <a:pt x="870" y="152"/>
                  </a:cubicBezTo>
                  <a:cubicBezTo>
                    <a:pt x="766" y="47"/>
                    <a:pt x="638" y="1"/>
                    <a:pt x="51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09" name="Google Shape;1109;p28"/>
            <p:cNvSpPr/>
            <p:nvPr/>
          </p:nvSpPr>
          <p:spPr>
            <a:xfrm>
              <a:off x="8881800" y="4777867"/>
              <a:ext cx="38162" cy="33039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4" y="0"/>
                  </a:moveTo>
                  <a:cubicBezTo>
                    <a:pt x="252" y="0"/>
                    <a:pt x="1" y="205"/>
                    <a:pt x="1" y="520"/>
                  </a:cubicBezTo>
                  <a:cubicBezTo>
                    <a:pt x="1" y="794"/>
                    <a:pt x="227" y="1032"/>
                    <a:pt x="501" y="1032"/>
                  </a:cubicBezTo>
                  <a:cubicBezTo>
                    <a:pt x="965" y="1032"/>
                    <a:pt x="1191" y="472"/>
                    <a:pt x="870" y="151"/>
                  </a:cubicBezTo>
                  <a:cubicBezTo>
                    <a:pt x="766" y="47"/>
                    <a:pt x="638" y="0"/>
                    <a:pt x="51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10" name="Google Shape;1110;p28"/>
            <p:cNvSpPr/>
            <p:nvPr/>
          </p:nvSpPr>
          <p:spPr>
            <a:xfrm>
              <a:off x="8764403" y="4777867"/>
              <a:ext cx="38162" cy="33039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3" y="0"/>
                  </a:moveTo>
                  <a:cubicBezTo>
                    <a:pt x="251" y="0"/>
                    <a:pt x="0" y="205"/>
                    <a:pt x="0" y="520"/>
                  </a:cubicBezTo>
                  <a:cubicBezTo>
                    <a:pt x="0" y="794"/>
                    <a:pt x="227" y="1032"/>
                    <a:pt x="512" y="1032"/>
                  </a:cubicBezTo>
                  <a:cubicBezTo>
                    <a:pt x="965" y="1032"/>
                    <a:pt x="1191" y="472"/>
                    <a:pt x="870" y="151"/>
                  </a:cubicBezTo>
                  <a:cubicBezTo>
                    <a:pt x="766" y="47"/>
                    <a:pt x="638" y="0"/>
                    <a:pt x="5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11" name="Google Shape;1111;p28"/>
            <p:cNvSpPr/>
            <p:nvPr/>
          </p:nvSpPr>
          <p:spPr>
            <a:xfrm>
              <a:off x="8647391" y="4777867"/>
              <a:ext cx="38130" cy="33039"/>
            </a:xfrm>
            <a:custGeom>
              <a:avLst/>
              <a:gdLst/>
              <a:ahLst/>
              <a:cxnLst/>
              <a:rect l="l" t="t" r="r" b="b"/>
              <a:pathLst>
                <a:path w="1191" h="1032" extrusionOk="0">
                  <a:moveTo>
                    <a:pt x="513" y="0"/>
                  </a:moveTo>
                  <a:cubicBezTo>
                    <a:pt x="251" y="0"/>
                    <a:pt x="0" y="205"/>
                    <a:pt x="0" y="520"/>
                  </a:cubicBezTo>
                  <a:cubicBezTo>
                    <a:pt x="0" y="794"/>
                    <a:pt x="226" y="1032"/>
                    <a:pt x="512" y="1032"/>
                  </a:cubicBezTo>
                  <a:cubicBezTo>
                    <a:pt x="965" y="1032"/>
                    <a:pt x="1191" y="472"/>
                    <a:pt x="869" y="151"/>
                  </a:cubicBezTo>
                  <a:cubicBezTo>
                    <a:pt x="766" y="47"/>
                    <a:pt x="638" y="0"/>
                    <a:pt x="5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12" name="Google Shape;1112;p28"/>
            <p:cNvSpPr/>
            <p:nvPr/>
          </p:nvSpPr>
          <p:spPr>
            <a:xfrm>
              <a:off x="8530346" y="4777867"/>
              <a:ext cx="38162" cy="33039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4" y="0"/>
                  </a:moveTo>
                  <a:cubicBezTo>
                    <a:pt x="252" y="0"/>
                    <a:pt x="1" y="205"/>
                    <a:pt x="1" y="520"/>
                  </a:cubicBezTo>
                  <a:cubicBezTo>
                    <a:pt x="1" y="794"/>
                    <a:pt x="227" y="1032"/>
                    <a:pt x="513" y="1032"/>
                  </a:cubicBezTo>
                  <a:cubicBezTo>
                    <a:pt x="965" y="1032"/>
                    <a:pt x="1192" y="472"/>
                    <a:pt x="870" y="151"/>
                  </a:cubicBezTo>
                  <a:cubicBezTo>
                    <a:pt x="766" y="47"/>
                    <a:pt x="639" y="0"/>
                    <a:pt x="51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13" name="Google Shape;1113;p28"/>
            <p:cNvSpPr/>
            <p:nvPr/>
          </p:nvSpPr>
          <p:spPr>
            <a:xfrm>
              <a:off x="8413333" y="4777867"/>
              <a:ext cx="38162" cy="33039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4" y="0"/>
                  </a:moveTo>
                  <a:cubicBezTo>
                    <a:pt x="252" y="0"/>
                    <a:pt x="1" y="205"/>
                    <a:pt x="1" y="520"/>
                  </a:cubicBezTo>
                  <a:cubicBezTo>
                    <a:pt x="1" y="794"/>
                    <a:pt x="227" y="1032"/>
                    <a:pt x="501" y="1032"/>
                  </a:cubicBezTo>
                  <a:cubicBezTo>
                    <a:pt x="965" y="1032"/>
                    <a:pt x="1191" y="472"/>
                    <a:pt x="870" y="151"/>
                  </a:cubicBezTo>
                  <a:cubicBezTo>
                    <a:pt x="766" y="47"/>
                    <a:pt x="639" y="0"/>
                    <a:pt x="51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14" name="Google Shape;1114;p28"/>
            <p:cNvSpPr/>
            <p:nvPr/>
          </p:nvSpPr>
          <p:spPr>
            <a:xfrm>
              <a:off x="8881800" y="4998637"/>
              <a:ext cx="38162" cy="32975"/>
            </a:xfrm>
            <a:custGeom>
              <a:avLst/>
              <a:gdLst/>
              <a:ahLst/>
              <a:cxnLst/>
              <a:rect l="l" t="t" r="r" b="b"/>
              <a:pathLst>
                <a:path w="1192" h="1030" extrusionOk="0">
                  <a:moveTo>
                    <a:pt x="519" y="0"/>
                  </a:moveTo>
                  <a:cubicBezTo>
                    <a:pt x="255" y="0"/>
                    <a:pt x="1" y="209"/>
                    <a:pt x="1" y="518"/>
                  </a:cubicBezTo>
                  <a:cubicBezTo>
                    <a:pt x="1" y="791"/>
                    <a:pt x="227" y="1029"/>
                    <a:pt x="501" y="1029"/>
                  </a:cubicBezTo>
                  <a:cubicBezTo>
                    <a:pt x="965" y="1029"/>
                    <a:pt x="1191" y="470"/>
                    <a:pt x="870" y="148"/>
                  </a:cubicBezTo>
                  <a:cubicBezTo>
                    <a:pt x="767" y="46"/>
                    <a:pt x="642" y="0"/>
                    <a:pt x="51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15" name="Google Shape;1115;p28"/>
            <p:cNvSpPr/>
            <p:nvPr/>
          </p:nvSpPr>
          <p:spPr>
            <a:xfrm>
              <a:off x="8764403" y="4998637"/>
              <a:ext cx="38162" cy="32975"/>
            </a:xfrm>
            <a:custGeom>
              <a:avLst/>
              <a:gdLst/>
              <a:ahLst/>
              <a:cxnLst/>
              <a:rect l="l" t="t" r="r" b="b"/>
              <a:pathLst>
                <a:path w="1192" h="1030" extrusionOk="0">
                  <a:moveTo>
                    <a:pt x="519" y="0"/>
                  </a:moveTo>
                  <a:cubicBezTo>
                    <a:pt x="255" y="0"/>
                    <a:pt x="0" y="209"/>
                    <a:pt x="0" y="518"/>
                  </a:cubicBezTo>
                  <a:cubicBezTo>
                    <a:pt x="0" y="791"/>
                    <a:pt x="239" y="1029"/>
                    <a:pt x="512" y="1029"/>
                  </a:cubicBezTo>
                  <a:cubicBezTo>
                    <a:pt x="965" y="1029"/>
                    <a:pt x="1191" y="470"/>
                    <a:pt x="870" y="148"/>
                  </a:cubicBezTo>
                  <a:cubicBezTo>
                    <a:pt x="767" y="46"/>
                    <a:pt x="642" y="0"/>
                    <a:pt x="51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16" name="Google Shape;1116;p28"/>
            <p:cNvSpPr/>
            <p:nvPr/>
          </p:nvSpPr>
          <p:spPr>
            <a:xfrm>
              <a:off x="8647391" y="4998637"/>
              <a:ext cx="38130" cy="32975"/>
            </a:xfrm>
            <a:custGeom>
              <a:avLst/>
              <a:gdLst/>
              <a:ahLst/>
              <a:cxnLst/>
              <a:rect l="l" t="t" r="r" b="b"/>
              <a:pathLst>
                <a:path w="1191" h="1030" extrusionOk="0">
                  <a:moveTo>
                    <a:pt x="518" y="0"/>
                  </a:moveTo>
                  <a:cubicBezTo>
                    <a:pt x="255" y="0"/>
                    <a:pt x="0" y="209"/>
                    <a:pt x="0" y="518"/>
                  </a:cubicBezTo>
                  <a:cubicBezTo>
                    <a:pt x="0" y="791"/>
                    <a:pt x="226" y="1029"/>
                    <a:pt x="512" y="1029"/>
                  </a:cubicBezTo>
                  <a:cubicBezTo>
                    <a:pt x="965" y="1029"/>
                    <a:pt x="1191" y="470"/>
                    <a:pt x="869" y="148"/>
                  </a:cubicBezTo>
                  <a:cubicBezTo>
                    <a:pt x="767" y="46"/>
                    <a:pt x="642" y="0"/>
                    <a:pt x="51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17" name="Google Shape;1117;p28"/>
            <p:cNvSpPr/>
            <p:nvPr/>
          </p:nvSpPr>
          <p:spPr>
            <a:xfrm>
              <a:off x="8530346" y="4998637"/>
              <a:ext cx="38162" cy="32975"/>
            </a:xfrm>
            <a:custGeom>
              <a:avLst/>
              <a:gdLst/>
              <a:ahLst/>
              <a:cxnLst/>
              <a:rect l="l" t="t" r="r" b="b"/>
              <a:pathLst>
                <a:path w="1192" h="1030" extrusionOk="0">
                  <a:moveTo>
                    <a:pt x="519" y="0"/>
                  </a:moveTo>
                  <a:cubicBezTo>
                    <a:pt x="255" y="0"/>
                    <a:pt x="1" y="209"/>
                    <a:pt x="1" y="518"/>
                  </a:cubicBezTo>
                  <a:cubicBezTo>
                    <a:pt x="1" y="791"/>
                    <a:pt x="227" y="1029"/>
                    <a:pt x="513" y="1029"/>
                  </a:cubicBezTo>
                  <a:cubicBezTo>
                    <a:pt x="965" y="1029"/>
                    <a:pt x="1192" y="470"/>
                    <a:pt x="870" y="148"/>
                  </a:cubicBezTo>
                  <a:cubicBezTo>
                    <a:pt x="768" y="46"/>
                    <a:pt x="642" y="0"/>
                    <a:pt x="51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18" name="Google Shape;1118;p28"/>
            <p:cNvSpPr/>
            <p:nvPr/>
          </p:nvSpPr>
          <p:spPr>
            <a:xfrm>
              <a:off x="8413333" y="4998637"/>
              <a:ext cx="38162" cy="32975"/>
            </a:xfrm>
            <a:custGeom>
              <a:avLst/>
              <a:gdLst/>
              <a:ahLst/>
              <a:cxnLst/>
              <a:rect l="l" t="t" r="r" b="b"/>
              <a:pathLst>
                <a:path w="1192" h="1030" extrusionOk="0">
                  <a:moveTo>
                    <a:pt x="519" y="0"/>
                  </a:moveTo>
                  <a:cubicBezTo>
                    <a:pt x="255" y="0"/>
                    <a:pt x="1" y="209"/>
                    <a:pt x="1" y="518"/>
                  </a:cubicBezTo>
                  <a:cubicBezTo>
                    <a:pt x="1" y="791"/>
                    <a:pt x="227" y="1029"/>
                    <a:pt x="501" y="1029"/>
                  </a:cubicBezTo>
                  <a:cubicBezTo>
                    <a:pt x="965" y="1029"/>
                    <a:pt x="1191" y="470"/>
                    <a:pt x="870" y="148"/>
                  </a:cubicBezTo>
                  <a:cubicBezTo>
                    <a:pt x="768" y="46"/>
                    <a:pt x="642" y="0"/>
                    <a:pt x="51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19" name="Google Shape;1119;p28"/>
            <p:cNvSpPr/>
            <p:nvPr/>
          </p:nvSpPr>
          <p:spPr>
            <a:xfrm>
              <a:off x="8369505" y="4354255"/>
              <a:ext cx="585138" cy="79685"/>
            </a:xfrm>
            <a:custGeom>
              <a:avLst/>
              <a:gdLst/>
              <a:ahLst/>
              <a:cxnLst/>
              <a:rect l="l" t="t" r="r" b="b"/>
              <a:pathLst>
                <a:path w="18277" h="2489" extrusionOk="0">
                  <a:moveTo>
                    <a:pt x="1882" y="0"/>
                  </a:moveTo>
                  <a:lnTo>
                    <a:pt x="1" y="1893"/>
                  </a:lnTo>
                  <a:lnTo>
                    <a:pt x="334" y="2215"/>
                  </a:lnTo>
                  <a:lnTo>
                    <a:pt x="1882" y="655"/>
                  </a:lnTo>
                  <a:lnTo>
                    <a:pt x="3691" y="2489"/>
                  </a:lnTo>
                  <a:lnTo>
                    <a:pt x="5513" y="655"/>
                  </a:lnTo>
                  <a:lnTo>
                    <a:pt x="7323" y="2489"/>
                  </a:lnTo>
                  <a:lnTo>
                    <a:pt x="9145" y="655"/>
                  </a:lnTo>
                  <a:lnTo>
                    <a:pt x="10966" y="2489"/>
                  </a:lnTo>
                  <a:lnTo>
                    <a:pt x="12776" y="655"/>
                  </a:lnTo>
                  <a:lnTo>
                    <a:pt x="14598" y="2489"/>
                  </a:lnTo>
                  <a:lnTo>
                    <a:pt x="16407" y="655"/>
                  </a:lnTo>
                  <a:lnTo>
                    <a:pt x="17955" y="2215"/>
                  </a:lnTo>
                  <a:lnTo>
                    <a:pt x="18277" y="1893"/>
                  </a:lnTo>
                  <a:lnTo>
                    <a:pt x="16407" y="0"/>
                  </a:lnTo>
                  <a:lnTo>
                    <a:pt x="14598" y="1834"/>
                  </a:lnTo>
                  <a:lnTo>
                    <a:pt x="12776" y="0"/>
                  </a:lnTo>
                  <a:lnTo>
                    <a:pt x="10966" y="1846"/>
                  </a:lnTo>
                  <a:lnTo>
                    <a:pt x="9145" y="0"/>
                  </a:lnTo>
                  <a:lnTo>
                    <a:pt x="7323" y="1834"/>
                  </a:lnTo>
                  <a:lnTo>
                    <a:pt x="5513" y="0"/>
                  </a:lnTo>
                  <a:lnTo>
                    <a:pt x="3691" y="1846"/>
                  </a:lnTo>
                  <a:lnTo>
                    <a:pt x="188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20" name="Google Shape;1120;p28"/>
            <p:cNvSpPr/>
            <p:nvPr/>
          </p:nvSpPr>
          <p:spPr>
            <a:xfrm>
              <a:off x="8834931" y="4507091"/>
              <a:ext cx="123130" cy="123162"/>
            </a:xfrm>
            <a:custGeom>
              <a:avLst/>
              <a:gdLst/>
              <a:ahLst/>
              <a:cxnLst/>
              <a:rect l="l" t="t" r="r" b="b"/>
              <a:pathLst>
                <a:path w="3846" h="3847" extrusionOk="0">
                  <a:moveTo>
                    <a:pt x="1560" y="1"/>
                  </a:moveTo>
                  <a:lnTo>
                    <a:pt x="1560" y="1560"/>
                  </a:lnTo>
                  <a:lnTo>
                    <a:pt x="0" y="1560"/>
                  </a:lnTo>
                  <a:lnTo>
                    <a:pt x="0" y="2287"/>
                  </a:lnTo>
                  <a:lnTo>
                    <a:pt x="1560" y="2287"/>
                  </a:lnTo>
                  <a:lnTo>
                    <a:pt x="1560" y="3846"/>
                  </a:lnTo>
                  <a:lnTo>
                    <a:pt x="2286" y="3846"/>
                  </a:lnTo>
                  <a:lnTo>
                    <a:pt x="2286" y="2287"/>
                  </a:lnTo>
                  <a:lnTo>
                    <a:pt x="3846" y="2287"/>
                  </a:lnTo>
                  <a:lnTo>
                    <a:pt x="3846" y="1560"/>
                  </a:lnTo>
                  <a:lnTo>
                    <a:pt x="2286" y="1560"/>
                  </a:lnTo>
                  <a:lnTo>
                    <a:pt x="228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1121" name="Google Shape;1121;p28"/>
          <p:cNvSpPr/>
          <p:nvPr/>
        </p:nvSpPr>
        <p:spPr>
          <a:xfrm rot="10800000" flipH="1">
            <a:off x="11011384" y="6516364"/>
            <a:ext cx="111048" cy="111048"/>
          </a:xfrm>
          <a:custGeom>
            <a:avLst/>
            <a:gdLst/>
            <a:ahLst/>
            <a:cxnLst/>
            <a:rect l="l" t="t" r="r" b="b"/>
            <a:pathLst>
              <a:path w="2596" h="2596" extrusionOk="0">
                <a:moveTo>
                  <a:pt x="0" y="0"/>
                </a:moveTo>
                <a:lnTo>
                  <a:pt x="0" y="2596"/>
                </a:lnTo>
                <a:lnTo>
                  <a:pt x="2596" y="2596"/>
                </a:lnTo>
                <a:lnTo>
                  <a:pt x="2596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1122" name="Google Shape;1122;p28"/>
          <p:cNvSpPr/>
          <p:nvPr/>
        </p:nvSpPr>
        <p:spPr>
          <a:xfrm rot="10800000" flipH="1">
            <a:off x="11258892" y="6515338"/>
            <a:ext cx="800180" cy="109038"/>
          </a:xfrm>
          <a:custGeom>
            <a:avLst/>
            <a:gdLst/>
            <a:ahLst/>
            <a:cxnLst/>
            <a:rect l="l" t="t" r="r" b="b"/>
            <a:pathLst>
              <a:path w="18706" h="2549" extrusionOk="0">
                <a:moveTo>
                  <a:pt x="1917" y="1"/>
                </a:moveTo>
                <a:lnTo>
                  <a:pt x="1" y="1941"/>
                </a:lnTo>
                <a:lnTo>
                  <a:pt x="334" y="2275"/>
                </a:lnTo>
                <a:lnTo>
                  <a:pt x="1917" y="667"/>
                </a:lnTo>
                <a:lnTo>
                  <a:pt x="3775" y="2548"/>
                </a:lnTo>
                <a:lnTo>
                  <a:pt x="5644" y="667"/>
                </a:lnTo>
                <a:lnTo>
                  <a:pt x="7502" y="2548"/>
                </a:lnTo>
                <a:lnTo>
                  <a:pt x="9359" y="667"/>
                </a:lnTo>
                <a:lnTo>
                  <a:pt x="11216" y="2548"/>
                </a:lnTo>
                <a:lnTo>
                  <a:pt x="13074" y="667"/>
                </a:lnTo>
                <a:lnTo>
                  <a:pt x="14931" y="2548"/>
                </a:lnTo>
                <a:lnTo>
                  <a:pt x="16788" y="667"/>
                </a:lnTo>
                <a:lnTo>
                  <a:pt x="18372" y="2275"/>
                </a:lnTo>
                <a:lnTo>
                  <a:pt x="18705" y="1941"/>
                </a:lnTo>
                <a:lnTo>
                  <a:pt x="16788" y="1"/>
                </a:lnTo>
                <a:lnTo>
                  <a:pt x="14931" y="1882"/>
                </a:lnTo>
                <a:lnTo>
                  <a:pt x="13074" y="1"/>
                </a:lnTo>
                <a:lnTo>
                  <a:pt x="11216" y="1882"/>
                </a:lnTo>
                <a:lnTo>
                  <a:pt x="9359" y="1"/>
                </a:lnTo>
                <a:lnTo>
                  <a:pt x="7502" y="1882"/>
                </a:lnTo>
                <a:lnTo>
                  <a:pt x="5644" y="1"/>
                </a:lnTo>
                <a:lnTo>
                  <a:pt x="3775" y="1882"/>
                </a:lnTo>
                <a:lnTo>
                  <a:pt x="1917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grpSp>
        <p:nvGrpSpPr>
          <p:cNvPr id="1123" name="Google Shape;1123;p28"/>
          <p:cNvGrpSpPr/>
          <p:nvPr/>
        </p:nvGrpSpPr>
        <p:grpSpPr>
          <a:xfrm rot="10800000" flipH="1">
            <a:off x="11790935" y="5662146"/>
            <a:ext cx="284768" cy="464435"/>
            <a:chOff x="191876" y="116083"/>
            <a:chExt cx="213576" cy="348326"/>
          </a:xfrm>
        </p:grpSpPr>
        <p:sp>
          <p:nvSpPr>
            <p:cNvPr id="1124" name="Google Shape;1124;p28"/>
            <p:cNvSpPr/>
            <p:nvPr/>
          </p:nvSpPr>
          <p:spPr>
            <a:xfrm>
              <a:off x="352794" y="267841"/>
              <a:ext cx="52657" cy="44810"/>
            </a:xfrm>
            <a:custGeom>
              <a:avLst/>
              <a:gdLst/>
              <a:ahLst/>
              <a:cxnLst/>
              <a:rect l="l" t="t" r="r" b="b"/>
              <a:pathLst>
                <a:path w="1644" h="1399" extrusionOk="0">
                  <a:moveTo>
                    <a:pt x="710" y="1"/>
                  </a:moveTo>
                  <a:cubicBezTo>
                    <a:pt x="348" y="1"/>
                    <a:pt x="1" y="278"/>
                    <a:pt x="1" y="696"/>
                  </a:cubicBezTo>
                  <a:cubicBezTo>
                    <a:pt x="1" y="1089"/>
                    <a:pt x="322" y="1398"/>
                    <a:pt x="703" y="1398"/>
                  </a:cubicBezTo>
                  <a:cubicBezTo>
                    <a:pt x="1334" y="1398"/>
                    <a:pt x="1644" y="648"/>
                    <a:pt x="1203" y="208"/>
                  </a:cubicBezTo>
                  <a:cubicBezTo>
                    <a:pt x="1060" y="65"/>
                    <a:pt x="883" y="1"/>
                    <a:pt x="71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25" name="Google Shape;1125;p28"/>
            <p:cNvSpPr/>
            <p:nvPr/>
          </p:nvSpPr>
          <p:spPr>
            <a:xfrm>
              <a:off x="191876" y="267841"/>
              <a:ext cx="52657" cy="44810"/>
            </a:xfrm>
            <a:custGeom>
              <a:avLst/>
              <a:gdLst/>
              <a:ahLst/>
              <a:cxnLst/>
              <a:rect l="l" t="t" r="r" b="b"/>
              <a:pathLst>
                <a:path w="1644" h="1399" extrusionOk="0">
                  <a:moveTo>
                    <a:pt x="700" y="1"/>
                  </a:moveTo>
                  <a:cubicBezTo>
                    <a:pt x="342" y="1"/>
                    <a:pt x="0" y="278"/>
                    <a:pt x="0" y="696"/>
                  </a:cubicBezTo>
                  <a:cubicBezTo>
                    <a:pt x="0" y="1089"/>
                    <a:pt x="310" y="1398"/>
                    <a:pt x="703" y="1398"/>
                  </a:cubicBezTo>
                  <a:cubicBezTo>
                    <a:pt x="1322" y="1398"/>
                    <a:pt x="1643" y="648"/>
                    <a:pt x="1191" y="208"/>
                  </a:cubicBezTo>
                  <a:cubicBezTo>
                    <a:pt x="1048" y="65"/>
                    <a:pt x="872" y="1"/>
                    <a:pt x="70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26" name="Google Shape;1126;p28"/>
            <p:cNvSpPr/>
            <p:nvPr/>
          </p:nvSpPr>
          <p:spPr>
            <a:xfrm>
              <a:off x="352794" y="116083"/>
              <a:ext cx="52657" cy="45162"/>
            </a:xfrm>
            <a:custGeom>
              <a:avLst/>
              <a:gdLst/>
              <a:ahLst/>
              <a:cxnLst/>
              <a:rect l="l" t="t" r="r" b="b"/>
              <a:pathLst>
                <a:path w="1644" h="1410" extrusionOk="0">
                  <a:moveTo>
                    <a:pt x="711" y="0"/>
                  </a:moveTo>
                  <a:cubicBezTo>
                    <a:pt x="349" y="0"/>
                    <a:pt x="1" y="280"/>
                    <a:pt x="1" y="707"/>
                  </a:cubicBezTo>
                  <a:cubicBezTo>
                    <a:pt x="1" y="1088"/>
                    <a:pt x="310" y="1409"/>
                    <a:pt x="703" y="1409"/>
                  </a:cubicBezTo>
                  <a:cubicBezTo>
                    <a:pt x="1334" y="1409"/>
                    <a:pt x="1644" y="647"/>
                    <a:pt x="1203" y="207"/>
                  </a:cubicBezTo>
                  <a:cubicBezTo>
                    <a:pt x="1061" y="64"/>
                    <a:pt x="884" y="0"/>
                    <a:pt x="7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27" name="Google Shape;1127;p28"/>
            <p:cNvSpPr/>
            <p:nvPr/>
          </p:nvSpPr>
          <p:spPr>
            <a:xfrm>
              <a:off x="191876" y="116083"/>
              <a:ext cx="52657" cy="45162"/>
            </a:xfrm>
            <a:custGeom>
              <a:avLst/>
              <a:gdLst/>
              <a:ahLst/>
              <a:cxnLst/>
              <a:rect l="l" t="t" r="r" b="b"/>
              <a:pathLst>
                <a:path w="1644" h="1410" extrusionOk="0">
                  <a:moveTo>
                    <a:pt x="702" y="0"/>
                  </a:moveTo>
                  <a:cubicBezTo>
                    <a:pt x="343" y="0"/>
                    <a:pt x="0" y="280"/>
                    <a:pt x="0" y="707"/>
                  </a:cubicBezTo>
                  <a:cubicBezTo>
                    <a:pt x="0" y="1088"/>
                    <a:pt x="310" y="1409"/>
                    <a:pt x="703" y="1409"/>
                  </a:cubicBezTo>
                  <a:cubicBezTo>
                    <a:pt x="1322" y="1409"/>
                    <a:pt x="1643" y="647"/>
                    <a:pt x="1191" y="207"/>
                  </a:cubicBezTo>
                  <a:cubicBezTo>
                    <a:pt x="1048" y="64"/>
                    <a:pt x="873" y="0"/>
                    <a:pt x="70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28" name="Google Shape;1128;p28"/>
            <p:cNvSpPr/>
            <p:nvPr/>
          </p:nvSpPr>
          <p:spPr>
            <a:xfrm>
              <a:off x="352794" y="419631"/>
              <a:ext cx="52657" cy="44778"/>
            </a:xfrm>
            <a:custGeom>
              <a:avLst/>
              <a:gdLst/>
              <a:ahLst/>
              <a:cxnLst/>
              <a:rect l="l" t="t" r="r" b="b"/>
              <a:pathLst>
                <a:path w="1644" h="1398" extrusionOk="0">
                  <a:moveTo>
                    <a:pt x="711" y="1"/>
                  </a:moveTo>
                  <a:cubicBezTo>
                    <a:pt x="349" y="1"/>
                    <a:pt x="1" y="280"/>
                    <a:pt x="1" y="707"/>
                  </a:cubicBezTo>
                  <a:cubicBezTo>
                    <a:pt x="1" y="1088"/>
                    <a:pt x="322" y="1398"/>
                    <a:pt x="703" y="1398"/>
                  </a:cubicBezTo>
                  <a:cubicBezTo>
                    <a:pt x="1334" y="1398"/>
                    <a:pt x="1644" y="648"/>
                    <a:pt x="1203" y="207"/>
                  </a:cubicBezTo>
                  <a:cubicBezTo>
                    <a:pt x="1061" y="65"/>
                    <a:pt x="884" y="1"/>
                    <a:pt x="71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29" name="Google Shape;1129;p28"/>
            <p:cNvSpPr/>
            <p:nvPr/>
          </p:nvSpPr>
          <p:spPr>
            <a:xfrm>
              <a:off x="191876" y="419631"/>
              <a:ext cx="52657" cy="44778"/>
            </a:xfrm>
            <a:custGeom>
              <a:avLst/>
              <a:gdLst/>
              <a:ahLst/>
              <a:cxnLst/>
              <a:rect l="l" t="t" r="r" b="b"/>
              <a:pathLst>
                <a:path w="1644" h="1398" extrusionOk="0">
                  <a:moveTo>
                    <a:pt x="702" y="1"/>
                  </a:moveTo>
                  <a:cubicBezTo>
                    <a:pt x="343" y="1"/>
                    <a:pt x="0" y="280"/>
                    <a:pt x="0" y="707"/>
                  </a:cubicBezTo>
                  <a:cubicBezTo>
                    <a:pt x="0" y="1088"/>
                    <a:pt x="310" y="1398"/>
                    <a:pt x="703" y="1398"/>
                  </a:cubicBezTo>
                  <a:cubicBezTo>
                    <a:pt x="1322" y="1398"/>
                    <a:pt x="1643" y="648"/>
                    <a:pt x="1191" y="207"/>
                  </a:cubicBezTo>
                  <a:cubicBezTo>
                    <a:pt x="1048" y="65"/>
                    <a:pt x="873" y="1"/>
                    <a:pt x="70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1130" name="Google Shape;1130;p28"/>
          <p:cNvSpPr/>
          <p:nvPr/>
        </p:nvSpPr>
        <p:spPr>
          <a:xfrm rot="-2700000">
            <a:off x="123517" y="5252699"/>
            <a:ext cx="199934" cy="199936"/>
          </a:xfrm>
          <a:custGeom>
            <a:avLst/>
            <a:gdLst/>
            <a:ahLst/>
            <a:cxnLst/>
            <a:rect l="l" t="t" r="r" b="b"/>
            <a:pathLst>
              <a:path w="4406" h="4407" extrusionOk="0">
                <a:moveTo>
                  <a:pt x="703" y="1"/>
                </a:moveTo>
                <a:lnTo>
                  <a:pt x="0" y="703"/>
                </a:lnTo>
                <a:lnTo>
                  <a:pt x="1500" y="2203"/>
                </a:lnTo>
                <a:lnTo>
                  <a:pt x="0" y="3716"/>
                </a:lnTo>
                <a:lnTo>
                  <a:pt x="703" y="4406"/>
                </a:lnTo>
                <a:lnTo>
                  <a:pt x="2203" y="2906"/>
                </a:lnTo>
                <a:lnTo>
                  <a:pt x="3703" y="4406"/>
                </a:lnTo>
                <a:lnTo>
                  <a:pt x="4405" y="3716"/>
                </a:lnTo>
                <a:lnTo>
                  <a:pt x="2905" y="2203"/>
                </a:lnTo>
                <a:lnTo>
                  <a:pt x="4405" y="703"/>
                </a:lnTo>
                <a:lnTo>
                  <a:pt x="3703" y="1"/>
                </a:lnTo>
                <a:lnTo>
                  <a:pt x="2203" y="1501"/>
                </a:lnTo>
                <a:lnTo>
                  <a:pt x="703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1131" name="Google Shape;1131;p28"/>
          <p:cNvSpPr/>
          <p:nvPr/>
        </p:nvSpPr>
        <p:spPr>
          <a:xfrm>
            <a:off x="10378767" y="0"/>
            <a:ext cx="1813307" cy="1824592"/>
          </a:xfrm>
          <a:custGeom>
            <a:avLst/>
            <a:gdLst/>
            <a:ahLst/>
            <a:cxnLst/>
            <a:rect l="l" t="t" r="r" b="b"/>
            <a:pathLst>
              <a:path w="45344" h="45630" extrusionOk="0">
                <a:moveTo>
                  <a:pt x="19487" y="0"/>
                </a:moveTo>
                <a:lnTo>
                  <a:pt x="12928" y="6559"/>
                </a:lnTo>
                <a:lnTo>
                  <a:pt x="0" y="6559"/>
                </a:lnTo>
                <a:lnTo>
                  <a:pt x="0" y="45630"/>
                </a:lnTo>
                <a:lnTo>
                  <a:pt x="38690" y="45630"/>
                </a:lnTo>
                <a:lnTo>
                  <a:pt x="38690" y="32511"/>
                </a:lnTo>
                <a:lnTo>
                  <a:pt x="45344" y="25857"/>
                </a:lnTo>
                <a:lnTo>
                  <a:pt x="45344" y="95"/>
                </a:lnTo>
                <a:close/>
              </a:path>
            </a:pathLst>
          </a:custGeom>
          <a:solidFill>
            <a:schemeClr val="accent4"/>
          </a:solidFill>
          <a:ln w="9525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32" name="Google Shape;1132;p28"/>
          <p:cNvSpPr/>
          <p:nvPr/>
        </p:nvSpPr>
        <p:spPr>
          <a:xfrm>
            <a:off x="10558633" y="412234"/>
            <a:ext cx="1180400" cy="1246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grpSp>
        <p:nvGrpSpPr>
          <p:cNvPr id="1133" name="Google Shape;1133;p28"/>
          <p:cNvGrpSpPr/>
          <p:nvPr/>
        </p:nvGrpSpPr>
        <p:grpSpPr>
          <a:xfrm rot="10800000" flipH="1">
            <a:off x="10655034" y="572112"/>
            <a:ext cx="987596" cy="951111"/>
            <a:chOff x="8369505" y="4354255"/>
            <a:chExt cx="588555" cy="566812"/>
          </a:xfrm>
        </p:grpSpPr>
        <p:sp>
          <p:nvSpPr>
            <p:cNvPr id="1134" name="Google Shape;1134;p28"/>
            <p:cNvSpPr/>
            <p:nvPr/>
          </p:nvSpPr>
          <p:spPr>
            <a:xfrm>
              <a:off x="8881800" y="4888380"/>
              <a:ext cx="38162" cy="32687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1" y="1"/>
                    <a:pt x="1" y="203"/>
                    <a:pt x="1" y="509"/>
                  </a:cubicBezTo>
                  <a:cubicBezTo>
                    <a:pt x="1" y="794"/>
                    <a:pt x="227" y="1021"/>
                    <a:pt x="501" y="1021"/>
                  </a:cubicBezTo>
                  <a:cubicBezTo>
                    <a:pt x="965" y="1021"/>
                    <a:pt x="1191" y="473"/>
                    <a:pt x="870" y="152"/>
                  </a:cubicBezTo>
                  <a:cubicBezTo>
                    <a:pt x="765" y="47"/>
                    <a:pt x="637" y="1"/>
                    <a:pt x="512" y="1"/>
                  </a:cubicBez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35" name="Google Shape;1135;p28"/>
            <p:cNvSpPr/>
            <p:nvPr/>
          </p:nvSpPr>
          <p:spPr>
            <a:xfrm>
              <a:off x="8764403" y="4888380"/>
              <a:ext cx="38162" cy="32687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0" y="1"/>
                    <a:pt x="0" y="203"/>
                    <a:pt x="0" y="509"/>
                  </a:cubicBezTo>
                  <a:cubicBezTo>
                    <a:pt x="0" y="794"/>
                    <a:pt x="227" y="1021"/>
                    <a:pt x="512" y="1021"/>
                  </a:cubicBezTo>
                  <a:cubicBezTo>
                    <a:pt x="965" y="1021"/>
                    <a:pt x="1191" y="473"/>
                    <a:pt x="870" y="152"/>
                  </a:cubicBezTo>
                  <a:cubicBezTo>
                    <a:pt x="765" y="47"/>
                    <a:pt x="637" y="1"/>
                    <a:pt x="512" y="1"/>
                  </a:cubicBez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36" name="Google Shape;1136;p28"/>
            <p:cNvSpPr/>
            <p:nvPr/>
          </p:nvSpPr>
          <p:spPr>
            <a:xfrm>
              <a:off x="8647391" y="4888380"/>
              <a:ext cx="38130" cy="32687"/>
            </a:xfrm>
            <a:custGeom>
              <a:avLst/>
              <a:gdLst/>
              <a:ahLst/>
              <a:cxnLst/>
              <a:rect l="l" t="t" r="r" b="b"/>
              <a:pathLst>
                <a:path w="1191" h="1021" extrusionOk="0">
                  <a:moveTo>
                    <a:pt x="512" y="1"/>
                  </a:moveTo>
                  <a:cubicBezTo>
                    <a:pt x="250" y="1"/>
                    <a:pt x="0" y="203"/>
                    <a:pt x="0" y="509"/>
                  </a:cubicBezTo>
                  <a:cubicBezTo>
                    <a:pt x="0" y="794"/>
                    <a:pt x="226" y="1021"/>
                    <a:pt x="512" y="1021"/>
                  </a:cubicBezTo>
                  <a:cubicBezTo>
                    <a:pt x="965" y="1021"/>
                    <a:pt x="1191" y="473"/>
                    <a:pt x="869" y="152"/>
                  </a:cubicBezTo>
                  <a:cubicBezTo>
                    <a:pt x="765" y="47"/>
                    <a:pt x="637" y="1"/>
                    <a:pt x="512" y="1"/>
                  </a:cubicBez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37" name="Google Shape;1137;p28"/>
            <p:cNvSpPr/>
            <p:nvPr/>
          </p:nvSpPr>
          <p:spPr>
            <a:xfrm>
              <a:off x="8530346" y="4888380"/>
              <a:ext cx="38162" cy="32687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1" y="1"/>
                    <a:pt x="1" y="203"/>
                    <a:pt x="1" y="509"/>
                  </a:cubicBezTo>
                  <a:cubicBezTo>
                    <a:pt x="1" y="794"/>
                    <a:pt x="227" y="1021"/>
                    <a:pt x="513" y="1021"/>
                  </a:cubicBezTo>
                  <a:cubicBezTo>
                    <a:pt x="965" y="1021"/>
                    <a:pt x="1192" y="473"/>
                    <a:pt x="870" y="152"/>
                  </a:cubicBezTo>
                  <a:cubicBezTo>
                    <a:pt x="766" y="47"/>
                    <a:pt x="638" y="1"/>
                    <a:pt x="512" y="1"/>
                  </a:cubicBez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38" name="Google Shape;1138;p28"/>
            <p:cNvSpPr/>
            <p:nvPr/>
          </p:nvSpPr>
          <p:spPr>
            <a:xfrm>
              <a:off x="8413333" y="4888380"/>
              <a:ext cx="38162" cy="32687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1" y="1"/>
                    <a:pt x="1" y="203"/>
                    <a:pt x="1" y="509"/>
                  </a:cubicBezTo>
                  <a:cubicBezTo>
                    <a:pt x="1" y="794"/>
                    <a:pt x="227" y="1021"/>
                    <a:pt x="501" y="1021"/>
                  </a:cubicBezTo>
                  <a:cubicBezTo>
                    <a:pt x="965" y="1021"/>
                    <a:pt x="1191" y="473"/>
                    <a:pt x="870" y="152"/>
                  </a:cubicBezTo>
                  <a:cubicBezTo>
                    <a:pt x="766" y="47"/>
                    <a:pt x="638" y="1"/>
                    <a:pt x="512" y="1"/>
                  </a:cubicBez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39" name="Google Shape;1139;p28"/>
            <p:cNvSpPr/>
            <p:nvPr/>
          </p:nvSpPr>
          <p:spPr>
            <a:xfrm>
              <a:off x="8881800" y="4777867"/>
              <a:ext cx="38162" cy="33039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4" y="0"/>
                  </a:moveTo>
                  <a:cubicBezTo>
                    <a:pt x="252" y="0"/>
                    <a:pt x="1" y="205"/>
                    <a:pt x="1" y="520"/>
                  </a:cubicBezTo>
                  <a:cubicBezTo>
                    <a:pt x="1" y="794"/>
                    <a:pt x="227" y="1032"/>
                    <a:pt x="501" y="1032"/>
                  </a:cubicBezTo>
                  <a:cubicBezTo>
                    <a:pt x="965" y="1032"/>
                    <a:pt x="1191" y="472"/>
                    <a:pt x="870" y="151"/>
                  </a:cubicBezTo>
                  <a:cubicBezTo>
                    <a:pt x="766" y="47"/>
                    <a:pt x="638" y="0"/>
                    <a:pt x="514" y="0"/>
                  </a:cubicBez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40" name="Google Shape;1140;p28"/>
            <p:cNvSpPr/>
            <p:nvPr/>
          </p:nvSpPr>
          <p:spPr>
            <a:xfrm>
              <a:off x="8764403" y="4777867"/>
              <a:ext cx="38162" cy="33039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3" y="0"/>
                  </a:moveTo>
                  <a:cubicBezTo>
                    <a:pt x="251" y="0"/>
                    <a:pt x="0" y="205"/>
                    <a:pt x="0" y="520"/>
                  </a:cubicBezTo>
                  <a:cubicBezTo>
                    <a:pt x="0" y="794"/>
                    <a:pt x="227" y="1032"/>
                    <a:pt x="512" y="1032"/>
                  </a:cubicBezTo>
                  <a:cubicBezTo>
                    <a:pt x="965" y="1032"/>
                    <a:pt x="1191" y="472"/>
                    <a:pt x="870" y="151"/>
                  </a:cubicBezTo>
                  <a:cubicBezTo>
                    <a:pt x="766" y="47"/>
                    <a:pt x="638" y="0"/>
                    <a:pt x="513" y="0"/>
                  </a:cubicBez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41" name="Google Shape;1141;p28"/>
            <p:cNvSpPr/>
            <p:nvPr/>
          </p:nvSpPr>
          <p:spPr>
            <a:xfrm>
              <a:off x="8647391" y="4777867"/>
              <a:ext cx="38130" cy="33039"/>
            </a:xfrm>
            <a:custGeom>
              <a:avLst/>
              <a:gdLst/>
              <a:ahLst/>
              <a:cxnLst/>
              <a:rect l="l" t="t" r="r" b="b"/>
              <a:pathLst>
                <a:path w="1191" h="1032" extrusionOk="0">
                  <a:moveTo>
                    <a:pt x="513" y="0"/>
                  </a:moveTo>
                  <a:cubicBezTo>
                    <a:pt x="251" y="0"/>
                    <a:pt x="0" y="205"/>
                    <a:pt x="0" y="520"/>
                  </a:cubicBezTo>
                  <a:cubicBezTo>
                    <a:pt x="0" y="794"/>
                    <a:pt x="226" y="1032"/>
                    <a:pt x="512" y="1032"/>
                  </a:cubicBezTo>
                  <a:cubicBezTo>
                    <a:pt x="965" y="1032"/>
                    <a:pt x="1191" y="472"/>
                    <a:pt x="869" y="151"/>
                  </a:cubicBezTo>
                  <a:cubicBezTo>
                    <a:pt x="766" y="47"/>
                    <a:pt x="638" y="0"/>
                    <a:pt x="513" y="0"/>
                  </a:cubicBez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42" name="Google Shape;1142;p28"/>
            <p:cNvSpPr/>
            <p:nvPr/>
          </p:nvSpPr>
          <p:spPr>
            <a:xfrm>
              <a:off x="8530346" y="4777867"/>
              <a:ext cx="38162" cy="33039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4" y="0"/>
                  </a:moveTo>
                  <a:cubicBezTo>
                    <a:pt x="252" y="0"/>
                    <a:pt x="1" y="205"/>
                    <a:pt x="1" y="520"/>
                  </a:cubicBezTo>
                  <a:cubicBezTo>
                    <a:pt x="1" y="794"/>
                    <a:pt x="227" y="1032"/>
                    <a:pt x="513" y="1032"/>
                  </a:cubicBezTo>
                  <a:cubicBezTo>
                    <a:pt x="965" y="1032"/>
                    <a:pt x="1192" y="472"/>
                    <a:pt x="870" y="151"/>
                  </a:cubicBezTo>
                  <a:cubicBezTo>
                    <a:pt x="766" y="47"/>
                    <a:pt x="639" y="0"/>
                    <a:pt x="514" y="0"/>
                  </a:cubicBez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43" name="Google Shape;1143;p28"/>
            <p:cNvSpPr/>
            <p:nvPr/>
          </p:nvSpPr>
          <p:spPr>
            <a:xfrm>
              <a:off x="8413333" y="4777867"/>
              <a:ext cx="38162" cy="33039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4" y="0"/>
                  </a:moveTo>
                  <a:cubicBezTo>
                    <a:pt x="252" y="0"/>
                    <a:pt x="1" y="205"/>
                    <a:pt x="1" y="520"/>
                  </a:cubicBezTo>
                  <a:cubicBezTo>
                    <a:pt x="1" y="794"/>
                    <a:pt x="227" y="1032"/>
                    <a:pt x="501" y="1032"/>
                  </a:cubicBezTo>
                  <a:cubicBezTo>
                    <a:pt x="965" y="1032"/>
                    <a:pt x="1191" y="472"/>
                    <a:pt x="870" y="151"/>
                  </a:cubicBezTo>
                  <a:cubicBezTo>
                    <a:pt x="766" y="47"/>
                    <a:pt x="639" y="0"/>
                    <a:pt x="514" y="0"/>
                  </a:cubicBez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44" name="Google Shape;1144;p28"/>
            <p:cNvSpPr/>
            <p:nvPr/>
          </p:nvSpPr>
          <p:spPr>
            <a:xfrm>
              <a:off x="8369505" y="4354255"/>
              <a:ext cx="585138" cy="79685"/>
            </a:xfrm>
            <a:custGeom>
              <a:avLst/>
              <a:gdLst/>
              <a:ahLst/>
              <a:cxnLst/>
              <a:rect l="l" t="t" r="r" b="b"/>
              <a:pathLst>
                <a:path w="18277" h="2489" extrusionOk="0">
                  <a:moveTo>
                    <a:pt x="1882" y="0"/>
                  </a:moveTo>
                  <a:lnTo>
                    <a:pt x="1" y="1893"/>
                  </a:lnTo>
                  <a:lnTo>
                    <a:pt x="334" y="2215"/>
                  </a:lnTo>
                  <a:lnTo>
                    <a:pt x="1882" y="655"/>
                  </a:lnTo>
                  <a:lnTo>
                    <a:pt x="3691" y="2489"/>
                  </a:lnTo>
                  <a:lnTo>
                    <a:pt x="5513" y="655"/>
                  </a:lnTo>
                  <a:lnTo>
                    <a:pt x="7323" y="2489"/>
                  </a:lnTo>
                  <a:lnTo>
                    <a:pt x="9145" y="655"/>
                  </a:lnTo>
                  <a:lnTo>
                    <a:pt x="10966" y="2489"/>
                  </a:lnTo>
                  <a:lnTo>
                    <a:pt x="12776" y="655"/>
                  </a:lnTo>
                  <a:lnTo>
                    <a:pt x="14598" y="2489"/>
                  </a:lnTo>
                  <a:lnTo>
                    <a:pt x="16407" y="655"/>
                  </a:lnTo>
                  <a:lnTo>
                    <a:pt x="17955" y="2215"/>
                  </a:lnTo>
                  <a:lnTo>
                    <a:pt x="18277" y="1893"/>
                  </a:lnTo>
                  <a:lnTo>
                    <a:pt x="16407" y="0"/>
                  </a:lnTo>
                  <a:lnTo>
                    <a:pt x="14598" y="1834"/>
                  </a:lnTo>
                  <a:lnTo>
                    <a:pt x="12776" y="0"/>
                  </a:lnTo>
                  <a:lnTo>
                    <a:pt x="10966" y="1846"/>
                  </a:lnTo>
                  <a:lnTo>
                    <a:pt x="9145" y="0"/>
                  </a:lnTo>
                  <a:lnTo>
                    <a:pt x="7323" y="1834"/>
                  </a:lnTo>
                  <a:lnTo>
                    <a:pt x="5513" y="0"/>
                  </a:lnTo>
                  <a:lnTo>
                    <a:pt x="3691" y="1846"/>
                  </a:lnTo>
                  <a:lnTo>
                    <a:pt x="1882" y="0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45" name="Google Shape;1145;p28"/>
            <p:cNvSpPr/>
            <p:nvPr/>
          </p:nvSpPr>
          <p:spPr>
            <a:xfrm>
              <a:off x="8834931" y="4507091"/>
              <a:ext cx="123130" cy="123162"/>
            </a:xfrm>
            <a:custGeom>
              <a:avLst/>
              <a:gdLst/>
              <a:ahLst/>
              <a:cxnLst/>
              <a:rect l="l" t="t" r="r" b="b"/>
              <a:pathLst>
                <a:path w="3846" h="3847" extrusionOk="0">
                  <a:moveTo>
                    <a:pt x="1560" y="1"/>
                  </a:moveTo>
                  <a:lnTo>
                    <a:pt x="1560" y="1560"/>
                  </a:lnTo>
                  <a:lnTo>
                    <a:pt x="0" y="1560"/>
                  </a:lnTo>
                  <a:lnTo>
                    <a:pt x="0" y="2287"/>
                  </a:lnTo>
                  <a:lnTo>
                    <a:pt x="1560" y="2287"/>
                  </a:lnTo>
                  <a:lnTo>
                    <a:pt x="1560" y="3846"/>
                  </a:lnTo>
                  <a:lnTo>
                    <a:pt x="2286" y="3846"/>
                  </a:lnTo>
                  <a:lnTo>
                    <a:pt x="2286" y="2287"/>
                  </a:lnTo>
                  <a:lnTo>
                    <a:pt x="3846" y="2287"/>
                  </a:lnTo>
                  <a:lnTo>
                    <a:pt x="3846" y="1560"/>
                  </a:lnTo>
                  <a:lnTo>
                    <a:pt x="2286" y="1560"/>
                  </a:lnTo>
                  <a:lnTo>
                    <a:pt x="2286" y="1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</p:spTree>
    <p:extLst>
      <p:ext uri="{BB962C8B-B14F-4D97-AF65-F5344CB8AC3E}">
        <p14:creationId xmlns:p14="http://schemas.microsoft.com/office/powerpoint/2010/main" val="22520265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 userDrawn="1">
  <p:cSld name="Thanks">
    <p:spTree>
      <p:nvGrpSpPr>
        <p:cNvPr id="1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71037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4046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9" name="Google Shape;249;p6"/>
          <p:cNvGrpSpPr/>
          <p:nvPr/>
        </p:nvGrpSpPr>
        <p:grpSpPr>
          <a:xfrm>
            <a:off x="9798118" y="1318496"/>
            <a:ext cx="2456873" cy="2456831"/>
            <a:chOff x="7132212" y="1057145"/>
            <a:chExt cx="1842655" cy="1842623"/>
          </a:xfrm>
          <a:solidFill>
            <a:schemeClr val="accent5"/>
          </a:solidFill>
        </p:grpSpPr>
        <p:sp>
          <p:nvSpPr>
            <p:cNvPr id="250" name="Google Shape;250;p6"/>
            <p:cNvSpPr/>
            <p:nvPr/>
          </p:nvSpPr>
          <p:spPr>
            <a:xfrm>
              <a:off x="7132212" y="1057145"/>
              <a:ext cx="1842655" cy="1842623"/>
            </a:xfrm>
            <a:custGeom>
              <a:avLst/>
              <a:gdLst/>
              <a:ahLst/>
              <a:cxnLst/>
              <a:rect l="l" t="t" r="r" b="b"/>
              <a:pathLst>
                <a:path w="57556" h="57555" extrusionOk="0">
                  <a:moveTo>
                    <a:pt x="28778" y="250"/>
                  </a:moveTo>
                  <a:cubicBezTo>
                    <a:pt x="44506" y="250"/>
                    <a:pt x="57318" y="13050"/>
                    <a:pt x="57318" y="28778"/>
                  </a:cubicBezTo>
                  <a:cubicBezTo>
                    <a:pt x="57318" y="44506"/>
                    <a:pt x="44518" y="57305"/>
                    <a:pt x="28778" y="57305"/>
                  </a:cubicBezTo>
                  <a:cubicBezTo>
                    <a:pt x="13050" y="57305"/>
                    <a:pt x="251" y="44506"/>
                    <a:pt x="251" y="28778"/>
                  </a:cubicBezTo>
                  <a:cubicBezTo>
                    <a:pt x="251" y="13050"/>
                    <a:pt x="13050" y="250"/>
                    <a:pt x="28778" y="250"/>
                  </a:cubicBezTo>
                  <a:close/>
                  <a:moveTo>
                    <a:pt x="28778" y="0"/>
                  </a:moveTo>
                  <a:cubicBezTo>
                    <a:pt x="12907" y="0"/>
                    <a:pt x="1" y="12907"/>
                    <a:pt x="1" y="28778"/>
                  </a:cubicBezTo>
                  <a:cubicBezTo>
                    <a:pt x="1" y="44649"/>
                    <a:pt x="12907" y="57555"/>
                    <a:pt x="28778" y="57555"/>
                  </a:cubicBezTo>
                  <a:cubicBezTo>
                    <a:pt x="44649" y="57555"/>
                    <a:pt x="57556" y="44649"/>
                    <a:pt x="57556" y="28778"/>
                  </a:cubicBezTo>
                  <a:cubicBezTo>
                    <a:pt x="57556" y="12907"/>
                    <a:pt x="44649" y="0"/>
                    <a:pt x="2877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51" name="Google Shape;251;p6"/>
            <p:cNvSpPr/>
            <p:nvPr/>
          </p:nvSpPr>
          <p:spPr>
            <a:xfrm>
              <a:off x="7186733" y="1111633"/>
              <a:ext cx="1733644" cy="1733644"/>
            </a:xfrm>
            <a:custGeom>
              <a:avLst/>
              <a:gdLst/>
              <a:ahLst/>
              <a:cxnLst/>
              <a:rect l="l" t="t" r="r" b="b"/>
              <a:pathLst>
                <a:path w="54151" h="54151" extrusionOk="0">
                  <a:moveTo>
                    <a:pt x="27075" y="251"/>
                  </a:moveTo>
                  <a:cubicBezTo>
                    <a:pt x="41875" y="251"/>
                    <a:pt x="53900" y="12288"/>
                    <a:pt x="53900" y="27076"/>
                  </a:cubicBezTo>
                  <a:cubicBezTo>
                    <a:pt x="53900" y="41863"/>
                    <a:pt x="41875" y="53900"/>
                    <a:pt x="27075" y="53900"/>
                  </a:cubicBezTo>
                  <a:cubicBezTo>
                    <a:pt x="12288" y="53900"/>
                    <a:pt x="250" y="41875"/>
                    <a:pt x="250" y="27076"/>
                  </a:cubicBezTo>
                  <a:cubicBezTo>
                    <a:pt x="250" y="12276"/>
                    <a:pt x="12288" y="251"/>
                    <a:pt x="27075" y="251"/>
                  </a:cubicBezTo>
                  <a:close/>
                  <a:moveTo>
                    <a:pt x="27075" y="1"/>
                  </a:moveTo>
                  <a:cubicBezTo>
                    <a:pt x="12145" y="1"/>
                    <a:pt x="0" y="12145"/>
                    <a:pt x="0" y="27076"/>
                  </a:cubicBezTo>
                  <a:cubicBezTo>
                    <a:pt x="0" y="42006"/>
                    <a:pt x="12145" y="54150"/>
                    <a:pt x="27075" y="54150"/>
                  </a:cubicBezTo>
                  <a:cubicBezTo>
                    <a:pt x="42006" y="54150"/>
                    <a:pt x="54150" y="42006"/>
                    <a:pt x="54150" y="27076"/>
                  </a:cubicBezTo>
                  <a:cubicBezTo>
                    <a:pt x="54150" y="12145"/>
                    <a:pt x="42006" y="1"/>
                    <a:pt x="2707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52" name="Google Shape;252;p6"/>
            <p:cNvSpPr/>
            <p:nvPr/>
          </p:nvSpPr>
          <p:spPr>
            <a:xfrm>
              <a:off x="7241253" y="1166153"/>
              <a:ext cx="1624601" cy="1624601"/>
            </a:xfrm>
            <a:custGeom>
              <a:avLst/>
              <a:gdLst/>
              <a:ahLst/>
              <a:cxnLst/>
              <a:rect l="l" t="t" r="r" b="b"/>
              <a:pathLst>
                <a:path w="50745" h="50745" extrusionOk="0">
                  <a:moveTo>
                    <a:pt x="25372" y="250"/>
                  </a:moveTo>
                  <a:cubicBezTo>
                    <a:pt x="39231" y="250"/>
                    <a:pt x="50494" y="11526"/>
                    <a:pt x="50494" y="25373"/>
                  </a:cubicBezTo>
                  <a:cubicBezTo>
                    <a:pt x="50494" y="39231"/>
                    <a:pt x="39231" y="50495"/>
                    <a:pt x="25372" y="50495"/>
                  </a:cubicBezTo>
                  <a:cubicBezTo>
                    <a:pt x="11525" y="50495"/>
                    <a:pt x="250" y="39231"/>
                    <a:pt x="250" y="25373"/>
                  </a:cubicBezTo>
                  <a:cubicBezTo>
                    <a:pt x="250" y="11526"/>
                    <a:pt x="11525" y="250"/>
                    <a:pt x="25372" y="250"/>
                  </a:cubicBezTo>
                  <a:close/>
                  <a:moveTo>
                    <a:pt x="25372" y="0"/>
                  </a:moveTo>
                  <a:cubicBezTo>
                    <a:pt x="11382" y="0"/>
                    <a:pt x="0" y="11383"/>
                    <a:pt x="0" y="25373"/>
                  </a:cubicBezTo>
                  <a:cubicBezTo>
                    <a:pt x="0" y="39362"/>
                    <a:pt x="11382" y="50745"/>
                    <a:pt x="25372" y="50745"/>
                  </a:cubicBezTo>
                  <a:cubicBezTo>
                    <a:pt x="39362" y="50745"/>
                    <a:pt x="50744" y="39362"/>
                    <a:pt x="50744" y="25373"/>
                  </a:cubicBezTo>
                  <a:cubicBezTo>
                    <a:pt x="50744" y="11383"/>
                    <a:pt x="39362" y="0"/>
                    <a:pt x="2537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53" name="Google Shape;253;p6"/>
            <p:cNvSpPr/>
            <p:nvPr/>
          </p:nvSpPr>
          <p:spPr>
            <a:xfrm>
              <a:off x="7295742" y="1220673"/>
              <a:ext cx="1515590" cy="1515590"/>
            </a:xfrm>
            <a:custGeom>
              <a:avLst/>
              <a:gdLst/>
              <a:ahLst/>
              <a:cxnLst/>
              <a:rect l="l" t="t" r="r" b="b"/>
              <a:pathLst>
                <a:path w="47340" h="47340" extrusionOk="0">
                  <a:moveTo>
                    <a:pt x="23670" y="250"/>
                  </a:moveTo>
                  <a:cubicBezTo>
                    <a:pt x="36589" y="250"/>
                    <a:pt x="47090" y="10751"/>
                    <a:pt x="47090" y="23670"/>
                  </a:cubicBezTo>
                  <a:cubicBezTo>
                    <a:pt x="47090" y="36588"/>
                    <a:pt x="36589" y="47089"/>
                    <a:pt x="23670" y="47089"/>
                  </a:cubicBezTo>
                  <a:cubicBezTo>
                    <a:pt x="10764" y="47089"/>
                    <a:pt x="251" y="36588"/>
                    <a:pt x="251" y="23670"/>
                  </a:cubicBezTo>
                  <a:cubicBezTo>
                    <a:pt x="251" y="10751"/>
                    <a:pt x="10764" y="250"/>
                    <a:pt x="23670" y="250"/>
                  </a:cubicBezTo>
                  <a:close/>
                  <a:moveTo>
                    <a:pt x="23670" y="0"/>
                  </a:moveTo>
                  <a:cubicBezTo>
                    <a:pt x="10621" y="0"/>
                    <a:pt x="1" y="10620"/>
                    <a:pt x="1" y="23670"/>
                  </a:cubicBezTo>
                  <a:cubicBezTo>
                    <a:pt x="1" y="36719"/>
                    <a:pt x="10621" y="47339"/>
                    <a:pt x="23670" y="47339"/>
                  </a:cubicBezTo>
                  <a:cubicBezTo>
                    <a:pt x="36720" y="47339"/>
                    <a:pt x="47340" y="36719"/>
                    <a:pt x="47340" y="23670"/>
                  </a:cubicBezTo>
                  <a:cubicBezTo>
                    <a:pt x="47340" y="10620"/>
                    <a:pt x="36720" y="0"/>
                    <a:pt x="2367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54" name="Google Shape;254;p6"/>
            <p:cNvSpPr/>
            <p:nvPr/>
          </p:nvSpPr>
          <p:spPr>
            <a:xfrm>
              <a:off x="7350646" y="1275546"/>
              <a:ext cx="1406195" cy="1405811"/>
            </a:xfrm>
            <a:custGeom>
              <a:avLst/>
              <a:gdLst/>
              <a:ahLst/>
              <a:cxnLst/>
              <a:rect l="l" t="t" r="r" b="b"/>
              <a:pathLst>
                <a:path w="43923" h="43911" extrusionOk="0">
                  <a:moveTo>
                    <a:pt x="21955" y="239"/>
                  </a:moveTo>
                  <a:cubicBezTo>
                    <a:pt x="33933" y="239"/>
                    <a:pt x="43672" y="9978"/>
                    <a:pt x="43672" y="21956"/>
                  </a:cubicBezTo>
                  <a:cubicBezTo>
                    <a:pt x="43672" y="33933"/>
                    <a:pt x="33933" y="43673"/>
                    <a:pt x="21955" y="43673"/>
                  </a:cubicBezTo>
                  <a:cubicBezTo>
                    <a:pt x="9989" y="43673"/>
                    <a:pt x="238" y="33933"/>
                    <a:pt x="238" y="21956"/>
                  </a:cubicBezTo>
                  <a:cubicBezTo>
                    <a:pt x="238" y="9978"/>
                    <a:pt x="9978" y="239"/>
                    <a:pt x="21955" y="239"/>
                  </a:cubicBezTo>
                  <a:close/>
                  <a:moveTo>
                    <a:pt x="21955" y="1"/>
                  </a:moveTo>
                  <a:cubicBezTo>
                    <a:pt x="9847" y="1"/>
                    <a:pt x="0" y="9847"/>
                    <a:pt x="0" y="21956"/>
                  </a:cubicBezTo>
                  <a:cubicBezTo>
                    <a:pt x="0" y="34064"/>
                    <a:pt x="9847" y="43911"/>
                    <a:pt x="21955" y="43911"/>
                  </a:cubicBezTo>
                  <a:cubicBezTo>
                    <a:pt x="34064" y="43911"/>
                    <a:pt x="43922" y="34064"/>
                    <a:pt x="43922" y="21956"/>
                  </a:cubicBezTo>
                  <a:cubicBezTo>
                    <a:pt x="43922" y="9847"/>
                    <a:pt x="34064" y="1"/>
                    <a:pt x="2195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55" name="Google Shape;255;p6"/>
            <p:cNvSpPr/>
            <p:nvPr/>
          </p:nvSpPr>
          <p:spPr>
            <a:xfrm>
              <a:off x="7405135" y="1330066"/>
              <a:ext cx="1296800" cy="1296800"/>
            </a:xfrm>
            <a:custGeom>
              <a:avLst/>
              <a:gdLst/>
              <a:ahLst/>
              <a:cxnLst/>
              <a:rect l="l" t="t" r="r" b="b"/>
              <a:pathLst>
                <a:path w="40506" h="40506" extrusionOk="0">
                  <a:moveTo>
                    <a:pt x="20253" y="238"/>
                  </a:moveTo>
                  <a:cubicBezTo>
                    <a:pt x="31290" y="238"/>
                    <a:pt x="40268" y="9216"/>
                    <a:pt x="40268" y="20253"/>
                  </a:cubicBezTo>
                  <a:cubicBezTo>
                    <a:pt x="40268" y="31290"/>
                    <a:pt x="31290" y="40267"/>
                    <a:pt x="20253" y="40267"/>
                  </a:cubicBezTo>
                  <a:cubicBezTo>
                    <a:pt x="9216" y="40267"/>
                    <a:pt x="251" y="31290"/>
                    <a:pt x="251" y="20253"/>
                  </a:cubicBezTo>
                  <a:cubicBezTo>
                    <a:pt x="251" y="9216"/>
                    <a:pt x="9216" y="238"/>
                    <a:pt x="20253" y="238"/>
                  </a:cubicBezTo>
                  <a:close/>
                  <a:moveTo>
                    <a:pt x="20253" y="0"/>
                  </a:moveTo>
                  <a:cubicBezTo>
                    <a:pt x="9085" y="0"/>
                    <a:pt x="1" y="9085"/>
                    <a:pt x="1" y="20253"/>
                  </a:cubicBezTo>
                  <a:cubicBezTo>
                    <a:pt x="1" y="31421"/>
                    <a:pt x="9085" y="40505"/>
                    <a:pt x="20253" y="40505"/>
                  </a:cubicBezTo>
                  <a:cubicBezTo>
                    <a:pt x="31421" y="40505"/>
                    <a:pt x="40506" y="31421"/>
                    <a:pt x="40506" y="20253"/>
                  </a:cubicBezTo>
                  <a:cubicBezTo>
                    <a:pt x="40506" y="9085"/>
                    <a:pt x="31421" y="0"/>
                    <a:pt x="2025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56" name="Google Shape;256;p6"/>
            <p:cNvSpPr/>
            <p:nvPr/>
          </p:nvSpPr>
          <p:spPr>
            <a:xfrm>
              <a:off x="7412754" y="1384522"/>
              <a:ext cx="1234690" cy="1187821"/>
            </a:xfrm>
            <a:custGeom>
              <a:avLst/>
              <a:gdLst/>
              <a:ahLst/>
              <a:cxnLst/>
              <a:rect l="l" t="t" r="r" b="b"/>
              <a:pathLst>
                <a:path w="38566" h="37102" extrusionOk="0">
                  <a:moveTo>
                    <a:pt x="20015" y="252"/>
                  </a:moveTo>
                  <a:cubicBezTo>
                    <a:pt x="30124" y="264"/>
                    <a:pt x="38315" y="8443"/>
                    <a:pt x="38327" y="18552"/>
                  </a:cubicBezTo>
                  <a:cubicBezTo>
                    <a:pt x="38327" y="25957"/>
                    <a:pt x="33862" y="32625"/>
                    <a:pt x="27016" y="35458"/>
                  </a:cubicBezTo>
                  <a:cubicBezTo>
                    <a:pt x="24751" y="36398"/>
                    <a:pt x="22372" y="36854"/>
                    <a:pt x="20013" y="36854"/>
                  </a:cubicBezTo>
                  <a:cubicBezTo>
                    <a:pt x="15254" y="36854"/>
                    <a:pt x="10576" y="34996"/>
                    <a:pt x="7073" y="31494"/>
                  </a:cubicBezTo>
                  <a:cubicBezTo>
                    <a:pt x="1834" y="26255"/>
                    <a:pt x="275" y="18385"/>
                    <a:pt x="3108" y="11551"/>
                  </a:cubicBezTo>
                  <a:cubicBezTo>
                    <a:pt x="5942" y="4705"/>
                    <a:pt x="12610" y="252"/>
                    <a:pt x="20015" y="252"/>
                  </a:cubicBezTo>
                  <a:close/>
                  <a:moveTo>
                    <a:pt x="20014" y="1"/>
                  </a:moveTo>
                  <a:cubicBezTo>
                    <a:pt x="15189" y="1"/>
                    <a:pt x="10446" y="1888"/>
                    <a:pt x="6895" y="5431"/>
                  </a:cubicBezTo>
                  <a:cubicBezTo>
                    <a:pt x="1596" y="10741"/>
                    <a:pt x="1" y="18718"/>
                    <a:pt x="2882" y="25648"/>
                  </a:cubicBezTo>
                  <a:cubicBezTo>
                    <a:pt x="5752" y="32577"/>
                    <a:pt x="12514" y="37102"/>
                    <a:pt x="20015" y="37102"/>
                  </a:cubicBezTo>
                  <a:cubicBezTo>
                    <a:pt x="30255" y="37090"/>
                    <a:pt x="38553" y="28791"/>
                    <a:pt x="38565" y="18552"/>
                  </a:cubicBezTo>
                  <a:cubicBezTo>
                    <a:pt x="38565" y="11051"/>
                    <a:pt x="34053" y="4288"/>
                    <a:pt x="27111" y="1419"/>
                  </a:cubicBezTo>
                  <a:cubicBezTo>
                    <a:pt x="24816" y="464"/>
                    <a:pt x="22405" y="1"/>
                    <a:pt x="2001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57" name="Google Shape;257;p6"/>
            <p:cNvSpPr/>
            <p:nvPr/>
          </p:nvSpPr>
          <p:spPr>
            <a:xfrm>
              <a:off x="7471853" y="1439170"/>
              <a:ext cx="1121069" cy="1078649"/>
            </a:xfrm>
            <a:custGeom>
              <a:avLst/>
              <a:gdLst/>
              <a:ahLst/>
              <a:cxnLst/>
              <a:rect l="l" t="t" r="r" b="b"/>
              <a:pathLst>
                <a:path w="35017" h="33692" extrusionOk="0">
                  <a:moveTo>
                    <a:pt x="18169" y="247"/>
                  </a:moveTo>
                  <a:cubicBezTo>
                    <a:pt x="27337" y="259"/>
                    <a:pt x="34755" y="7677"/>
                    <a:pt x="34767" y="16845"/>
                  </a:cubicBezTo>
                  <a:cubicBezTo>
                    <a:pt x="34767" y="23560"/>
                    <a:pt x="30718" y="29608"/>
                    <a:pt x="24527" y="32180"/>
                  </a:cubicBezTo>
                  <a:cubicBezTo>
                    <a:pt x="22471" y="33032"/>
                    <a:pt x="20312" y="33446"/>
                    <a:pt x="18171" y="33446"/>
                  </a:cubicBezTo>
                  <a:cubicBezTo>
                    <a:pt x="13852" y="33446"/>
                    <a:pt x="9606" y="31760"/>
                    <a:pt x="6430" y="28584"/>
                  </a:cubicBezTo>
                  <a:cubicBezTo>
                    <a:pt x="1679" y="23834"/>
                    <a:pt x="262" y="16690"/>
                    <a:pt x="2834" y="10487"/>
                  </a:cubicBezTo>
                  <a:cubicBezTo>
                    <a:pt x="5406" y="4284"/>
                    <a:pt x="11454" y="247"/>
                    <a:pt x="18169" y="247"/>
                  </a:cubicBezTo>
                  <a:close/>
                  <a:moveTo>
                    <a:pt x="18173" y="0"/>
                  </a:moveTo>
                  <a:cubicBezTo>
                    <a:pt x="13790" y="0"/>
                    <a:pt x="9481" y="1713"/>
                    <a:pt x="6263" y="4938"/>
                  </a:cubicBezTo>
                  <a:cubicBezTo>
                    <a:pt x="1441" y="9749"/>
                    <a:pt x="0" y="16999"/>
                    <a:pt x="2608" y="23298"/>
                  </a:cubicBezTo>
                  <a:cubicBezTo>
                    <a:pt x="5215" y="29584"/>
                    <a:pt x="11359" y="33692"/>
                    <a:pt x="18169" y="33692"/>
                  </a:cubicBezTo>
                  <a:cubicBezTo>
                    <a:pt x="27468" y="33680"/>
                    <a:pt x="35005" y="26143"/>
                    <a:pt x="35017" y="16845"/>
                  </a:cubicBezTo>
                  <a:cubicBezTo>
                    <a:pt x="35017" y="10034"/>
                    <a:pt x="30909" y="3891"/>
                    <a:pt x="24611" y="1283"/>
                  </a:cubicBezTo>
                  <a:cubicBezTo>
                    <a:pt x="22529" y="420"/>
                    <a:pt x="20342" y="0"/>
                    <a:pt x="1817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58" name="Google Shape;258;p6"/>
            <p:cNvSpPr/>
            <p:nvPr/>
          </p:nvSpPr>
          <p:spPr>
            <a:xfrm>
              <a:off x="7530535" y="1493626"/>
              <a:ext cx="1007864" cy="969702"/>
            </a:xfrm>
            <a:custGeom>
              <a:avLst/>
              <a:gdLst/>
              <a:ahLst/>
              <a:cxnLst/>
              <a:rect l="l" t="t" r="r" b="b"/>
              <a:pathLst>
                <a:path w="31481" h="30289" extrusionOk="0">
                  <a:moveTo>
                    <a:pt x="16336" y="249"/>
                  </a:moveTo>
                  <a:cubicBezTo>
                    <a:pt x="24563" y="261"/>
                    <a:pt x="31219" y="6916"/>
                    <a:pt x="31231" y="15144"/>
                  </a:cubicBezTo>
                  <a:cubicBezTo>
                    <a:pt x="31231" y="21168"/>
                    <a:pt x="27600" y="26597"/>
                    <a:pt x="22039" y="28907"/>
                  </a:cubicBezTo>
                  <a:cubicBezTo>
                    <a:pt x="20196" y="29667"/>
                    <a:pt x="18262" y="30037"/>
                    <a:pt x="16344" y="30037"/>
                  </a:cubicBezTo>
                  <a:cubicBezTo>
                    <a:pt x="12465" y="30037"/>
                    <a:pt x="8656" y="28525"/>
                    <a:pt x="5811" y="25681"/>
                  </a:cubicBezTo>
                  <a:cubicBezTo>
                    <a:pt x="1549" y="21418"/>
                    <a:pt x="275" y="15013"/>
                    <a:pt x="2573" y="9441"/>
                  </a:cubicBezTo>
                  <a:cubicBezTo>
                    <a:pt x="4882" y="3880"/>
                    <a:pt x="10312" y="249"/>
                    <a:pt x="16336" y="249"/>
                  </a:cubicBezTo>
                  <a:close/>
                  <a:moveTo>
                    <a:pt x="16347" y="0"/>
                  </a:moveTo>
                  <a:cubicBezTo>
                    <a:pt x="12406" y="0"/>
                    <a:pt x="8532" y="1541"/>
                    <a:pt x="5633" y="4440"/>
                  </a:cubicBezTo>
                  <a:cubicBezTo>
                    <a:pt x="1299" y="8774"/>
                    <a:pt x="1" y="15275"/>
                    <a:pt x="2346" y="20942"/>
                  </a:cubicBezTo>
                  <a:cubicBezTo>
                    <a:pt x="4692" y="26597"/>
                    <a:pt x="10216" y="30288"/>
                    <a:pt x="16336" y="30288"/>
                  </a:cubicBezTo>
                  <a:cubicBezTo>
                    <a:pt x="24694" y="30276"/>
                    <a:pt x="31469" y="23502"/>
                    <a:pt x="31481" y="15144"/>
                  </a:cubicBezTo>
                  <a:cubicBezTo>
                    <a:pt x="31481" y="9024"/>
                    <a:pt x="27790" y="3499"/>
                    <a:pt x="22135" y="1154"/>
                  </a:cubicBezTo>
                  <a:cubicBezTo>
                    <a:pt x="20262" y="377"/>
                    <a:pt x="18296" y="0"/>
                    <a:pt x="1634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59" name="Google Shape;259;p6"/>
            <p:cNvSpPr/>
            <p:nvPr/>
          </p:nvSpPr>
          <p:spPr>
            <a:xfrm>
              <a:off x="7589634" y="1548243"/>
              <a:ext cx="894275" cy="860563"/>
            </a:xfrm>
            <a:custGeom>
              <a:avLst/>
              <a:gdLst/>
              <a:ahLst/>
              <a:cxnLst/>
              <a:rect l="l" t="t" r="r" b="b"/>
              <a:pathLst>
                <a:path w="27933" h="26880" extrusionOk="0">
                  <a:moveTo>
                    <a:pt x="14490" y="246"/>
                  </a:moveTo>
                  <a:cubicBezTo>
                    <a:pt x="21777" y="257"/>
                    <a:pt x="27670" y="6151"/>
                    <a:pt x="27682" y="13438"/>
                  </a:cubicBezTo>
                  <a:cubicBezTo>
                    <a:pt x="27682" y="18772"/>
                    <a:pt x="24468" y="23582"/>
                    <a:pt x="19539" y="25630"/>
                  </a:cubicBezTo>
                  <a:cubicBezTo>
                    <a:pt x="17910" y="26302"/>
                    <a:pt x="16200" y="26629"/>
                    <a:pt x="14505" y="26629"/>
                  </a:cubicBezTo>
                  <a:cubicBezTo>
                    <a:pt x="11070" y="26629"/>
                    <a:pt x="7695" y="25287"/>
                    <a:pt x="5168" y="22760"/>
                  </a:cubicBezTo>
                  <a:cubicBezTo>
                    <a:pt x="1393" y="18986"/>
                    <a:pt x="262" y="13319"/>
                    <a:pt x="2310" y="8389"/>
                  </a:cubicBezTo>
                  <a:cubicBezTo>
                    <a:pt x="4346" y="3460"/>
                    <a:pt x="9156" y="246"/>
                    <a:pt x="14490" y="246"/>
                  </a:cubicBezTo>
                  <a:close/>
                  <a:moveTo>
                    <a:pt x="14496" y="0"/>
                  </a:moveTo>
                  <a:cubicBezTo>
                    <a:pt x="10998" y="0"/>
                    <a:pt x="7562" y="1363"/>
                    <a:pt x="4989" y="3936"/>
                  </a:cubicBezTo>
                  <a:cubicBezTo>
                    <a:pt x="1143" y="7782"/>
                    <a:pt x="0" y="13557"/>
                    <a:pt x="2072" y="18581"/>
                  </a:cubicBezTo>
                  <a:cubicBezTo>
                    <a:pt x="4156" y="23606"/>
                    <a:pt x="9061" y="26880"/>
                    <a:pt x="14490" y="26880"/>
                  </a:cubicBezTo>
                  <a:cubicBezTo>
                    <a:pt x="21908" y="26868"/>
                    <a:pt x="27921" y="20855"/>
                    <a:pt x="27932" y="13438"/>
                  </a:cubicBezTo>
                  <a:cubicBezTo>
                    <a:pt x="27932" y="8008"/>
                    <a:pt x="24658" y="3103"/>
                    <a:pt x="19634" y="1019"/>
                  </a:cubicBezTo>
                  <a:cubicBezTo>
                    <a:pt x="17971" y="334"/>
                    <a:pt x="16226" y="0"/>
                    <a:pt x="1449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60" name="Google Shape;260;p6"/>
            <p:cNvSpPr/>
            <p:nvPr/>
          </p:nvSpPr>
          <p:spPr>
            <a:xfrm>
              <a:off x="7648317" y="1602795"/>
              <a:ext cx="780686" cy="751136"/>
            </a:xfrm>
            <a:custGeom>
              <a:avLst/>
              <a:gdLst/>
              <a:ahLst/>
              <a:cxnLst/>
              <a:rect l="l" t="t" r="r" b="b"/>
              <a:pathLst>
                <a:path w="24385" h="23462" extrusionOk="0">
                  <a:moveTo>
                    <a:pt x="12657" y="244"/>
                  </a:moveTo>
                  <a:cubicBezTo>
                    <a:pt x="19003" y="256"/>
                    <a:pt x="24135" y="5400"/>
                    <a:pt x="24147" y="11734"/>
                  </a:cubicBezTo>
                  <a:cubicBezTo>
                    <a:pt x="24147" y="16377"/>
                    <a:pt x="21349" y="20568"/>
                    <a:pt x="17051" y="22342"/>
                  </a:cubicBezTo>
                  <a:cubicBezTo>
                    <a:pt x="15631" y="22934"/>
                    <a:pt x="14139" y="23221"/>
                    <a:pt x="12659" y="23221"/>
                  </a:cubicBezTo>
                  <a:cubicBezTo>
                    <a:pt x="9672" y="23221"/>
                    <a:pt x="6735" y="22051"/>
                    <a:pt x="4537" y="19854"/>
                  </a:cubicBezTo>
                  <a:cubicBezTo>
                    <a:pt x="1251" y="16568"/>
                    <a:pt x="275" y="11626"/>
                    <a:pt x="2049" y="7340"/>
                  </a:cubicBezTo>
                  <a:cubicBezTo>
                    <a:pt x="3823" y="3042"/>
                    <a:pt x="8014" y="244"/>
                    <a:pt x="12657" y="244"/>
                  </a:cubicBezTo>
                  <a:close/>
                  <a:moveTo>
                    <a:pt x="12650" y="1"/>
                  </a:moveTo>
                  <a:cubicBezTo>
                    <a:pt x="9600" y="1"/>
                    <a:pt x="6602" y="1192"/>
                    <a:pt x="4359" y="3435"/>
                  </a:cubicBezTo>
                  <a:cubicBezTo>
                    <a:pt x="1013" y="6793"/>
                    <a:pt x="1" y="11841"/>
                    <a:pt x="1823" y="16222"/>
                  </a:cubicBezTo>
                  <a:cubicBezTo>
                    <a:pt x="3632" y="20604"/>
                    <a:pt x="7919" y="23461"/>
                    <a:pt x="12657" y="23461"/>
                  </a:cubicBezTo>
                  <a:cubicBezTo>
                    <a:pt x="19134" y="23461"/>
                    <a:pt x="24385" y="18211"/>
                    <a:pt x="24385" y="11734"/>
                  </a:cubicBezTo>
                  <a:cubicBezTo>
                    <a:pt x="24385" y="6983"/>
                    <a:pt x="21527" y="2709"/>
                    <a:pt x="17146" y="899"/>
                  </a:cubicBezTo>
                  <a:cubicBezTo>
                    <a:pt x="15692" y="294"/>
                    <a:pt x="14165" y="1"/>
                    <a:pt x="1265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61" name="Google Shape;261;p6"/>
            <p:cNvSpPr/>
            <p:nvPr/>
          </p:nvSpPr>
          <p:spPr>
            <a:xfrm>
              <a:off x="7707415" y="1657507"/>
              <a:ext cx="667097" cy="641901"/>
            </a:xfrm>
            <a:custGeom>
              <a:avLst/>
              <a:gdLst/>
              <a:ahLst/>
              <a:cxnLst/>
              <a:rect l="l" t="t" r="r" b="b"/>
              <a:pathLst>
                <a:path w="20837" h="20050" extrusionOk="0">
                  <a:moveTo>
                    <a:pt x="10782" y="250"/>
                  </a:moveTo>
                  <a:cubicBezTo>
                    <a:pt x="10792" y="250"/>
                    <a:pt x="10801" y="250"/>
                    <a:pt x="10811" y="250"/>
                  </a:cubicBezTo>
                  <a:cubicBezTo>
                    <a:pt x="16217" y="250"/>
                    <a:pt x="20586" y="4631"/>
                    <a:pt x="20598" y="10025"/>
                  </a:cubicBezTo>
                  <a:cubicBezTo>
                    <a:pt x="20598" y="13977"/>
                    <a:pt x="18205" y="17549"/>
                    <a:pt x="14550" y="19061"/>
                  </a:cubicBezTo>
                  <a:cubicBezTo>
                    <a:pt x="13339" y="19562"/>
                    <a:pt x="12068" y="19806"/>
                    <a:pt x="10808" y="19806"/>
                  </a:cubicBezTo>
                  <a:cubicBezTo>
                    <a:pt x="8264" y="19806"/>
                    <a:pt x="5765" y="18813"/>
                    <a:pt x="3894" y="16942"/>
                  </a:cubicBezTo>
                  <a:cubicBezTo>
                    <a:pt x="1096" y="14144"/>
                    <a:pt x="262" y="9941"/>
                    <a:pt x="1774" y="6286"/>
                  </a:cubicBezTo>
                  <a:cubicBezTo>
                    <a:pt x="3283" y="2640"/>
                    <a:pt x="6841" y="250"/>
                    <a:pt x="10782" y="250"/>
                  </a:cubicBezTo>
                  <a:close/>
                  <a:moveTo>
                    <a:pt x="10819" y="1"/>
                  </a:moveTo>
                  <a:cubicBezTo>
                    <a:pt x="8208" y="1"/>
                    <a:pt x="5640" y="1020"/>
                    <a:pt x="3727" y="2940"/>
                  </a:cubicBezTo>
                  <a:cubicBezTo>
                    <a:pt x="858" y="5798"/>
                    <a:pt x="0" y="10120"/>
                    <a:pt x="1548" y="13858"/>
                  </a:cubicBezTo>
                  <a:cubicBezTo>
                    <a:pt x="3096" y="17609"/>
                    <a:pt x="6751" y="20050"/>
                    <a:pt x="10811" y="20050"/>
                  </a:cubicBezTo>
                  <a:cubicBezTo>
                    <a:pt x="16348" y="20050"/>
                    <a:pt x="20836" y="15561"/>
                    <a:pt x="20836" y="10025"/>
                  </a:cubicBezTo>
                  <a:cubicBezTo>
                    <a:pt x="20836" y="5965"/>
                    <a:pt x="18396" y="2309"/>
                    <a:pt x="14645" y="762"/>
                  </a:cubicBezTo>
                  <a:cubicBezTo>
                    <a:pt x="13409" y="250"/>
                    <a:pt x="12108" y="1"/>
                    <a:pt x="108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62" name="Google Shape;262;p6"/>
            <p:cNvSpPr/>
            <p:nvPr/>
          </p:nvSpPr>
          <p:spPr>
            <a:xfrm>
              <a:off x="7766098" y="1711963"/>
              <a:ext cx="553892" cy="532954"/>
            </a:xfrm>
            <a:custGeom>
              <a:avLst/>
              <a:gdLst/>
              <a:ahLst/>
              <a:cxnLst/>
              <a:rect l="l" t="t" r="r" b="b"/>
              <a:pathLst>
                <a:path w="17301" h="16647" extrusionOk="0">
                  <a:moveTo>
                    <a:pt x="8978" y="251"/>
                  </a:moveTo>
                  <a:cubicBezTo>
                    <a:pt x="13443" y="251"/>
                    <a:pt x="17051" y="3871"/>
                    <a:pt x="17051" y="8324"/>
                  </a:cubicBezTo>
                  <a:cubicBezTo>
                    <a:pt x="17051" y="11586"/>
                    <a:pt x="15086" y="14539"/>
                    <a:pt x="12074" y="15789"/>
                  </a:cubicBezTo>
                  <a:cubicBezTo>
                    <a:pt x="11072" y="16203"/>
                    <a:pt x="10021" y="16404"/>
                    <a:pt x="8979" y="16404"/>
                  </a:cubicBezTo>
                  <a:cubicBezTo>
                    <a:pt x="6875" y="16404"/>
                    <a:pt x="4808" y="15583"/>
                    <a:pt x="3263" y="14039"/>
                  </a:cubicBezTo>
                  <a:cubicBezTo>
                    <a:pt x="953" y="11729"/>
                    <a:pt x="263" y="8252"/>
                    <a:pt x="1513" y="5228"/>
                  </a:cubicBezTo>
                  <a:cubicBezTo>
                    <a:pt x="2763" y="2216"/>
                    <a:pt x="5716" y="251"/>
                    <a:pt x="8978" y="251"/>
                  </a:cubicBezTo>
                  <a:close/>
                  <a:moveTo>
                    <a:pt x="8987" y="1"/>
                  </a:moveTo>
                  <a:cubicBezTo>
                    <a:pt x="6819" y="1"/>
                    <a:pt x="4691" y="848"/>
                    <a:pt x="3097" y="2442"/>
                  </a:cubicBezTo>
                  <a:cubicBezTo>
                    <a:pt x="715" y="4823"/>
                    <a:pt x="1" y="8395"/>
                    <a:pt x="1287" y="11514"/>
                  </a:cubicBezTo>
                  <a:cubicBezTo>
                    <a:pt x="2573" y="14622"/>
                    <a:pt x="5609" y="16646"/>
                    <a:pt x="8978" y="16646"/>
                  </a:cubicBezTo>
                  <a:cubicBezTo>
                    <a:pt x="13574" y="16646"/>
                    <a:pt x="17301" y="12919"/>
                    <a:pt x="17301" y="8324"/>
                  </a:cubicBezTo>
                  <a:cubicBezTo>
                    <a:pt x="17301" y="4954"/>
                    <a:pt x="15277" y="1918"/>
                    <a:pt x="12169" y="632"/>
                  </a:cubicBezTo>
                  <a:cubicBezTo>
                    <a:pt x="11138" y="207"/>
                    <a:pt x="10058" y="1"/>
                    <a:pt x="898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63" name="Google Shape;263;p6"/>
            <p:cNvSpPr/>
            <p:nvPr/>
          </p:nvSpPr>
          <p:spPr>
            <a:xfrm>
              <a:off x="7825196" y="1766707"/>
              <a:ext cx="440302" cy="423687"/>
            </a:xfrm>
            <a:custGeom>
              <a:avLst/>
              <a:gdLst/>
              <a:ahLst/>
              <a:cxnLst/>
              <a:rect l="l" t="t" r="r" b="b"/>
              <a:pathLst>
                <a:path w="13753" h="13234" extrusionOk="0">
                  <a:moveTo>
                    <a:pt x="7132" y="244"/>
                  </a:moveTo>
                  <a:cubicBezTo>
                    <a:pt x="10657" y="244"/>
                    <a:pt x="13502" y="3101"/>
                    <a:pt x="13502" y="6614"/>
                  </a:cubicBezTo>
                  <a:cubicBezTo>
                    <a:pt x="13502" y="9185"/>
                    <a:pt x="11954" y="11519"/>
                    <a:pt x="9573" y="12495"/>
                  </a:cubicBezTo>
                  <a:cubicBezTo>
                    <a:pt x="8785" y="12822"/>
                    <a:pt x="7957" y="12981"/>
                    <a:pt x="7137" y="12981"/>
                  </a:cubicBezTo>
                  <a:cubicBezTo>
                    <a:pt x="5479" y="12981"/>
                    <a:pt x="3850" y="12333"/>
                    <a:pt x="2632" y="11114"/>
                  </a:cubicBezTo>
                  <a:cubicBezTo>
                    <a:pt x="810" y="9293"/>
                    <a:pt x="262" y="6554"/>
                    <a:pt x="1251" y="4173"/>
                  </a:cubicBezTo>
                  <a:cubicBezTo>
                    <a:pt x="2239" y="1792"/>
                    <a:pt x="4561" y="244"/>
                    <a:pt x="7132" y="244"/>
                  </a:cubicBezTo>
                  <a:close/>
                  <a:moveTo>
                    <a:pt x="7128" y="0"/>
                  </a:moveTo>
                  <a:cubicBezTo>
                    <a:pt x="5407" y="0"/>
                    <a:pt x="3718" y="670"/>
                    <a:pt x="2453" y="1934"/>
                  </a:cubicBezTo>
                  <a:cubicBezTo>
                    <a:pt x="560" y="3828"/>
                    <a:pt x="0" y="6673"/>
                    <a:pt x="1024" y="9150"/>
                  </a:cubicBezTo>
                  <a:cubicBezTo>
                    <a:pt x="2048" y="11614"/>
                    <a:pt x="4453" y="13233"/>
                    <a:pt x="7132" y="13233"/>
                  </a:cubicBezTo>
                  <a:cubicBezTo>
                    <a:pt x="10787" y="13222"/>
                    <a:pt x="13752" y="10269"/>
                    <a:pt x="13752" y="6614"/>
                  </a:cubicBezTo>
                  <a:cubicBezTo>
                    <a:pt x="13752" y="3935"/>
                    <a:pt x="12133" y="1530"/>
                    <a:pt x="9668" y="506"/>
                  </a:cubicBezTo>
                  <a:cubicBezTo>
                    <a:pt x="8846" y="166"/>
                    <a:pt x="7983" y="0"/>
                    <a:pt x="71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64" name="Google Shape;264;p6"/>
            <p:cNvSpPr/>
            <p:nvPr/>
          </p:nvSpPr>
          <p:spPr>
            <a:xfrm>
              <a:off x="7644123" y="1598793"/>
              <a:ext cx="789074" cy="759236"/>
            </a:xfrm>
            <a:custGeom>
              <a:avLst/>
              <a:gdLst/>
              <a:ahLst/>
              <a:cxnLst/>
              <a:rect l="l" t="t" r="r" b="b"/>
              <a:pathLst>
                <a:path w="24647" h="23715" extrusionOk="0">
                  <a:moveTo>
                    <a:pt x="12788" y="0"/>
                  </a:moveTo>
                  <a:cubicBezTo>
                    <a:pt x="7990" y="0"/>
                    <a:pt x="3668" y="2893"/>
                    <a:pt x="1835" y="7322"/>
                  </a:cubicBezTo>
                  <a:cubicBezTo>
                    <a:pt x="1" y="11751"/>
                    <a:pt x="1013" y="16847"/>
                    <a:pt x="4406" y="20241"/>
                  </a:cubicBezTo>
                  <a:cubicBezTo>
                    <a:pt x="6676" y="22510"/>
                    <a:pt x="9707" y="23715"/>
                    <a:pt x="12792" y="23715"/>
                  </a:cubicBezTo>
                  <a:cubicBezTo>
                    <a:pt x="14318" y="23715"/>
                    <a:pt x="15858" y="23419"/>
                    <a:pt x="17325" y="22812"/>
                  </a:cubicBezTo>
                  <a:cubicBezTo>
                    <a:pt x="21754" y="20979"/>
                    <a:pt x="24647" y="16657"/>
                    <a:pt x="24647" y="11859"/>
                  </a:cubicBezTo>
                  <a:cubicBezTo>
                    <a:pt x="24647" y="5310"/>
                    <a:pt x="19337" y="0"/>
                    <a:pt x="1278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265" name="Google Shape;265;p6"/>
          <p:cNvSpPr/>
          <p:nvPr/>
        </p:nvSpPr>
        <p:spPr>
          <a:xfrm>
            <a:off x="7232901" y="2484934"/>
            <a:ext cx="3836727" cy="3836774"/>
          </a:xfrm>
          <a:custGeom>
            <a:avLst/>
            <a:gdLst/>
            <a:ahLst/>
            <a:cxnLst/>
            <a:rect l="l" t="t" r="r" b="b"/>
            <a:pathLst>
              <a:path w="83094" h="83095" extrusionOk="0">
                <a:moveTo>
                  <a:pt x="0" y="1"/>
                </a:moveTo>
                <a:lnTo>
                  <a:pt x="0" y="83094"/>
                </a:lnTo>
                <a:lnTo>
                  <a:pt x="83094" y="83094"/>
                </a:lnTo>
                <a:lnTo>
                  <a:pt x="83094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266" name="Google Shape;266;p6"/>
          <p:cNvSpPr/>
          <p:nvPr/>
        </p:nvSpPr>
        <p:spPr>
          <a:xfrm>
            <a:off x="181" y="5719281"/>
            <a:ext cx="12191653" cy="1181695"/>
          </a:xfrm>
          <a:custGeom>
            <a:avLst/>
            <a:gdLst/>
            <a:ahLst/>
            <a:cxnLst/>
            <a:rect l="l" t="t" r="r" b="b"/>
            <a:pathLst>
              <a:path w="285608" h="27683" extrusionOk="0">
                <a:moveTo>
                  <a:pt x="0" y="0"/>
                </a:moveTo>
                <a:lnTo>
                  <a:pt x="0" y="27682"/>
                </a:lnTo>
                <a:lnTo>
                  <a:pt x="285607" y="27682"/>
                </a:lnTo>
                <a:lnTo>
                  <a:pt x="285607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grpSp>
        <p:nvGrpSpPr>
          <p:cNvPr id="267" name="Google Shape;267;p6"/>
          <p:cNvGrpSpPr/>
          <p:nvPr/>
        </p:nvGrpSpPr>
        <p:grpSpPr>
          <a:xfrm>
            <a:off x="6488051" y="5842429"/>
            <a:ext cx="675463" cy="337815"/>
            <a:chOff x="5220663" y="4381820"/>
            <a:chExt cx="506597" cy="253361"/>
          </a:xfrm>
        </p:grpSpPr>
        <p:sp>
          <p:nvSpPr>
            <p:cNvPr id="268" name="Google Shape;268;p6"/>
            <p:cNvSpPr/>
            <p:nvPr/>
          </p:nvSpPr>
          <p:spPr>
            <a:xfrm>
              <a:off x="5689098" y="4491980"/>
              <a:ext cx="38162" cy="33071"/>
            </a:xfrm>
            <a:custGeom>
              <a:avLst/>
              <a:gdLst/>
              <a:ahLst/>
              <a:cxnLst/>
              <a:rect l="l" t="t" r="r" b="b"/>
              <a:pathLst>
                <a:path w="1192" h="1033" extrusionOk="0">
                  <a:moveTo>
                    <a:pt x="514" y="1"/>
                  </a:moveTo>
                  <a:cubicBezTo>
                    <a:pt x="252" y="1"/>
                    <a:pt x="1" y="206"/>
                    <a:pt x="1" y="520"/>
                  </a:cubicBezTo>
                  <a:cubicBezTo>
                    <a:pt x="1" y="794"/>
                    <a:pt x="227" y="1032"/>
                    <a:pt x="513" y="1032"/>
                  </a:cubicBezTo>
                  <a:cubicBezTo>
                    <a:pt x="965" y="1032"/>
                    <a:pt x="1191" y="473"/>
                    <a:pt x="870" y="151"/>
                  </a:cubicBezTo>
                  <a:cubicBezTo>
                    <a:pt x="766" y="47"/>
                    <a:pt x="639" y="1"/>
                    <a:pt x="514" y="1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69" name="Google Shape;269;p6"/>
            <p:cNvSpPr/>
            <p:nvPr/>
          </p:nvSpPr>
          <p:spPr>
            <a:xfrm>
              <a:off x="5572085" y="4492077"/>
              <a:ext cx="38162" cy="32975"/>
            </a:xfrm>
            <a:custGeom>
              <a:avLst/>
              <a:gdLst/>
              <a:ahLst/>
              <a:cxnLst/>
              <a:rect l="l" t="t" r="r" b="b"/>
              <a:pathLst>
                <a:path w="1192" h="1030" extrusionOk="0">
                  <a:moveTo>
                    <a:pt x="519" y="0"/>
                  </a:moveTo>
                  <a:cubicBezTo>
                    <a:pt x="255" y="0"/>
                    <a:pt x="1" y="209"/>
                    <a:pt x="1" y="517"/>
                  </a:cubicBezTo>
                  <a:cubicBezTo>
                    <a:pt x="1" y="791"/>
                    <a:pt x="227" y="1029"/>
                    <a:pt x="513" y="1029"/>
                  </a:cubicBezTo>
                  <a:cubicBezTo>
                    <a:pt x="965" y="1029"/>
                    <a:pt x="1191" y="470"/>
                    <a:pt x="870" y="148"/>
                  </a:cubicBezTo>
                  <a:cubicBezTo>
                    <a:pt x="767" y="46"/>
                    <a:pt x="642" y="0"/>
                    <a:pt x="519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70" name="Google Shape;270;p6"/>
            <p:cNvSpPr/>
            <p:nvPr/>
          </p:nvSpPr>
          <p:spPr>
            <a:xfrm>
              <a:off x="5454688" y="4492077"/>
              <a:ext cx="38514" cy="32975"/>
            </a:xfrm>
            <a:custGeom>
              <a:avLst/>
              <a:gdLst/>
              <a:ahLst/>
              <a:cxnLst/>
              <a:rect l="l" t="t" r="r" b="b"/>
              <a:pathLst>
                <a:path w="1203" h="1030" extrusionOk="0">
                  <a:moveTo>
                    <a:pt x="528" y="0"/>
                  </a:moveTo>
                  <a:cubicBezTo>
                    <a:pt x="260" y="0"/>
                    <a:pt x="0" y="209"/>
                    <a:pt x="0" y="517"/>
                  </a:cubicBezTo>
                  <a:cubicBezTo>
                    <a:pt x="0" y="791"/>
                    <a:pt x="239" y="1029"/>
                    <a:pt x="512" y="1029"/>
                  </a:cubicBezTo>
                  <a:cubicBezTo>
                    <a:pt x="965" y="1029"/>
                    <a:pt x="1203" y="470"/>
                    <a:pt x="882" y="148"/>
                  </a:cubicBezTo>
                  <a:cubicBezTo>
                    <a:pt x="779" y="46"/>
                    <a:pt x="653" y="0"/>
                    <a:pt x="528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71" name="Google Shape;271;p6"/>
            <p:cNvSpPr/>
            <p:nvPr/>
          </p:nvSpPr>
          <p:spPr>
            <a:xfrm>
              <a:off x="5337675" y="4492077"/>
              <a:ext cx="38130" cy="32975"/>
            </a:xfrm>
            <a:custGeom>
              <a:avLst/>
              <a:gdLst/>
              <a:ahLst/>
              <a:cxnLst/>
              <a:rect l="l" t="t" r="r" b="b"/>
              <a:pathLst>
                <a:path w="1191" h="1030" extrusionOk="0">
                  <a:moveTo>
                    <a:pt x="518" y="0"/>
                  </a:moveTo>
                  <a:cubicBezTo>
                    <a:pt x="255" y="0"/>
                    <a:pt x="0" y="209"/>
                    <a:pt x="0" y="517"/>
                  </a:cubicBezTo>
                  <a:cubicBezTo>
                    <a:pt x="0" y="791"/>
                    <a:pt x="226" y="1029"/>
                    <a:pt x="512" y="1029"/>
                  </a:cubicBezTo>
                  <a:cubicBezTo>
                    <a:pt x="965" y="1029"/>
                    <a:pt x="1191" y="470"/>
                    <a:pt x="869" y="148"/>
                  </a:cubicBezTo>
                  <a:cubicBezTo>
                    <a:pt x="767" y="46"/>
                    <a:pt x="642" y="0"/>
                    <a:pt x="518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72" name="Google Shape;272;p6"/>
            <p:cNvSpPr/>
            <p:nvPr/>
          </p:nvSpPr>
          <p:spPr>
            <a:xfrm>
              <a:off x="5220663" y="4492077"/>
              <a:ext cx="38130" cy="32975"/>
            </a:xfrm>
            <a:custGeom>
              <a:avLst/>
              <a:gdLst/>
              <a:ahLst/>
              <a:cxnLst/>
              <a:rect l="l" t="t" r="r" b="b"/>
              <a:pathLst>
                <a:path w="1191" h="1030" extrusionOk="0">
                  <a:moveTo>
                    <a:pt x="518" y="0"/>
                  </a:moveTo>
                  <a:cubicBezTo>
                    <a:pt x="254" y="0"/>
                    <a:pt x="0" y="209"/>
                    <a:pt x="0" y="517"/>
                  </a:cubicBezTo>
                  <a:cubicBezTo>
                    <a:pt x="0" y="791"/>
                    <a:pt x="226" y="1029"/>
                    <a:pt x="512" y="1029"/>
                  </a:cubicBezTo>
                  <a:cubicBezTo>
                    <a:pt x="964" y="1029"/>
                    <a:pt x="1191" y="470"/>
                    <a:pt x="869" y="148"/>
                  </a:cubicBezTo>
                  <a:cubicBezTo>
                    <a:pt x="767" y="46"/>
                    <a:pt x="641" y="0"/>
                    <a:pt x="518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73" name="Google Shape;273;p6"/>
            <p:cNvSpPr/>
            <p:nvPr/>
          </p:nvSpPr>
          <p:spPr>
            <a:xfrm>
              <a:off x="5689098" y="4381820"/>
              <a:ext cx="38162" cy="32687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0"/>
                  </a:moveTo>
                  <a:cubicBezTo>
                    <a:pt x="251" y="0"/>
                    <a:pt x="1" y="203"/>
                    <a:pt x="1" y="508"/>
                  </a:cubicBezTo>
                  <a:cubicBezTo>
                    <a:pt x="1" y="794"/>
                    <a:pt x="227" y="1020"/>
                    <a:pt x="513" y="1020"/>
                  </a:cubicBezTo>
                  <a:cubicBezTo>
                    <a:pt x="965" y="1020"/>
                    <a:pt x="1191" y="473"/>
                    <a:pt x="870" y="151"/>
                  </a:cubicBezTo>
                  <a:cubicBezTo>
                    <a:pt x="766" y="47"/>
                    <a:pt x="638" y="0"/>
                    <a:pt x="512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74" name="Google Shape;274;p6"/>
            <p:cNvSpPr/>
            <p:nvPr/>
          </p:nvSpPr>
          <p:spPr>
            <a:xfrm>
              <a:off x="5572085" y="4381820"/>
              <a:ext cx="38162" cy="32687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0"/>
                  </a:moveTo>
                  <a:cubicBezTo>
                    <a:pt x="251" y="0"/>
                    <a:pt x="1" y="203"/>
                    <a:pt x="1" y="508"/>
                  </a:cubicBezTo>
                  <a:cubicBezTo>
                    <a:pt x="1" y="794"/>
                    <a:pt x="227" y="1020"/>
                    <a:pt x="513" y="1020"/>
                  </a:cubicBezTo>
                  <a:cubicBezTo>
                    <a:pt x="965" y="1020"/>
                    <a:pt x="1191" y="473"/>
                    <a:pt x="870" y="151"/>
                  </a:cubicBezTo>
                  <a:cubicBezTo>
                    <a:pt x="765" y="47"/>
                    <a:pt x="637" y="0"/>
                    <a:pt x="512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75" name="Google Shape;275;p6"/>
            <p:cNvSpPr/>
            <p:nvPr/>
          </p:nvSpPr>
          <p:spPr>
            <a:xfrm>
              <a:off x="5454688" y="4381820"/>
              <a:ext cx="38514" cy="32687"/>
            </a:xfrm>
            <a:custGeom>
              <a:avLst/>
              <a:gdLst/>
              <a:ahLst/>
              <a:cxnLst/>
              <a:rect l="l" t="t" r="r" b="b"/>
              <a:pathLst>
                <a:path w="1203" h="1021" extrusionOk="0">
                  <a:moveTo>
                    <a:pt x="521" y="0"/>
                  </a:moveTo>
                  <a:cubicBezTo>
                    <a:pt x="256" y="0"/>
                    <a:pt x="0" y="203"/>
                    <a:pt x="0" y="508"/>
                  </a:cubicBezTo>
                  <a:cubicBezTo>
                    <a:pt x="0" y="794"/>
                    <a:pt x="239" y="1020"/>
                    <a:pt x="512" y="1020"/>
                  </a:cubicBezTo>
                  <a:cubicBezTo>
                    <a:pt x="965" y="1020"/>
                    <a:pt x="1203" y="473"/>
                    <a:pt x="882" y="151"/>
                  </a:cubicBezTo>
                  <a:cubicBezTo>
                    <a:pt x="777" y="47"/>
                    <a:pt x="648" y="0"/>
                    <a:pt x="521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76" name="Google Shape;276;p6"/>
            <p:cNvSpPr/>
            <p:nvPr/>
          </p:nvSpPr>
          <p:spPr>
            <a:xfrm>
              <a:off x="5337675" y="4381820"/>
              <a:ext cx="38130" cy="32687"/>
            </a:xfrm>
            <a:custGeom>
              <a:avLst/>
              <a:gdLst/>
              <a:ahLst/>
              <a:cxnLst/>
              <a:rect l="l" t="t" r="r" b="b"/>
              <a:pathLst>
                <a:path w="1191" h="1021" extrusionOk="0">
                  <a:moveTo>
                    <a:pt x="512" y="0"/>
                  </a:moveTo>
                  <a:cubicBezTo>
                    <a:pt x="250" y="0"/>
                    <a:pt x="0" y="203"/>
                    <a:pt x="0" y="508"/>
                  </a:cubicBezTo>
                  <a:cubicBezTo>
                    <a:pt x="0" y="794"/>
                    <a:pt x="226" y="1020"/>
                    <a:pt x="512" y="1020"/>
                  </a:cubicBezTo>
                  <a:cubicBezTo>
                    <a:pt x="965" y="1020"/>
                    <a:pt x="1191" y="473"/>
                    <a:pt x="869" y="151"/>
                  </a:cubicBezTo>
                  <a:cubicBezTo>
                    <a:pt x="765" y="47"/>
                    <a:pt x="637" y="0"/>
                    <a:pt x="512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77" name="Google Shape;277;p6"/>
            <p:cNvSpPr/>
            <p:nvPr/>
          </p:nvSpPr>
          <p:spPr>
            <a:xfrm>
              <a:off x="5220663" y="4381820"/>
              <a:ext cx="38130" cy="32687"/>
            </a:xfrm>
            <a:custGeom>
              <a:avLst/>
              <a:gdLst/>
              <a:ahLst/>
              <a:cxnLst/>
              <a:rect l="l" t="t" r="r" b="b"/>
              <a:pathLst>
                <a:path w="1191" h="1021" extrusionOk="0">
                  <a:moveTo>
                    <a:pt x="511" y="0"/>
                  </a:moveTo>
                  <a:cubicBezTo>
                    <a:pt x="250" y="0"/>
                    <a:pt x="0" y="203"/>
                    <a:pt x="0" y="508"/>
                  </a:cubicBezTo>
                  <a:cubicBezTo>
                    <a:pt x="0" y="794"/>
                    <a:pt x="226" y="1020"/>
                    <a:pt x="512" y="1020"/>
                  </a:cubicBezTo>
                  <a:cubicBezTo>
                    <a:pt x="964" y="1020"/>
                    <a:pt x="1191" y="473"/>
                    <a:pt x="869" y="151"/>
                  </a:cubicBezTo>
                  <a:cubicBezTo>
                    <a:pt x="765" y="47"/>
                    <a:pt x="637" y="0"/>
                    <a:pt x="511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78" name="Google Shape;278;p6"/>
            <p:cNvSpPr/>
            <p:nvPr/>
          </p:nvSpPr>
          <p:spPr>
            <a:xfrm>
              <a:off x="5689098" y="4602493"/>
              <a:ext cx="38162" cy="32687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1" y="1"/>
                    <a:pt x="1" y="203"/>
                    <a:pt x="1" y="509"/>
                  </a:cubicBezTo>
                  <a:cubicBezTo>
                    <a:pt x="1" y="795"/>
                    <a:pt x="227" y="1021"/>
                    <a:pt x="513" y="1021"/>
                  </a:cubicBezTo>
                  <a:cubicBezTo>
                    <a:pt x="965" y="1021"/>
                    <a:pt x="1191" y="473"/>
                    <a:pt x="870" y="152"/>
                  </a:cubicBezTo>
                  <a:cubicBezTo>
                    <a:pt x="766" y="48"/>
                    <a:pt x="638" y="1"/>
                    <a:pt x="512" y="1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79" name="Google Shape;279;p6"/>
            <p:cNvSpPr/>
            <p:nvPr/>
          </p:nvSpPr>
          <p:spPr>
            <a:xfrm>
              <a:off x="5572085" y="4602493"/>
              <a:ext cx="38162" cy="32687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1" y="1"/>
                    <a:pt x="1" y="203"/>
                    <a:pt x="1" y="509"/>
                  </a:cubicBezTo>
                  <a:cubicBezTo>
                    <a:pt x="1" y="795"/>
                    <a:pt x="227" y="1021"/>
                    <a:pt x="513" y="1021"/>
                  </a:cubicBezTo>
                  <a:cubicBezTo>
                    <a:pt x="965" y="1021"/>
                    <a:pt x="1191" y="473"/>
                    <a:pt x="870" y="152"/>
                  </a:cubicBezTo>
                  <a:cubicBezTo>
                    <a:pt x="765" y="48"/>
                    <a:pt x="637" y="1"/>
                    <a:pt x="512" y="1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80" name="Google Shape;280;p6"/>
            <p:cNvSpPr/>
            <p:nvPr/>
          </p:nvSpPr>
          <p:spPr>
            <a:xfrm>
              <a:off x="5454688" y="4602493"/>
              <a:ext cx="38514" cy="32687"/>
            </a:xfrm>
            <a:custGeom>
              <a:avLst/>
              <a:gdLst/>
              <a:ahLst/>
              <a:cxnLst/>
              <a:rect l="l" t="t" r="r" b="b"/>
              <a:pathLst>
                <a:path w="1203" h="1021" extrusionOk="0">
                  <a:moveTo>
                    <a:pt x="521" y="1"/>
                  </a:moveTo>
                  <a:cubicBezTo>
                    <a:pt x="256" y="1"/>
                    <a:pt x="0" y="203"/>
                    <a:pt x="0" y="509"/>
                  </a:cubicBezTo>
                  <a:cubicBezTo>
                    <a:pt x="0" y="795"/>
                    <a:pt x="239" y="1021"/>
                    <a:pt x="512" y="1021"/>
                  </a:cubicBezTo>
                  <a:cubicBezTo>
                    <a:pt x="965" y="1021"/>
                    <a:pt x="1203" y="473"/>
                    <a:pt x="882" y="152"/>
                  </a:cubicBezTo>
                  <a:cubicBezTo>
                    <a:pt x="777" y="48"/>
                    <a:pt x="648" y="1"/>
                    <a:pt x="521" y="1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81" name="Google Shape;281;p6"/>
            <p:cNvSpPr/>
            <p:nvPr/>
          </p:nvSpPr>
          <p:spPr>
            <a:xfrm>
              <a:off x="5337675" y="4602493"/>
              <a:ext cx="38130" cy="32687"/>
            </a:xfrm>
            <a:custGeom>
              <a:avLst/>
              <a:gdLst/>
              <a:ahLst/>
              <a:cxnLst/>
              <a:rect l="l" t="t" r="r" b="b"/>
              <a:pathLst>
                <a:path w="1191" h="1021" extrusionOk="0">
                  <a:moveTo>
                    <a:pt x="512" y="1"/>
                  </a:moveTo>
                  <a:cubicBezTo>
                    <a:pt x="250" y="1"/>
                    <a:pt x="0" y="203"/>
                    <a:pt x="0" y="509"/>
                  </a:cubicBezTo>
                  <a:cubicBezTo>
                    <a:pt x="0" y="795"/>
                    <a:pt x="226" y="1021"/>
                    <a:pt x="512" y="1021"/>
                  </a:cubicBezTo>
                  <a:cubicBezTo>
                    <a:pt x="965" y="1021"/>
                    <a:pt x="1191" y="473"/>
                    <a:pt x="869" y="152"/>
                  </a:cubicBezTo>
                  <a:cubicBezTo>
                    <a:pt x="765" y="48"/>
                    <a:pt x="637" y="1"/>
                    <a:pt x="512" y="1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82" name="Google Shape;282;p6"/>
            <p:cNvSpPr/>
            <p:nvPr/>
          </p:nvSpPr>
          <p:spPr>
            <a:xfrm>
              <a:off x="5220663" y="4602493"/>
              <a:ext cx="38130" cy="32687"/>
            </a:xfrm>
            <a:custGeom>
              <a:avLst/>
              <a:gdLst/>
              <a:ahLst/>
              <a:cxnLst/>
              <a:rect l="l" t="t" r="r" b="b"/>
              <a:pathLst>
                <a:path w="1191" h="1021" extrusionOk="0">
                  <a:moveTo>
                    <a:pt x="511" y="1"/>
                  </a:moveTo>
                  <a:cubicBezTo>
                    <a:pt x="250" y="1"/>
                    <a:pt x="0" y="203"/>
                    <a:pt x="0" y="509"/>
                  </a:cubicBezTo>
                  <a:cubicBezTo>
                    <a:pt x="0" y="795"/>
                    <a:pt x="226" y="1021"/>
                    <a:pt x="512" y="1021"/>
                  </a:cubicBezTo>
                  <a:cubicBezTo>
                    <a:pt x="964" y="1021"/>
                    <a:pt x="1191" y="473"/>
                    <a:pt x="869" y="152"/>
                  </a:cubicBezTo>
                  <a:cubicBezTo>
                    <a:pt x="765" y="48"/>
                    <a:pt x="637" y="1"/>
                    <a:pt x="511" y="1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283" name="Google Shape;283;p6"/>
          <p:cNvSpPr/>
          <p:nvPr/>
        </p:nvSpPr>
        <p:spPr>
          <a:xfrm>
            <a:off x="289847" y="285828"/>
            <a:ext cx="108296" cy="108296"/>
          </a:xfrm>
          <a:custGeom>
            <a:avLst/>
            <a:gdLst/>
            <a:ahLst/>
            <a:cxnLst/>
            <a:rect l="l" t="t" r="r" b="b"/>
            <a:pathLst>
              <a:path w="2537" h="2537" extrusionOk="0">
                <a:moveTo>
                  <a:pt x="1" y="1"/>
                </a:moveTo>
                <a:lnTo>
                  <a:pt x="1" y="2537"/>
                </a:lnTo>
                <a:lnTo>
                  <a:pt x="2537" y="2537"/>
                </a:lnTo>
                <a:lnTo>
                  <a:pt x="2537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284" name="Google Shape;284;p6"/>
          <p:cNvSpPr/>
          <p:nvPr/>
        </p:nvSpPr>
        <p:spPr>
          <a:xfrm>
            <a:off x="531277" y="288904"/>
            <a:ext cx="780184" cy="106247"/>
          </a:xfrm>
          <a:custGeom>
            <a:avLst/>
            <a:gdLst/>
            <a:ahLst/>
            <a:cxnLst/>
            <a:rect l="l" t="t" r="r" b="b"/>
            <a:pathLst>
              <a:path w="18277" h="2489" extrusionOk="0">
                <a:moveTo>
                  <a:pt x="1869" y="0"/>
                </a:moveTo>
                <a:lnTo>
                  <a:pt x="0" y="1893"/>
                </a:lnTo>
                <a:lnTo>
                  <a:pt x="322" y="2215"/>
                </a:lnTo>
                <a:lnTo>
                  <a:pt x="1869" y="655"/>
                </a:lnTo>
                <a:lnTo>
                  <a:pt x="3691" y="2488"/>
                </a:lnTo>
                <a:lnTo>
                  <a:pt x="5501" y="655"/>
                </a:lnTo>
                <a:lnTo>
                  <a:pt x="7322" y="2488"/>
                </a:lnTo>
                <a:lnTo>
                  <a:pt x="9144" y="655"/>
                </a:lnTo>
                <a:lnTo>
                  <a:pt x="10954" y="2488"/>
                </a:lnTo>
                <a:lnTo>
                  <a:pt x="12775" y="655"/>
                </a:lnTo>
                <a:lnTo>
                  <a:pt x="14585" y="2488"/>
                </a:lnTo>
                <a:lnTo>
                  <a:pt x="16407" y="655"/>
                </a:lnTo>
                <a:lnTo>
                  <a:pt x="17955" y="2215"/>
                </a:lnTo>
                <a:lnTo>
                  <a:pt x="18276" y="1893"/>
                </a:lnTo>
                <a:lnTo>
                  <a:pt x="16407" y="0"/>
                </a:lnTo>
                <a:lnTo>
                  <a:pt x="14585" y="1846"/>
                </a:lnTo>
                <a:lnTo>
                  <a:pt x="12775" y="0"/>
                </a:lnTo>
                <a:lnTo>
                  <a:pt x="10954" y="1846"/>
                </a:lnTo>
                <a:lnTo>
                  <a:pt x="9132" y="0"/>
                </a:lnTo>
                <a:lnTo>
                  <a:pt x="7322" y="1846"/>
                </a:lnTo>
                <a:lnTo>
                  <a:pt x="5501" y="0"/>
                </a:lnTo>
                <a:lnTo>
                  <a:pt x="3691" y="1846"/>
                </a:lnTo>
                <a:lnTo>
                  <a:pt x="1869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grpSp>
        <p:nvGrpSpPr>
          <p:cNvPr id="285" name="Google Shape;285;p6"/>
          <p:cNvGrpSpPr/>
          <p:nvPr/>
        </p:nvGrpSpPr>
        <p:grpSpPr>
          <a:xfrm>
            <a:off x="11159342" y="5805676"/>
            <a:ext cx="784740" cy="903143"/>
            <a:chOff x="8369505" y="4354255"/>
            <a:chExt cx="588555" cy="677357"/>
          </a:xfrm>
        </p:grpSpPr>
        <p:sp>
          <p:nvSpPr>
            <p:cNvPr id="286" name="Google Shape;286;p6"/>
            <p:cNvSpPr/>
            <p:nvPr/>
          </p:nvSpPr>
          <p:spPr>
            <a:xfrm>
              <a:off x="8881800" y="4888380"/>
              <a:ext cx="38162" cy="32687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1" y="1"/>
                    <a:pt x="1" y="203"/>
                    <a:pt x="1" y="509"/>
                  </a:cubicBezTo>
                  <a:cubicBezTo>
                    <a:pt x="1" y="794"/>
                    <a:pt x="227" y="1021"/>
                    <a:pt x="501" y="1021"/>
                  </a:cubicBezTo>
                  <a:cubicBezTo>
                    <a:pt x="965" y="1021"/>
                    <a:pt x="1191" y="473"/>
                    <a:pt x="870" y="152"/>
                  </a:cubicBezTo>
                  <a:cubicBezTo>
                    <a:pt x="765" y="47"/>
                    <a:pt x="637" y="1"/>
                    <a:pt x="512" y="1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87" name="Google Shape;287;p6"/>
            <p:cNvSpPr/>
            <p:nvPr/>
          </p:nvSpPr>
          <p:spPr>
            <a:xfrm>
              <a:off x="8764403" y="4888380"/>
              <a:ext cx="38162" cy="32687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0" y="1"/>
                    <a:pt x="0" y="203"/>
                    <a:pt x="0" y="509"/>
                  </a:cubicBezTo>
                  <a:cubicBezTo>
                    <a:pt x="0" y="794"/>
                    <a:pt x="227" y="1021"/>
                    <a:pt x="512" y="1021"/>
                  </a:cubicBezTo>
                  <a:cubicBezTo>
                    <a:pt x="965" y="1021"/>
                    <a:pt x="1191" y="473"/>
                    <a:pt x="870" y="152"/>
                  </a:cubicBezTo>
                  <a:cubicBezTo>
                    <a:pt x="765" y="47"/>
                    <a:pt x="637" y="1"/>
                    <a:pt x="512" y="1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88" name="Google Shape;288;p6"/>
            <p:cNvSpPr/>
            <p:nvPr/>
          </p:nvSpPr>
          <p:spPr>
            <a:xfrm>
              <a:off x="8647391" y="4888380"/>
              <a:ext cx="38130" cy="32687"/>
            </a:xfrm>
            <a:custGeom>
              <a:avLst/>
              <a:gdLst/>
              <a:ahLst/>
              <a:cxnLst/>
              <a:rect l="l" t="t" r="r" b="b"/>
              <a:pathLst>
                <a:path w="1191" h="1021" extrusionOk="0">
                  <a:moveTo>
                    <a:pt x="512" y="1"/>
                  </a:moveTo>
                  <a:cubicBezTo>
                    <a:pt x="250" y="1"/>
                    <a:pt x="0" y="203"/>
                    <a:pt x="0" y="509"/>
                  </a:cubicBezTo>
                  <a:cubicBezTo>
                    <a:pt x="0" y="794"/>
                    <a:pt x="226" y="1021"/>
                    <a:pt x="512" y="1021"/>
                  </a:cubicBezTo>
                  <a:cubicBezTo>
                    <a:pt x="965" y="1021"/>
                    <a:pt x="1191" y="473"/>
                    <a:pt x="869" y="152"/>
                  </a:cubicBezTo>
                  <a:cubicBezTo>
                    <a:pt x="765" y="47"/>
                    <a:pt x="637" y="1"/>
                    <a:pt x="512" y="1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89" name="Google Shape;289;p6"/>
            <p:cNvSpPr/>
            <p:nvPr/>
          </p:nvSpPr>
          <p:spPr>
            <a:xfrm>
              <a:off x="8530346" y="4888380"/>
              <a:ext cx="38162" cy="32687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1" y="1"/>
                    <a:pt x="1" y="203"/>
                    <a:pt x="1" y="509"/>
                  </a:cubicBezTo>
                  <a:cubicBezTo>
                    <a:pt x="1" y="794"/>
                    <a:pt x="227" y="1021"/>
                    <a:pt x="513" y="1021"/>
                  </a:cubicBezTo>
                  <a:cubicBezTo>
                    <a:pt x="965" y="1021"/>
                    <a:pt x="1192" y="473"/>
                    <a:pt x="870" y="152"/>
                  </a:cubicBezTo>
                  <a:cubicBezTo>
                    <a:pt x="766" y="47"/>
                    <a:pt x="638" y="1"/>
                    <a:pt x="512" y="1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90" name="Google Shape;290;p6"/>
            <p:cNvSpPr/>
            <p:nvPr/>
          </p:nvSpPr>
          <p:spPr>
            <a:xfrm>
              <a:off x="8413333" y="4888380"/>
              <a:ext cx="38162" cy="32687"/>
            </a:xfrm>
            <a:custGeom>
              <a:avLst/>
              <a:gdLst/>
              <a:ahLst/>
              <a:cxnLst/>
              <a:rect l="l" t="t" r="r" b="b"/>
              <a:pathLst>
                <a:path w="1192" h="1021" extrusionOk="0">
                  <a:moveTo>
                    <a:pt x="512" y="1"/>
                  </a:moveTo>
                  <a:cubicBezTo>
                    <a:pt x="251" y="1"/>
                    <a:pt x="1" y="203"/>
                    <a:pt x="1" y="509"/>
                  </a:cubicBezTo>
                  <a:cubicBezTo>
                    <a:pt x="1" y="794"/>
                    <a:pt x="227" y="1021"/>
                    <a:pt x="501" y="1021"/>
                  </a:cubicBezTo>
                  <a:cubicBezTo>
                    <a:pt x="965" y="1021"/>
                    <a:pt x="1191" y="473"/>
                    <a:pt x="870" y="152"/>
                  </a:cubicBezTo>
                  <a:cubicBezTo>
                    <a:pt x="766" y="47"/>
                    <a:pt x="638" y="1"/>
                    <a:pt x="512" y="1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91" name="Google Shape;291;p6"/>
            <p:cNvSpPr/>
            <p:nvPr/>
          </p:nvSpPr>
          <p:spPr>
            <a:xfrm>
              <a:off x="8881800" y="4777867"/>
              <a:ext cx="38162" cy="33039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4" y="0"/>
                  </a:moveTo>
                  <a:cubicBezTo>
                    <a:pt x="252" y="0"/>
                    <a:pt x="1" y="205"/>
                    <a:pt x="1" y="520"/>
                  </a:cubicBezTo>
                  <a:cubicBezTo>
                    <a:pt x="1" y="794"/>
                    <a:pt x="227" y="1032"/>
                    <a:pt x="501" y="1032"/>
                  </a:cubicBezTo>
                  <a:cubicBezTo>
                    <a:pt x="965" y="1032"/>
                    <a:pt x="1191" y="472"/>
                    <a:pt x="870" y="151"/>
                  </a:cubicBezTo>
                  <a:cubicBezTo>
                    <a:pt x="766" y="47"/>
                    <a:pt x="638" y="0"/>
                    <a:pt x="514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92" name="Google Shape;292;p6"/>
            <p:cNvSpPr/>
            <p:nvPr/>
          </p:nvSpPr>
          <p:spPr>
            <a:xfrm>
              <a:off x="8764403" y="4777867"/>
              <a:ext cx="38162" cy="33039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3" y="0"/>
                  </a:moveTo>
                  <a:cubicBezTo>
                    <a:pt x="251" y="0"/>
                    <a:pt x="0" y="205"/>
                    <a:pt x="0" y="520"/>
                  </a:cubicBezTo>
                  <a:cubicBezTo>
                    <a:pt x="0" y="794"/>
                    <a:pt x="227" y="1032"/>
                    <a:pt x="512" y="1032"/>
                  </a:cubicBezTo>
                  <a:cubicBezTo>
                    <a:pt x="965" y="1032"/>
                    <a:pt x="1191" y="472"/>
                    <a:pt x="870" y="151"/>
                  </a:cubicBezTo>
                  <a:cubicBezTo>
                    <a:pt x="766" y="47"/>
                    <a:pt x="638" y="0"/>
                    <a:pt x="513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93" name="Google Shape;293;p6"/>
            <p:cNvSpPr/>
            <p:nvPr/>
          </p:nvSpPr>
          <p:spPr>
            <a:xfrm>
              <a:off x="8647391" y="4777867"/>
              <a:ext cx="38130" cy="33039"/>
            </a:xfrm>
            <a:custGeom>
              <a:avLst/>
              <a:gdLst/>
              <a:ahLst/>
              <a:cxnLst/>
              <a:rect l="l" t="t" r="r" b="b"/>
              <a:pathLst>
                <a:path w="1191" h="1032" extrusionOk="0">
                  <a:moveTo>
                    <a:pt x="513" y="0"/>
                  </a:moveTo>
                  <a:cubicBezTo>
                    <a:pt x="251" y="0"/>
                    <a:pt x="0" y="205"/>
                    <a:pt x="0" y="520"/>
                  </a:cubicBezTo>
                  <a:cubicBezTo>
                    <a:pt x="0" y="794"/>
                    <a:pt x="226" y="1032"/>
                    <a:pt x="512" y="1032"/>
                  </a:cubicBezTo>
                  <a:cubicBezTo>
                    <a:pt x="965" y="1032"/>
                    <a:pt x="1191" y="472"/>
                    <a:pt x="869" y="151"/>
                  </a:cubicBezTo>
                  <a:cubicBezTo>
                    <a:pt x="766" y="47"/>
                    <a:pt x="638" y="0"/>
                    <a:pt x="513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94" name="Google Shape;294;p6"/>
            <p:cNvSpPr/>
            <p:nvPr/>
          </p:nvSpPr>
          <p:spPr>
            <a:xfrm>
              <a:off x="8530346" y="4777867"/>
              <a:ext cx="38162" cy="33039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4" y="0"/>
                  </a:moveTo>
                  <a:cubicBezTo>
                    <a:pt x="252" y="0"/>
                    <a:pt x="1" y="205"/>
                    <a:pt x="1" y="520"/>
                  </a:cubicBezTo>
                  <a:cubicBezTo>
                    <a:pt x="1" y="794"/>
                    <a:pt x="227" y="1032"/>
                    <a:pt x="513" y="1032"/>
                  </a:cubicBezTo>
                  <a:cubicBezTo>
                    <a:pt x="965" y="1032"/>
                    <a:pt x="1192" y="472"/>
                    <a:pt x="870" y="151"/>
                  </a:cubicBezTo>
                  <a:cubicBezTo>
                    <a:pt x="766" y="47"/>
                    <a:pt x="639" y="0"/>
                    <a:pt x="514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95" name="Google Shape;295;p6"/>
            <p:cNvSpPr/>
            <p:nvPr/>
          </p:nvSpPr>
          <p:spPr>
            <a:xfrm>
              <a:off x="8413333" y="4777867"/>
              <a:ext cx="38162" cy="33039"/>
            </a:xfrm>
            <a:custGeom>
              <a:avLst/>
              <a:gdLst/>
              <a:ahLst/>
              <a:cxnLst/>
              <a:rect l="l" t="t" r="r" b="b"/>
              <a:pathLst>
                <a:path w="1192" h="1032" extrusionOk="0">
                  <a:moveTo>
                    <a:pt x="514" y="0"/>
                  </a:moveTo>
                  <a:cubicBezTo>
                    <a:pt x="252" y="0"/>
                    <a:pt x="1" y="205"/>
                    <a:pt x="1" y="520"/>
                  </a:cubicBezTo>
                  <a:cubicBezTo>
                    <a:pt x="1" y="794"/>
                    <a:pt x="227" y="1032"/>
                    <a:pt x="501" y="1032"/>
                  </a:cubicBezTo>
                  <a:cubicBezTo>
                    <a:pt x="965" y="1032"/>
                    <a:pt x="1191" y="472"/>
                    <a:pt x="870" y="151"/>
                  </a:cubicBezTo>
                  <a:cubicBezTo>
                    <a:pt x="766" y="47"/>
                    <a:pt x="639" y="0"/>
                    <a:pt x="514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96" name="Google Shape;296;p6"/>
            <p:cNvSpPr/>
            <p:nvPr/>
          </p:nvSpPr>
          <p:spPr>
            <a:xfrm>
              <a:off x="8881800" y="4998637"/>
              <a:ext cx="38162" cy="32975"/>
            </a:xfrm>
            <a:custGeom>
              <a:avLst/>
              <a:gdLst/>
              <a:ahLst/>
              <a:cxnLst/>
              <a:rect l="l" t="t" r="r" b="b"/>
              <a:pathLst>
                <a:path w="1192" h="1030" extrusionOk="0">
                  <a:moveTo>
                    <a:pt x="519" y="0"/>
                  </a:moveTo>
                  <a:cubicBezTo>
                    <a:pt x="255" y="0"/>
                    <a:pt x="1" y="209"/>
                    <a:pt x="1" y="518"/>
                  </a:cubicBezTo>
                  <a:cubicBezTo>
                    <a:pt x="1" y="791"/>
                    <a:pt x="227" y="1029"/>
                    <a:pt x="501" y="1029"/>
                  </a:cubicBezTo>
                  <a:cubicBezTo>
                    <a:pt x="965" y="1029"/>
                    <a:pt x="1191" y="470"/>
                    <a:pt x="870" y="148"/>
                  </a:cubicBezTo>
                  <a:cubicBezTo>
                    <a:pt x="767" y="46"/>
                    <a:pt x="642" y="0"/>
                    <a:pt x="519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97" name="Google Shape;297;p6"/>
            <p:cNvSpPr/>
            <p:nvPr/>
          </p:nvSpPr>
          <p:spPr>
            <a:xfrm>
              <a:off x="8764403" y="4998637"/>
              <a:ext cx="38162" cy="32975"/>
            </a:xfrm>
            <a:custGeom>
              <a:avLst/>
              <a:gdLst/>
              <a:ahLst/>
              <a:cxnLst/>
              <a:rect l="l" t="t" r="r" b="b"/>
              <a:pathLst>
                <a:path w="1192" h="1030" extrusionOk="0">
                  <a:moveTo>
                    <a:pt x="519" y="0"/>
                  </a:moveTo>
                  <a:cubicBezTo>
                    <a:pt x="255" y="0"/>
                    <a:pt x="0" y="209"/>
                    <a:pt x="0" y="518"/>
                  </a:cubicBezTo>
                  <a:cubicBezTo>
                    <a:pt x="0" y="791"/>
                    <a:pt x="239" y="1029"/>
                    <a:pt x="512" y="1029"/>
                  </a:cubicBezTo>
                  <a:cubicBezTo>
                    <a:pt x="965" y="1029"/>
                    <a:pt x="1191" y="470"/>
                    <a:pt x="870" y="148"/>
                  </a:cubicBezTo>
                  <a:cubicBezTo>
                    <a:pt x="767" y="46"/>
                    <a:pt x="642" y="0"/>
                    <a:pt x="519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98" name="Google Shape;298;p6"/>
            <p:cNvSpPr/>
            <p:nvPr/>
          </p:nvSpPr>
          <p:spPr>
            <a:xfrm>
              <a:off x="8647391" y="4998637"/>
              <a:ext cx="38130" cy="32975"/>
            </a:xfrm>
            <a:custGeom>
              <a:avLst/>
              <a:gdLst/>
              <a:ahLst/>
              <a:cxnLst/>
              <a:rect l="l" t="t" r="r" b="b"/>
              <a:pathLst>
                <a:path w="1191" h="1030" extrusionOk="0">
                  <a:moveTo>
                    <a:pt x="518" y="0"/>
                  </a:moveTo>
                  <a:cubicBezTo>
                    <a:pt x="255" y="0"/>
                    <a:pt x="0" y="209"/>
                    <a:pt x="0" y="518"/>
                  </a:cubicBezTo>
                  <a:cubicBezTo>
                    <a:pt x="0" y="791"/>
                    <a:pt x="226" y="1029"/>
                    <a:pt x="512" y="1029"/>
                  </a:cubicBezTo>
                  <a:cubicBezTo>
                    <a:pt x="965" y="1029"/>
                    <a:pt x="1191" y="470"/>
                    <a:pt x="869" y="148"/>
                  </a:cubicBezTo>
                  <a:cubicBezTo>
                    <a:pt x="767" y="46"/>
                    <a:pt x="642" y="0"/>
                    <a:pt x="518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299" name="Google Shape;299;p6"/>
            <p:cNvSpPr/>
            <p:nvPr/>
          </p:nvSpPr>
          <p:spPr>
            <a:xfrm>
              <a:off x="8530346" y="4998637"/>
              <a:ext cx="38162" cy="32975"/>
            </a:xfrm>
            <a:custGeom>
              <a:avLst/>
              <a:gdLst/>
              <a:ahLst/>
              <a:cxnLst/>
              <a:rect l="l" t="t" r="r" b="b"/>
              <a:pathLst>
                <a:path w="1192" h="1030" extrusionOk="0">
                  <a:moveTo>
                    <a:pt x="519" y="0"/>
                  </a:moveTo>
                  <a:cubicBezTo>
                    <a:pt x="255" y="0"/>
                    <a:pt x="1" y="209"/>
                    <a:pt x="1" y="518"/>
                  </a:cubicBezTo>
                  <a:cubicBezTo>
                    <a:pt x="1" y="791"/>
                    <a:pt x="227" y="1029"/>
                    <a:pt x="513" y="1029"/>
                  </a:cubicBezTo>
                  <a:cubicBezTo>
                    <a:pt x="965" y="1029"/>
                    <a:pt x="1192" y="470"/>
                    <a:pt x="870" y="148"/>
                  </a:cubicBezTo>
                  <a:cubicBezTo>
                    <a:pt x="768" y="46"/>
                    <a:pt x="642" y="0"/>
                    <a:pt x="519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00" name="Google Shape;300;p6"/>
            <p:cNvSpPr/>
            <p:nvPr/>
          </p:nvSpPr>
          <p:spPr>
            <a:xfrm>
              <a:off x="8413333" y="4998637"/>
              <a:ext cx="38162" cy="32975"/>
            </a:xfrm>
            <a:custGeom>
              <a:avLst/>
              <a:gdLst/>
              <a:ahLst/>
              <a:cxnLst/>
              <a:rect l="l" t="t" r="r" b="b"/>
              <a:pathLst>
                <a:path w="1192" h="1030" extrusionOk="0">
                  <a:moveTo>
                    <a:pt x="519" y="0"/>
                  </a:moveTo>
                  <a:cubicBezTo>
                    <a:pt x="255" y="0"/>
                    <a:pt x="1" y="209"/>
                    <a:pt x="1" y="518"/>
                  </a:cubicBezTo>
                  <a:cubicBezTo>
                    <a:pt x="1" y="791"/>
                    <a:pt x="227" y="1029"/>
                    <a:pt x="501" y="1029"/>
                  </a:cubicBezTo>
                  <a:cubicBezTo>
                    <a:pt x="965" y="1029"/>
                    <a:pt x="1191" y="470"/>
                    <a:pt x="870" y="148"/>
                  </a:cubicBezTo>
                  <a:cubicBezTo>
                    <a:pt x="768" y="46"/>
                    <a:pt x="642" y="0"/>
                    <a:pt x="519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01" name="Google Shape;301;p6"/>
            <p:cNvSpPr/>
            <p:nvPr/>
          </p:nvSpPr>
          <p:spPr>
            <a:xfrm>
              <a:off x="8369505" y="4354255"/>
              <a:ext cx="585138" cy="79685"/>
            </a:xfrm>
            <a:custGeom>
              <a:avLst/>
              <a:gdLst/>
              <a:ahLst/>
              <a:cxnLst/>
              <a:rect l="l" t="t" r="r" b="b"/>
              <a:pathLst>
                <a:path w="18277" h="2489" extrusionOk="0">
                  <a:moveTo>
                    <a:pt x="1882" y="0"/>
                  </a:moveTo>
                  <a:lnTo>
                    <a:pt x="1" y="1893"/>
                  </a:lnTo>
                  <a:lnTo>
                    <a:pt x="334" y="2215"/>
                  </a:lnTo>
                  <a:lnTo>
                    <a:pt x="1882" y="655"/>
                  </a:lnTo>
                  <a:lnTo>
                    <a:pt x="3691" y="2489"/>
                  </a:lnTo>
                  <a:lnTo>
                    <a:pt x="5513" y="655"/>
                  </a:lnTo>
                  <a:lnTo>
                    <a:pt x="7323" y="2489"/>
                  </a:lnTo>
                  <a:lnTo>
                    <a:pt x="9145" y="655"/>
                  </a:lnTo>
                  <a:lnTo>
                    <a:pt x="10966" y="2489"/>
                  </a:lnTo>
                  <a:lnTo>
                    <a:pt x="12776" y="655"/>
                  </a:lnTo>
                  <a:lnTo>
                    <a:pt x="14598" y="2489"/>
                  </a:lnTo>
                  <a:lnTo>
                    <a:pt x="16407" y="655"/>
                  </a:lnTo>
                  <a:lnTo>
                    <a:pt x="17955" y="2215"/>
                  </a:lnTo>
                  <a:lnTo>
                    <a:pt x="18277" y="1893"/>
                  </a:lnTo>
                  <a:lnTo>
                    <a:pt x="16407" y="0"/>
                  </a:lnTo>
                  <a:lnTo>
                    <a:pt x="14598" y="1834"/>
                  </a:lnTo>
                  <a:lnTo>
                    <a:pt x="12776" y="0"/>
                  </a:lnTo>
                  <a:lnTo>
                    <a:pt x="10966" y="1846"/>
                  </a:lnTo>
                  <a:lnTo>
                    <a:pt x="9145" y="0"/>
                  </a:lnTo>
                  <a:lnTo>
                    <a:pt x="7323" y="1834"/>
                  </a:lnTo>
                  <a:lnTo>
                    <a:pt x="5513" y="0"/>
                  </a:lnTo>
                  <a:lnTo>
                    <a:pt x="3691" y="1846"/>
                  </a:lnTo>
                  <a:lnTo>
                    <a:pt x="1882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02" name="Google Shape;302;p6"/>
            <p:cNvSpPr/>
            <p:nvPr/>
          </p:nvSpPr>
          <p:spPr>
            <a:xfrm>
              <a:off x="8834931" y="4507091"/>
              <a:ext cx="123130" cy="123162"/>
            </a:xfrm>
            <a:custGeom>
              <a:avLst/>
              <a:gdLst/>
              <a:ahLst/>
              <a:cxnLst/>
              <a:rect l="l" t="t" r="r" b="b"/>
              <a:pathLst>
                <a:path w="3846" h="3847" extrusionOk="0">
                  <a:moveTo>
                    <a:pt x="1560" y="1"/>
                  </a:moveTo>
                  <a:lnTo>
                    <a:pt x="1560" y="1560"/>
                  </a:lnTo>
                  <a:lnTo>
                    <a:pt x="0" y="1560"/>
                  </a:lnTo>
                  <a:lnTo>
                    <a:pt x="0" y="2287"/>
                  </a:lnTo>
                  <a:lnTo>
                    <a:pt x="1560" y="2287"/>
                  </a:lnTo>
                  <a:lnTo>
                    <a:pt x="1560" y="3846"/>
                  </a:lnTo>
                  <a:lnTo>
                    <a:pt x="2286" y="3846"/>
                  </a:lnTo>
                  <a:lnTo>
                    <a:pt x="2286" y="2287"/>
                  </a:lnTo>
                  <a:lnTo>
                    <a:pt x="3846" y="2287"/>
                  </a:lnTo>
                  <a:lnTo>
                    <a:pt x="3846" y="1560"/>
                  </a:lnTo>
                  <a:lnTo>
                    <a:pt x="2286" y="1560"/>
                  </a:lnTo>
                  <a:lnTo>
                    <a:pt x="2286" y="1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303" name="Google Shape;303;p6"/>
          <p:cNvSpPr txBox="1">
            <a:spLocks noGrp="1"/>
          </p:cNvSpPr>
          <p:nvPr>
            <p:ph type="subTitle" idx="1"/>
          </p:nvPr>
        </p:nvSpPr>
        <p:spPr>
          <a:xfrm>
            <a:off x="4157767" y="3778884"/>
            <a:ext cx="2456800" cy="9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666"/>
            </a:lvl1pPr>
            <a:lvl2pPr lvl="1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2133"/>
              </a:spcBef>
              <a:spcAft>
                <a:spcPts val="2133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304" name="Google Shape;304;p6"/>
          <p:cNvSpPr txBox="1">
            <a:spLocks noGrp="1"/>
          </p:cNvSpPr>
          <p:nvPr>
            <p:ph type="subTitle" idx="2"/>
          </p:nvPr>
        </p:nvSpPr>
        <p:spPr>
          <a:xfrm>
            <a:off x="4157767" y="3330484"/>
            <a:ext cx="2456800" cy="4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Font typeface="Libre Franklin Thin"/>
              <a:buNone/>
              <a:defRPr sz="2666">
                <a:latin typeface="Libre Franklin Thin"/>
                <a:ea typeface="Libre Franklin Thin"/>
                <a:cs typeface="Libre Franklin Thin"/>
                <a:sym typeface="Libre Franklin Thin"/>
              </a:defRPr>
            </a:lvl1pPr>
            <a:lvl2pPr lvl="1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2pPr>
            <a:lvl3pPr lvl="2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3pPr>
            <a:lvl4pPr lvl="3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4pPr>
            <a:lvl5pPr lvl="4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5pPr>
            <a:lvl6pPr lvl="5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6pPr>
            <a:lvl7pPr lvl="6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7pPr>
            <a:lvl8pPr lvl="7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8pPr>
            <a:lvl9pPr lvl="8">
              <a:spcBef>
                <a:spcPts val="2133"/>
              </a:spcBef>
              <a:spcAft>
                <a:spcPts val="2133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9pPr>
          </a:lstStyle>
          <a:p>
            <a:endParaRPr/>
          </a:p>
        </p:txBody>
      </p:sp>
      <p:sp>
        <p:nvSpPr>
          <p:cNvPr id="305" name="Google Shape;305;p6"/>
          <p:cNvSpPr txBox="1">
            <a:spLocks noGrp="1"/>
          </p:cNvSpPr>
          <p:nvPr>
            <p:ph type="subTitle" idx="3"/>
          </p:nvPr>
        </p:nvSpPr>
        <p:spPr>
          <a:xfrm>
            <a:off x="950967" y="3778884"/>
            <a:ext cx="2456800" cy="9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6"/>
            </a:lvl1pPr>
            <a:lvl2pPr lvl="1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306" name="Google Shape;306;p6"/>
          <p:cNvSpPr txBox="1">
            <a:spLocks noGrp="1"/>
          </p:cNvSpPr>
          <p:nvPr>
            <p:ph type="subTitle" idx="4"/>
          </p:nvPr>
        </p:nvSpPr>
        <p:spPr>
          <a:xfrm>
            <a:off x="950967" y="3330484"/>
            <a:ext cx="2456800" cy="4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Libre Franklin Thin"/>
              <a:buNone/>
              <a:defRPr sz="2666">
                <a:latin typeface="Libre Franklin Thin"/>
                <a:ea typeface="Libre Franklin Thin"/>
                <a:cs typeface="Libre Franklin Thin"/>
                <a:sym typeface="Libre Franklin Thin"/>
              </a:defRPr>
            </a:lvl1pPr>
            <a:lvl2pPr lvl="1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9pPr>
          </a:lstStyle>
          <a:p>
            <a:endParaRPr/>
          </a:p>
        </p:txBody>
      </p:sp>
      <p:sp>
        <p:nvSpPr>
          <p:cNvPr id="307" name="Google Shape;307;p6"/>
          <p:cNvSpPr txBox="1">
            <a:spLocks noGrp="1"/>
          </p:cNvSpPr>
          <p:nvPr>
            <p:ph type="title"/>
          </p:nvPr>
        </p:nvSpPr>
        <p:spPr>
          <a:xfrm>
            <a:off x="950967" y="719334"/>
            <a:ext cx="5663600" cy="9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667789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Whoa!">
  <p:cSld name="Whoa!">
    <p:spTree>
      <p:nvGrpSpPr>
        <p:cNvPr id="1" name="Shape 1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2" name="Google Shape;1182;p32"/>
          <p:cNvGrpSpPr/>
          <p:nvPr/>
        </p:nvGrpSpPr>
        <p:grpSpPr>
          <a:xfrm flipH="1">
            <a:off x="5909578" y="5375854"/>
            <a:ext cx="372841" cy="346406"/>
            <a:chOff x="6672" y="3464315"/>
            <a:chExt cx="279631" cy="259804"/>
          </a:xfrm>
        </p:grpSpPr>
        <p:sp>
          <p:nvSpPr>
            <p:cNvPr id="1183" name="Google Shape;1183;p32"/>
            <p:cNvSpPr/>
            <p:nvPr/>
          </p:nvSpPr>
          <p:spPr>
            <a:xfrm>
              <a:off x="246938" y="3577534"/>
              <a:ext cx="39365" cy="33526"/>
            </a:xfrm>
            <a:custGeom>
              <a:avLst/>
              <a:gdLst/>
              <a:ahLst/>
              <a:cxnLst/>
              <a:rect l="l" t="t" r="r" b="b"/>
              <a:pathLst>
                <a:path w="1227" h="1045" extrusionOk="0">
                  <a:moveTo>
                    <a:pt x="526" y="1"/>
                  </a:moveTo>
                  <a:cubicBezTo>
                    <a:pt x="257" y="1"/>
                    <a:pt x="1" y="206"/>
                    <a:pt x="1" y="520"/>
                  </a:cubicBezTo>
                  <a:cubicBezTo>
                    <a:pt x="1" y="806"/>
                    <a:pt x="239" y="1044"/>
                    <a:pt x="524" y="1044"/>
                  </a:cubicBezTo>
                  <a:cubicBezTo>
                    <a:pt x="989" y="1044"/>
                    <a:pt x="1227" y="484"/>
                    <a:pt x="894" y="151"/>
                  </a:cubicBezTo>
                  <a:cubicBezTo>
                    <a:pt x="786" y="47"/>
                    <a:pt x="655" y="1"/>
                    <a:pt x="52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84" name="Google Shape;1184;p32"/>
            <p:cNvSpPr/>
            <p:nvPr/>
          </p:nvSpPr>
          <p:spPr>
            <a:xfrm>
              <a:off x="126982" y="3577534"/>
              <a:ext cx="39012" cy="33526"/>
            </a:xfrm>
            <a:custGeom>
              <a:avLst/>
              <a:gdLst/>
              <a:ahLst/>
              <a:cxnLst/>
              <a:rect l="l" t="t" r="r" b="b"/>
              <a:pathLst>
                <a:path w="1216" h="1045" extrusionOk="0">
                  <a:moveTo>
                    <a:pt x="527" y="1"/>
                  </a:moveTo>
                  <a:cubicBezTo>
                    <a:pt x="257" y="1"/>
                    <a:pt x="1" y="206"/>
                    <a:pt x="1" y="520"/>
                  </a:cubicBezTo>
                  <a:cubicBezTo>
                    <a:pt x="1" y="806"/>
                    <a:pt x="227" y="1044"/>
                    <a:pt x="525" y="1044"/>
                  </a:cubicBezTo>
                  <a:cubicBezTo>
                    <a:pt x="989" y="1044"/>
                    <a:pt x="1215" y="484"/>
                    <a:pt x="894" y="151"/>
                  </a:cubicBezTo>
                  <a:cubicBezTo>
                    <a:pt x="786" y="47"/>
                    <a:pt x="655" y="1"/>
                    <a:pt x="52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85" name="Google Shape;1185;p32"/>
            <p:cNvSpPr/>
            <p:nvPr/>
          </p:nvSpPr>
          <p:spPr>
            <a:xfrm>
              <a:off x="6672" y="3577374"/>
              <a:ext cx="39365" cy="33687"/>
            </a:xfrm>
            <a:custGeom>
              <a:avLst/>
              <a:gdLst/>
              <a:ahLst/>
              <a:cxnLst/>
              <a:rect l="l" t="t" r="r" b="b"/>
              <a:pathLst>
                <a:path w="1227" h="1050" extrusionOk="0">
                  <a:moveTo>
                    <a:pt x="531" y="0"/>
                  </a:moveTo>
                  <a:cubicBezTo>
                    <a:pt x="262" y="0"/>
                    <a:pt x="1" y="211"/>
                    <a:pt x="1" y="525"/>
                  </a:cubicBezTo>
                  <a:cubicBezTo>
                    <a:pt x="1" y="811"/>
                    <a:pt x="239" y="1049"/>
                    <a:pt x="524" y="1049"/>
                  </a:cubicBezTo>
                  <a:cubicBezTo>
                    <a:pt x="989" y="1049"/>
                    <a:pt x="1227" y="489"/>
                    <a:pt x="893" y="156"/>
                  </a:cubicBezTo>
                  <a:cubicBezTo>
                    <a:pt x="790" y="48"/>
                    <a:pt x="660" y="0"/>
                    <a:pt x="5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86" name="Google Shape;1186;p32"/>
            <p:cNvSpPr/>
            <p:nvPr/>
          </p:nvSpPr>
          <p:spPr>
            <a:xfrm>
              <a:off x="246938" y="3464315"/>
              <a:ext cx="39365" cy="33655"/>
            </a:xfrm>
            <a:custGeom>
              <a:avLst/>
              <a:gdLst/>
              <a:ahLst/>
              <a:cxnLst/>
              <a:rect l="l" t="t" r="r" b="b"/>
              <a:pathLst>
                <a:path w="1227" h="1049" extrusionOk="0">
                  <a:moveTo>
                    <a:pt x="526" y="0"/>
                  </a:moveTo>
                  <a:cubicBezTo>
                    <a:pt x="257" y="0"/>
                    <a:pt x="1" y="211"/>
                    <a:pt x="1" y="525"/>
                  </a:cubicBezTo>
                  <a:cubicBezTo>
                    <a:pt x="1" y="811"/>
                    <a:pt x="239" y="1049"/>
                    <a:pt x="524" y="1049"/>
                  </a:cubicBezTo>
                  <a:cubicBezTo>
                    <a:pt x="989" y="1049"/>
                    <a:pt x="1227" y="489"/>
                    <a:pt x="894" y="156"/>
                  </a:cubicBezTo>
                  <a:cubicBezTo>
                    <a:pt x="786" y="48"/>
                    <a:pt x="654" y="0"/>
                    <a:pt x="52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87" name="Google Shape;1187;p32"/>
            <p:cNvSpPr/>
            <p:nvPr/>
          </p:nvSpPr>
          <p:spPr>
            <a:xfrm>
              <a:off x="126982" y="3464315"/>
              <a:ext cx="39012" cy="33655"/>
            </a:xfrm>
            <a:custGeom>
              <a:avLst/>
              <a:gdLst/>
              <a:ahLst/>
              <a:cxnLst/>
              <a:rect l="l" t="t" r="r" b="b"/>
              <a:pathLst>
                <a:path w="1216" h="1049" extrusionOk="0">
                  <a:moveTo>
                    <a:pt x="523" y="0"/>
                  </a:moveTo>
                  <a:cubicBezTo>
                    <a:pt x="257" y="0"/>
                    <a:pt x="1" y="211"/>
                    <a:pt x="1" y="525"/>
                  </a:cubicBezTo>
                  <a:cubicBezTo>
                    <a:pt x="1" y="811"/>
                    <a:pt x="227" y="1049"/>
                    <a:pt x="525" y="1049"/>
                  </a:cubicBezTo>
                  <a:cubicBezTo>
                    <a:pt x="989" y="1049"/>
                    <a:pt x="1215" y="489"/>
                    <a:pt x="882" y="156"/>
                  </a:cubicBezTo>
                  <a:cubicBezTo>
                    <a:pt x="778" y="48"/>
                    <a:pt x="649" y="0"/>
                    <a:pt x="52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88" name="Google Shape;1188;p32"/>
            <p:cNvSpPr/>
            <p:nvPr/>
          </p:nvSpPr>
          <p:spPr>
            <a:xfrm>
              <a:off x="6672" y="3464315"/>
              <a:ext cx="39365" cy="33655"/>
            </a:xfrm>
            <a:custGeom>
              <a:avLst/>
              <a:gdLst/>
              <a:ahLst/>
              <a:cxnLst/>
              <a:rect l="l" t="t" r="r" b="b"/>
              <a:pathLst>
                <a:path w="1227" h="1049" extrusionOk="0">
                  <a:moveTo>
                    <a:pt x="531" y="0"/>
                  </a:moveTo>
                  <a:cubicBezTo>
                    <a:pt x="262" y="0"/>
                    <a:pt x="1" y="211"/>
                    <a:pt x="1" y="525"/>
                  </a:cubicBezTo>
                  <a:cubicBezTo>
                    <a:pt x="1" y="811"/>
                    <a:pt x="239" y="1049"/>
                    <a:pt x="524" y="1049"/>
                  </a:cubicBezTo>
                  <a:cubicBezTo>
                    <a:pt x="989" y="1049"/>
                    <a:pt x="1227" y="489"/>
                    <a:pt x="893" y="156"/>
                  </a:cubicBezTo>
                  <a:cubicBezTo>
                    <a:pt x="790" y="48"/>
                    <a:pt x="660" y="0"/>
                    <a:pt x="5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89" name="Google Shape;1189;p32"/>
            <p:cNvSpPr/>
            <p:nvPr/>
          </p:nvSpPr>
          <p:spPr>
            <a:xfrm>
              <a:off x="246938" y="3690721"/>
              <a:ext cx="39365" cy="33398"/>
            </a:xfrm>
            <a:custGeom>
              <a:avLst/>
              <a:gdLst/>
              <a:ahLst/>
              <a:cxnLst/>
              <a:rect l="l" t="t" r="r" b="b"/>
              <a:pathLst>
                <a:path w="1227" h="1041" extrusionOk="0">
                  <a:moveTo>
                    <a:pt x="521" y="1"/>
                  </a:moveTo>
                  <a:cubicBezTo>
                    <a:pt x="254" y="1"/>
                    <a:pt x="1" y="208"/>
                    <a:pt x="1" y="528"/>
                  </a:cubicBezTo>
                  <a:cubicBezTo>
                    <a:pt x="1" y="814"/>
                    <a:pt x="239" y="1040"/>
                    <a:pt x="524" y="1040"/>
                  </a:cubicBezTo>
                  <a:cubicBezTo>
                    <a:pt x="989" y="1040"/>
                    <a:pt x="1227" y="481"/>
                    <a:pt x="894" y="159"/>
                  </a:cubicBezTo>
                  <a:cubicBezTo>
                    <a:pt x="784" y="50"/>
                    <a:pt x="651" y="1"/>
                    <a:pt x="52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90" name="Google Shape;1190;p32"/>
            <p:cNvSpPr/>
            <p:nvPr/>
          </p:nvSpPr>
          <p:spPr>
            <a:xfrm>
              <a:off x="126982" y="3690625"/>
              <a:ext cx="39012" cy="33494"/>
            </a:xfrm>
            <a:custGeom>
              <a:avLst/>
              <a:gdLst/>
              <a:ahLst/>
              <a:cxnLst/>
              <a:rect l="l" t="t" r="r" b="b"/>
              <a:pathLst>
                <a:path w="1216" h="1044" extrusionOk="0">
                  <a:moveTo>
                    <a:pt x="525" y="0"/>
                  </a:moveTo>
                  <a:cubicBezTo>
                    <a:pt x="259" y="0"/>
                    <a:pt x="1" y="208"/>
                    <a:pt x="1" y="531"/>
                  </a:cubicBezTo>
                  <a:cubicBezTo>
                    <a:pt x="1" y="817"/>
                    <a:pt x="227" y="1043"/>
                    <a:pt x="525" y="1043"/>
                  </a:cubicBezTo>
                  <a:cubicBezTo>
                    <a:pt x="989" y="1043"/>
                    <a:pt x="1215" y="484"/>
                    <a:pt x="882" y="150"/>
                  </a:cubicBezTo>
                  <a:cubicBezTo>
                    <a:pt x="779" y="47"/>
                    <a:pt x="651" y="0"/>
                    <a:pt x="52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91" name="Google Shape;1191;p32"/>
            <p:cNvSpPr/>
            <p:nvPr/>
          </p:nvSpPr>
          <p:spPr>
            <a:xfrm>
              <a:off x="6672" y="3690625"/>
              <a:ext cx="39365" cy="33494"/>
            </a:xfrm>
            <a:custGeom>
              <a:avLst/>
              <a:gdLst/>
              <a:ahLst/>
              <a:cxnLst/>
              <a:rect l="l" t="t" r="r" b="b"/>
              <a:pathLst>
                <a:path w="1227" h="1044" extrusionOk="0">
                  <a:moveTo>
                    <a:pt x="528" y="0"/>
                  </a:moveTo>
                  <a:cubicBezTo>
                    <a:pt x="258" y="0"/>
                    <a:pt x="1" y="208"/>
                    <a:pt x="1" y="531"/>
                  </a:cubicBezTo>
                  <a:cubicBezTo>
                    <a:pt x="1" y="817"/>
                    <a:pt x="239" y="1043"/>
                    <a:pt x="524" y="1043"/>
                  </a:cubicBezTo>
                  <a:cubicBezTo>
                    <a:pt x="989" y="1043"/>
                    <a:pt x="1227" y="484"/>
                    <a:pt x="893" y="150"/>
                  </a:cubicBezTo>
                  <a:cubicBezTo>
                    <a:pt x="786" y="47"/>
                    <a:pt x="656" y="0"/>
                    <a:pt x="5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1192" name="Google Shape;1192;p32"/>
          <p:cNvSpPr/>
          <p:nvPr/>
        </p:nvSpPr>
        <p:spPr>
          <a:xfrm flipH="1">
            <a:off x="149949" y="6074207"/>
            <a:ext cx="141633" cy="141120"/>
          </a:xfrm>
          <a:custGeom>
            <a:avLst/>
            <a:gdLst/>
            <a:ahLst/>
            <a:cxnLst/>
            <a:rect l="l" t="t" r="r" b="b"/>
            <a:pathLst>
              <a:path w="3311" h="3299" extrusionOk="0">
                <a:moveTo>
                  <a:pt x="525" y="1"/>
                </a:moveTo>
                <a:lnTo>
                  <a:pt x="1" y="524"/>
                </a:lnTo>
                <a:lnTo>
                  <a:pt x="1132" y="1656"/>
                </a:lnTo>
                <a:lnTo>
                  <a:pt x="1" y="2775"/>
                </a:lnTo>
                <a:lnTo>
                  <a:pt x="525" y="3299"/>
                </a:lnTo>
                <a:lnTo>
                  <a:pt x="1656" y="2179"/>
                </a:lnTo>
                <a:lnTo>
                  <a:pt x="2775" y="3299"/>
                </a:lnTo>
                <a:lnTo>
                  <a:pt x="3311" y="2775"/>
                </a:lnTo>
                <a:lnTo>
                  <a:pt x="2180" y="1656"/>
                </a:lnTo>
                <a:lnTo>
                  <a:pt x="3311" y="524"/>
                </a:lnTo>
                <a:lnTo>
                  <a:pt x="2775" y="1"/>
                </a:lnTo>
                <a:lnTo>
                  <a:pt x="1656" y="1132"/>
                </a:lnTo>
                <a:lnTo>
                  <a:pt x="525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1193" name="Google Shape;1193;p32"/>
          <p:cNvSpPr/>
          <p:nvPr/>
        </p:nvSpPr>
        <p:spPr>
          <a:xfrm flipH="1">
            <a:off x="11843621" y="285828"/>
            <a:ext cx="108296" cy="108296"/>
          </a:xfrm>
          <a:custGeom>
            <a:avLst/>
            <a:gdLst/>
            <a:ahLst/>
            <a:cxnLst/>
            <a:rect l="l" t="t" r="r" b="b"/>
            <a:pathLst>
              <a:path w="2537" h="2537" extrusionOk="0">
                <a:moveTo>
                  <a:pt x="1" y="1"/>
                </a:moveTo>
                <a:lnTo>
                  <a:pt x="1" y="2537"/>
                </a:lnTo>
                <a:lnTo>
                  <a:pt x="2537" y="2537"/>
                </a:lnTo>
                <a:lnTo>
                  <a:pt x="2537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1194" name="Google Shape;1194;p32"/>
          <p:cNvSpPr/>
          <p:nvPr/>
        </p:nvSpPr>
        <p:spPr>
          <a:xfrm flipH="1">
            <a:off x="10930302" y="288904"/>
            <a:ext cx="780184" cy="106247"/>
          </a:xfrm>
          <a:custGeom>
            <a:avLst/>
            <a:gdLst/>
            <a:ahLst/>
            <a:cxnLst/>
            <a:rect l="l" t="t" r="r" b="b"/>
            <a:pathLst>
              <a:path w="18277" h="2489" extrusionOk="0">
                <a:moveTo>
                  <a:pt x="1869" y="0"/>
                </a:moveTo>
                <a:lnTo>
                  <a:pt x="0" y="1893"/>
                </a:lnTo>
                <a:lnTo>
                  <a:pt x="322" y="2215"/>
                </a:lnTo>
                <a:lnTo>
                  <a:pt x="1869" y="655"/>
                </a:lnTo>
                <a:lnTo>
                  <a:pt x="3691" y="2488"/>
                </a:lnTo>
                <a:lnTo>
                  <a:pt x="5501" y="655"/>
                </a:lnTo>
                <a:lnTo>
                  <a:pt x="7322" y="2488"/>
                </a:lnTo>
                <a:lnTo>
                  <a:pt x="9144" y="655"/>
                </a:lnTo>
                <a:lnTo>
                  <a:pt x="10954" y="2488"/>
                </a:lnTo>
                <a:lnTo>
                  <a:pt x="12775" y="655"/>
                </a:lnTo>
                <a:lnTo>
                  <a:pt x="14585" y="2488"/>
                </a:lnTo>
                <a:lnTo>
                  <a:pt x="16407" y="655"/>
                </a:lnTo>
                <a:lnTo>
                  <a:pt x="17955" y="2215"/>
                </a:lnTo>
                <a:lnTo>
                  <a:pt x="18276" y="1893"/>
                </a:lnTo>
                <a:lnTo>
                  <a:pt x="16407" y="0"/>
                </a:lnTo>
                <a:lnTo>
                  <a:pt x="14585" y="1846"/>
                </a:lnTo>
                <a:lnTo>
                  <a:pt x="12775" y="0"/>
                </a:lnTo>
                <a:lnTo>
                  <a:pt x="10954" y="1846"/>
                </a:lnTo>
                <a:lnTo>
                  <a:pt x="9132" y="0"/>
                </a:lnTo>
                <a:lnTo>
                  <a:pt x="7322" y="1846"/>
                </a:lnTo>
                <a:lnTo>
                  <a:pt x="5501" y="0"/>
                </a:lnTo>
                <a:lnTo>
                  <a:pt x="3691" y="1846"/>
                </a:lnTo>
                <a:lnTo>
                  <a:pt x="1869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grpSp>
        <p:nvGrpSpPr>
          <p:cNvPr id="1195" name="Google Shape;1195;p32"/>
          <p:cNvGrpSpPr/>
          <p:nvPr/>
        </p:nvGrpSpPr>
        <p:grpSpPr>
          <a:xfrm>
            <a:off x="6545631" y="1211018"/>
            <a:ext cx="5646367" cy="5646839"/>
            <a:chOff x="4909222" y="908262"/>
            <a:chExt cx="4234775" cy="4235129"/>
          </a:xfrm>
        </p:grpSpPr>
        <p:sp>
          <p:nvSpPr>
            <p:cNvPr id="1196" name="Google Shape;1196;p32"/>
            <p:cNvSpPr/>
            <p:nvPr/>
          </p:nvSpPr>
          <p:spPr>
            <a:xfrm flipH="1">
              <a:off x="5524306" y="1523738"/>
              <a:ext cx="3619691" cy="3619652"/>
            </a:xfrm>
            <a:custGeom>
              <a:avLst/>
              <a:gdLst/>
              <a:ahLst/>
              <a:cxnLst/>
              <a:rect l="l" t="t" r="r" b="b"/>
              <a:pathLst>
                <a:path w="91882" h="91881" extrusionOk="0">
                  <a:moveTo>
                    <a:pt x="30623" y="0"/>
                  </a:moveTo>
                  <a:lnTo>
                    <a:pt x="1" y="30635"/>
                  </a:lnTo>
                  <a:lnTo>
                    <a:pt x="61246" y="91881"/>
                  </a:lnTo>
                  <a:lnTo>
                    <a:pt x="91881" y="61258"/>
                  </a:lnTo>
                  <a:lnTo>
                    <a:pt x="30623" y="0"/>
                  </a:ln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97" name="Google Shape;1197;p32"/>
            <p:cNvSpPr/>
            <p:nvPr/>
          </p:nvSpPr>
          <p:spPr>
            <a:xfrm flipH="1">
              <a:off x="6730983" y="2730567"/>
              <a:ext cx="2412826" cy="2412786"/>
            </a:xfrm>
            <a:custGeom>
              <a:avLst/>
              <a:gdLst/>
              <a:ahLst/>
              <a:cxnLst/>
              <a:rect l="l" t="t" r="r" b="b"/>
              <a:pathLst>
                <a:path w="61247" h="61246" extrusionOk="0">
                  <a:moveTo>
                    <a:pt x="1" y="0"/>
                  </a:moveTo>
                  <a:lnTo>
                    <a:pt x="1" y="61246"/>
                  </a:lnTo>
                  <a:lnTo>
                    <a:pt x="61246" y="6124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198" name="Google Shape;1198;p32"/>
            <p:cNvSpPr/>
            <p:nvPr/>
          </p:nvSpPr>
          <p:spPr>
            <a:xfrm flipH="1">
              <a:off x="4909222" y="908262"/>
              <a:ext cx="3638443" cy="3638443"/>
            </a:xfrm>
            <a:custGeom>
              <a:avLst/>
              <a:gdLst/>
              <a:ahLst/>
              <a:cxnLst/>
              <a:rect l="l" t="t" r="r" b="b"/>
              <a:pathLst>
                <a:path w="92358" h="92358" extrusionOk="0">
                  <a:moveTo>
                    <a:pt x="1" y="1"/>
                  </a:moveTo>
                  <a:lnTo>
                    <a:pt x="1" y="92357"/>
                  </a:lnTo>
                  <a:lnTo>
                    <a:pt x="92358" y="92357"/>
                  </a:lnTo>
                  <a:lnTo>
                    <a:pt x="9235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grpSp>
        <p:nvGrpSpPr>
          <p:cNvPr id="1199" name="Google Shape;1199;p32"/>
          <p:cNvGrpSpPr/>
          <p:nvPr/>
        </p:nvGrpSpPr>
        <p:grpSpPr>
          <a:xfrm>
            <a:off x="111573" y="644308"/>
            <a:ext cx="214836" cy="350286"/>
            <a:chOff x="8814523" y="4301099"/>
            <a:chExt cx="181204" cy="295450"/>
          </a:xfrm>
        </p:grpSpPr>
        <p:sp>
          <p:nvSpPr>
            <p:cNvPr id="1200" name="Google Shape;1200;p32"/>
            <p:cNvSpPr/>
            <p:nvPr/>
          </p:nvSpPr>
          <p:spPr>
            <a:xfrm>
              <a:off x="8814523" y="4429633"/>
              <a:ext cx="44660" cy="37996"/>
            </a:xfrm>
            <a:custGeom>
              <a:avLst/>
              <a:gdLst/>
              <a:ahLst/>
              <a:cxnLst/>
              <a:rect l="l" t="t" r="r" b="b"/>
              <a:pathLst>
                <a:path w="1394" h="1186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74" y="1185"/>
                    <a:pt x="798" y="1185"/>
                  </a:cubicBezTo>
                  <a:cubicBezTo>
                    <a:pt x="1131" y="1185"/>
                    <a:pt x="1393" y="923"/>
                    <a:pt x="1393" y="602"/>
                  </a:cubicBezTo>
                  <a:cubicBezTo>
                    <a:pt x="1393" y="238"/>
                    <a:pt x="1097" y="1"/>
                    <a:pt x="79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201" name="Google Shape;1201;p32"/>
            <p:cNvSpPr/>
            <p:nvPr/>
          </p:nvSpPr>
          <p:spPr>
            <a:xfrm>
              <a:off x="8951067" y="4429633"/>
              <a:ext cx="44660" cy="37996"/>
            </a:xfrm>
            <a:custGeom>
              <a:avLst/>
              <a:gdLst/>
              <a:ahLst/>
              <a:cxnLst/>
              <a:rect l="l" t="t" r="r" b="b"/>
              <a:pathLst>
                <a:path w="1394" h="1186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62" y="1185"/>
                    <a:pt x="798" y="1185"/>
                  </a:cubicBezTo>
                  <a:cubicBezTo>
                    <a:pt x="1120" y="1185"/>
                    <a:pt x="1393" y="923"/>
                    <a:pt x="1393" y="602"/>
                  </a:cubicBezTo>
                  <a:cubicBezTo>
                    <a:pt x="1393" y="238"/>
                    <a:pt x="1098" y="1"/>
                    <a:pt x="79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202" name="Google Shape;1202;p32"/>
            <p:cNvSpPr/>
            <p:nvPr/>
          </p:nvSpPr>
          <p:spPr>
            <a:xfrm>
              <a:off x="8814523" y="4301099"/>
              <a:ext cx="44660" cy="37964"/>
            </a:xfrm>
            <a:custGeom>
              <a:avLst/>
              <a:gdLst/>
              <a:ahLst/>
              <a:cxnLst/>
              <a:rect l="l" t="t" r="r" b="b"/>
              <a:pathLst>
                <a:path w="1394" h="1185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74" y="1185"/>
                    <a:pt x="798" y="1185"/>
                  </a:cubicBezTo>
                  <a:cubicBezTo>
                    <a:pt x="1131" y="1185"/>
                    <a:pt x="1393" y="923"/>
                    <a:pt x="1393" y="601"/>
                  </a:cubicBezTo>
                  <a:cubicBezTo>
                    <a:pt x="1393" y="238"/>
                    <a:pt x="1097" y="1"/>
                    <a:pt x="79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203" name="Google Shape;1203;p32"/>
            <p:cNvSpPr/>
            <p:nvPr/>
          </p:nvSpPr>
          <p:spPr>
            <a:xfrm>
              <a:off x="8951067" y="4301099"/>
              <a:ext cx="44660" cy="37964"/>
            </a:xfrm>
            <a:custGeom>
              <a:avLst/>
              <a:gdLst/>
              <a:ahLst/>
              <a:cxnLst/>
              <a:rect l="l" t="t" r="r" b="b"/>
              <a:pathLst>
                <a:path w="1394" h="1185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62" y="1185"/>
                    <a:pt x="798" y="1185"/>
                  </a:cubicBezTo>
                  <a:cubicBezTo>
                    <a:pt x="1120" y="1185"/>
                    <a:pt x="1393" y="923"/>
                    <a:pt x="1393" y="601"/>
                  </a:cubicBezTo>
                  <a:cubicBezTo>
                    <a:pt x="1393" y="238"/>
                    <a:pt x="1098" y="1"/>
                    <a:pt x="79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204" name="Google Shape;1204;p32"/>
            <p:cNvSpPr/>
            <p:nvPr/>
          </p:nvSpPr>
          <p:spPr>
            <a:xfrm>
              <a:off x="8814523" y="4558328"/>
              <a:ext cx="44660" cy="38221"/>
            </a:xfrm>
            <a:custGeom>
              <a:avLst/>
              <a:gdLst/>
              <a:ahLst/>
              <a:cxnLst/>
              <a:rect l="l" t="t" r="r" b="b"/>
              <a:pathLst>
                <a:path w="1394" h="1193" extrusionOk="0">
                  <a:moveTo>
                    <a:pt x="799" y="0"/>
                  </a:moveTo>
                  <a:cubicBezTo>
                    <a:pt x="652" y="0"/>
                    <a:pt x="502" y="56"/>
                    <a:pt x="381" y="180"/>
                  </a:cubicBezTo>
                  <a:cubicBezTo>
                    <a:pt x="0" y="550"/>
                    <a:pt x="274" y="1193"/>
                    <a:pt x="798" y="1193"/>
                  </a:cubicBezTo>
                  <a:cubicBezTo>
                    <a:pt x="1131" y="1193"/>
                    <a:pt x="1393" y="919"/>
                    <a:pt x="1393" y="597"/>
                  </a:cubicBezTo>
                  <a:cubicBezTo>
                    <a:pt x="1393" y="237"/>
                    <a:pt x="1102" y="0"/>
                    <a:pt x="79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1205" name="Google Shape;1205;p32"/>
            <p:cNvSpPr/>
            <p:nvPr/>
          </p:nvSpPr>
          <p:spPr>
            <a:xfrm>
              <a:off x="8951067" y="4558328"/>
              <a:ext cx="44660" cy="38221"/>
            </a:xfrm>
            <a:custGeom>
              <a:avLst/>
              <a:gdLst/>
              <a:ahLst/>
              <a:cxnLst/>
              <a:rect l="l" t="t" r="r" b="b"/>
              <a:pathLst>
                <a:path w="1394" h="1193" extrusionOk="0">
                  <a:moveTo>
                    <a:pt x="799" y="0"/>
                  </a:moveTo>
                  <a:cubicBezTo>
                    <a:pt x="652" y="0"/>
                    <a:pt x="502" y="56"/>
                    <a:pt x="381" y="180"/>
                  </a:cubicBezTo>
                  <a:cubicBezTo>
                    <a:pt x="0" y="550"/>
                    <a:pt x="262" y="1193"/>
                    <a:pt x="798" y="1193"/>
                  </a:cubicBezTo>
                  <a:cubicBezTo>
                    <a:pt x="1120" y="1193"/>
                    <a:pt x="1393" y="919"/>
                    <a:pt x="1393" y="597"/>
                  </a:cubicBezTo>
                  <a:cubicBezTo>
                    <a:pt x="1393" y="237"/>
                    <a:pt x="1102" y="0"/>
                    <a:pt x="79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1206" name="Google Shape;1206;p32"/>
          <p:cNvSpPr/>
          <p:nvPr/>
        </p:nvSpPr>
        <p:spPr>
          <a:xfrm flipH="1">
            <a:off x="143448" y="1247666"/>
            <a:ext cx="170646" cy="170966"/>
          </a:xfrm>
          <a:custGeom>
            <a:avLst/>
            <a:gdLst/>
            <a:ahLst/>
            <a:cxnLst/>
            <a:rect l="l" t="t" r="r" b="b"/>
            <a:pathLst>
              <a:path w="5883" h="5894" extrusionOk="0">
                <a:moveTo>
                  <a:pt x="1" y="0"/>
                </a:moveTo>
                <a:lnTo>
                  <a:pt x="1" y="5894"/>
                </a:lnTo>
                <a:lnTo>
                  <a:pt x="5882" y="5894"/>
                </a:lnTo>
                <a:lnTo>
                  <a:pt x="5882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1207" name="Google Shape;1207;p32"/>
          <p:cNvSpPr txBox="1">
            <a:spLocks noGrp="1"/>
          </p:cNvSpPr>
          <p:nvPr>
            <p:ph type="title"/>
          </p:nvPr>
        </p:nvSpPr>
        <p:spPr>
          <a:xfrm>
            <a:off x="1280734" y="1692367"/>
            <a:ext cx="4043600" cy="153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7998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599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599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599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599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599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599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599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599"/>
            </a:lvl9pPr>
          </a:lstStyle>
          <a:p>
            <a:endParaRPr/>
          </a:p>
        </p:txBody>
      </p:sp>
      <p:sp>
        <p:nvSpPr>
          <p:cNvPr id="1208" name="Google Shape;1208;p32"/>
          <p:cNvSpPr txBox="1">
            <a:spLocks noGrp="1"/>
          </p:cNvSpPr>
          <p:nvPr>
            <p:ph type="subTitle" idx="1"/>
          </p:nvPr>
        </p:nvSpPr>
        <p:spPr>
          <a:xfrm>
            <a:off x="1280734" y="3227267"/>
            <a:ext cx="4043600" cy="157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21349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2" userDrawn="1">
  <p:cSld name="Title and three columns 2"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141;p3">
            <a:extLst>
              <a:ext uri="{FF2B5EF4-FFF2-40B4-BE49-F238E27FC236}">
                <a16:creationId xmlns:a16="http://schemas.microsoft.com/office/drawing/2014/main" id="{3DC69DF3-769B-416E-BF36-8A0ED6F1295D}"/>
              </a:ext>
            </a:extLst>
          </p:cNvPr>
          <p:cNvSpPr/>
          <p:nvPr userDrawn="1"/>
        </p:nvSpPr>
        <p:spPr>
          <a:xfrm>
            <a:off x="7369" y="-1634"/>
            <a:ext cx="12191958" cy="2538006"/>
          </a:xfrm>
          <a:custGeom>
            <a:avLst/>
            <a:gdLst/>
            <a:ahLst/>
            <a:cxnLst/>
            <a:rect l="l" t="t" r="r" b="b"/>
            <a:pathLst>
              <a:path w="44209" h="160735" extrusionOk="0">
                <a:moveTo>
                  <a:pt x="0" y="0"/>
                </a:moveTo>
                <a:lnTo>
                  <a:pt x="0" y="160734"/>
                </a:lnTo>
                <a:lnTo>
                  <a:pt x="44208" y="160734"/>
                </a:lnTo>
                <a:lnTo>
                  <a:pt x="44208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29" name="Google Shape;142;p3">
            <a:extLst>
              <a:ext uri="{FF2B5EF4-FFF2-40B4-BE49-F238E27FC236}">
                <a16:creationId xmlns:a16="http://schemas.microsoft.com/office/drawing/2014/main" id="{8B66161A-0C6B-4F7B-A614-F4E987515B27}"/>
              </a:ext>
            </a:extLst>
          </p:cNvPr>
          <p:cNvSpPr/>
          <p:nvPr userDrawn="1"/>
        </p:nvSpPr>
        <p:spPr>
          <a:xfrm>
            <a:off x="4918218" y="1459800"/>
            <a:ext cx="2355161" cy="2355190"/>
          </a:xfrm>
          <a:custGeom>
            <a:avLst/>
            <a:gdLst/>
            <a:ahLst/>
            <a:cxnLst/>
            <a:rect l="l" t="t" r="r" b="b"/>
            <a:pathLst>
              <a:path w="83094" h="83095" extrusionOk="0">
                <a:moveTo>
                  <a:pt x="0" y="1"/>
                </a:moveTo>
                <a:lnTo>
                  <a:pt x="0" y="83094"/>
                </a:lnTo>
                <a:lnTo>
                  <a:pt x="83094" y="83094"/>
                </a:lnTo>
                <a:lnTo>
                  <a:pt x="83094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30" name="Google Shape;145;p3">
            <a:extLst>
              <a:ext uri="{FF2B5EF4-FFF2-40B4-BE49-F238E27FC236}">
                <a16:creationId xmlns:a16="http://schemas.microsoft.com/office/drawing/2014/main" id="{7551DB64-B7C8-407A-BC85-9EC1328D3D32}"/>
              </a:ext>
            </a:extLst>
          </p:cNvPr>
          <p:cNvSpPr/>
          <p:nvPr userDrawn="1"/>
        </p:nvSpPr>
        <p:spPr>
          <a:xfrm>
            <a:off x="11201242" y="6530466"/>
            <a:ext cx="800180" cy="109038"/>
          </a:xfrm>
          <a:custGeom>
            <a:avLst/>
            <a:gdLst/>
            <a:ahLst/>
            <a:cxnLst/>
            <a:rect l="l" t="t" r="r" b="b"/>
            <a:pathLst>
              <a:path w="18706" h="2549" extrusionOk="0">
                <a:moveTo>
                  <a:pt x="1917" y="1"/>
                </a:moveTo>
                <a:lnTo>
                  <a:pt x="1" y="1941"/>
                </a:lnTo>
                <a:lnTo>
                  <a:pt x="334" y="2275"/>
                </a:lnTo>
                <a:lnTo>
                  <a:pt x="1917" y="667"/>
                </a:lnTo>
                <a:lnTo>
                  <a:pt x="3775" y="2548"/>
                </a:lnTo>
                <a:lnTo>
                  <a:pt x="5644" y="667"/>
                </a:lnTo>
                <a:lnTo>
                  <a:pt x="7502" y="2548"/>
                </a:lnTo>
                <a:lnTo>
                  <a:pt x="9359" y="667"/>
                </a:lnTo>
                <a:lnTo>
                  <a:pt x="11216" y="2548"/>
                </a:lnTo>
                <a:lnTo>
                  <a:pt x="13074" y="667"/>
                </a:lnTo>
                <a:lnTo>
                  <a:pt x="14931" y="2548"/>
                </a:lnTo>
                <a:lnTo>
                  <a:pt x="16788" y="667"/>
                </a:lnTo>
                <a:lnTo>
                  <a:pt x="18372" y="2275"/>
                </a:lnTo>
                <a:lnTo>
                  <a:pt x="18705" y="1941"/>
                </a:lnTo>
                <a:lnTo>
                  <a:pt x="16788" y="1"/>
                </a:lnTo>
                <a:lnTo>
                  <a:pt x="14931" y="1882"/>
                </a:lnTo>
                <a:lnTo>
                  <a:pt x="13074" y="1"/>
                </a:lnTo>
                <a:lnTo>
                  <a:pt x="11216" y="1882"/>
                </a:lnTo>
                <a:lnTo>
                  <a:pt x="9359" y="1"/>
                </a:lnTo>
                <a:lnTo>
                  <a:pt x="7502" y="1882"/>
                </a:lnTo>
                <a:lnTo>
                  <a:pt x="5644" y="1"/>
                </a:lnTo>
                <a:lnTo>
                  <a:pt x="3775" y="1882"/>
                </a:lnTo>
                <a:lnTo>
                  <a:pt x="1917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grpSp>
        <p:nvGrpSpPr>
          <p:cNvPr id="31" name="Google Shape;146;p3">
            <a:extLst>
              <a:ext uri="{FF2B5EF4-FFF2-40B4-BE49-F238E27FC236}">
                <a16:creationId xmlns:a16="http://schemas.microsoft.com/office/drawing/2014/main" id="{18A481C2-50E5-4706-98E1-89E2B0336340}"/>
              </a:ext>
            </a:extLst>
          </p:cNvPr>
          <p:cNvGrpSpPr/>
          <p:nvPr userDrawn="1"/>
        </p:nvGrpSpPr>
        <p:grpSpPr>
          <a:xfrm>
            <a:off x="11795415" y="2937448"/>
            <a:ext cx="206023" cy="590515"/>
            <a:chOff x="8846561" y="2782361"/>
            <a:chExt cx="154517" cy="442886"/>
          </a:xfrm>
          <a:solidFill>
            <a:schemeClr val="accent6"/>
          </a:solidFill>
        </p:grpSpPr>
        <p:sp>
          <p:nvSpPr>
            <p:cNvPr id="32" name="Google Shape;147;p3">
              <a:extLst>
                <a:ext uri="{FF2B5EF4-FFF2-40B4-BE49-F238E27FC236}">
                  <a16:creationId xmlns:a16="http://schemas.microsoft.com/office/drawing/2014/main" id="{B7D0D2C2-FD94-49C7-92F0-4C76BCEF6A74}"/>
                </a:ext>
              </a:extLst>
            </p:cNvPr>
            <p:cNvSpPr/>
            <p:nvPr/>
          </p:nvSpPr>
          <p:spPr>
            <a:xfrm>
              <a:off x="8846561" y="2782361"/>
              <a:ext cx="154517" cy="154132"/>
            </a:xfrm>
            <a:custGeom>
              <a:avLst/>
              <a:gdLst/>
              <a:ahLst/>
              <a:cxnLst/>
              <a:rect l="l" t="t" r="r" b="b"/>
              <a:pathLst>
                <a:path w="4823" h="4811" extrusionOk="0">
                  <a:moveTo>
                    <a:pt x="762" y="1"/>
                  </a:moveTo>
                  <a:lnTo>
                    <a:pt x="0" y="763"/>
                  </a:lnTo>
                  <a:lnTo>
                    <a:pt x="1643" y="2406"/>
                  </a:lnTo>
                  <a:lnTo>
                    <a:pt x="0" y="4049"/>
                  </a:lnTo>
                  <a:lnTo>
                    <a:pt x="762" y="4811"/>
                  </a:lnTo>
                  <a:lnTo>
                    <a:pt x="2417" y="3168"/>
                  </a:lnTo>
                  <a:lnTo>
                    <a:pt x="4060" y="4811"/>
                  </a:lnTo>
                  <a:lnTo>
                    <a:pt x="4822" y="4049"/>
                  </a:lnTo>
                  <a:lnTo>
                    <a:pt x="3179" y="2406"/>
                  </a:lnTo>
                  <a:lnTo>
                    <a:pt x="4822" y="763"/>
                  </a:lnTo>
                  <a:lnTo>
                    <a:pt x="4060" y="1"/>
                  </a:lnTo>
                  <a:lnTo>
                    <a:pt x="2417" y="1644"/>
                  </a:lnTo>
                  <a:lnTo>
                    <a:pt x="7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3" name="Google Shape;148;p3">
              <a:extLst>
                <a:ext uri="{FF2B5EF4-FFF2-40B4-BE49-F238E27FC236}">
                  <a16:creationId xmlns:a16="http://schemas.microsoft.com/office/drawing/2014/main" id="{91E0AE37-ADC2-4A4C-8A29-D1BCBA1C45A0}"/>
                </a:ext>
              </a:extLst>
            </p:cNvPr>
            <p:cNvSpPr/>
            <p:nvPr/>
          </p:nvSpPr>
          <p:spPr>
            <a:xfrm>
              <a:off x="8846561" y="3070730"/>
              <a:ext cx="154517" cy="154517"/>
            </a:xfrm>
            <a:custGeom>
              <a:avLst/>
              <a:gdLst/>
              <a:ahLst/>
              <a:cxnLst/>
              <a:rect l="l" t="t" r="r" b="b"/>
              <a:pathLst>
                <a:path w="4823" h="4823" extrusionOk="0">
                  <a:moveTo>
                    <a:pt x="762" y="1"/>
                  </a:moveTo>
                  <a:lnTo>
                    <a:pt x="0" y="763"/>
                  </a:lnTo>
                  <a:lnTo>
                    <a:pt x="1643" y="2406"/>
                  </a:lnTo>
                  <a:lnTo>
                    <a:pt x="0" y="4061"/>
                  </a:lnTo>
                  <a:lnTo>
                    <a:pt x="762" y="4823"/>
                  </a:lnTo>
                  <a:lnTo>
                    <a:pt x="2417" y="3180"/>
                  </a:lnTo>
                  <a:lnTo>
                    <a:pt x="4060" y="4823"/>
                  </a:lnTo>
                  <a:lnTo>
                    <a:pt x="4822" y="4061"/>
                  </a:lnTo>
                  <a:lnTo>
                    <a:pt x="3179" y="2406"/>
                  </a:lnTo>
                  <a:lnTo>
                    <a:pt x="4822" y="763"/>
                  </a:lnTo>
                  <a:lnTo>
                    <a:pt x="4060" y="1"/>
                  </a:lnTo>
                  <a:lnTo>
                    <a:pt x="2417" y="1644"/>
                  </a:lnTo>
                  <a:lnTo>
                    <a:pt x="7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grpSp>
        <p:nvGrpSpPr>
          <p:cNvPr id="34" name="Google Shape;149;p3">
            <a:extLst>
              <a:ext uri="{FF2B5EF4-FFF2-40B4-BE49-F238E27FC236}">
                <a16:creationId xmlns:a16="http://schemas.microsoft.com/office/drawing/2014/main" id="{F31A90A6-0D46-4390-BA38-189C544B04BC}"/>
              </a:ext>
            </a:extLst>
          </p:cNvPr>
          <p:cNvGrpSpPr/>
          <p:nvPr userDrawn="1"/>
        </p:nvGrpSpPr>
        <p:grpSpPr>
          <a:xfrm>
            <a:off x="11752698" y="4962432"/>
            <a:ext cx="241605" cy="393934"/>
            <a:chOff x="8814523" y="4301099"/>
            <a:chExt cx="181204" cy="295450"/>
          </a:xfrm>
          <a:solidFill>
            <a:schemeClr val="accent6"/>
          </a:solidFill>
        </p:grpSpPr>
        <p:sp>
          <p:nvSpPr>
            <p:cNvPr id="35" name="Google Shape;150;p3">
              <a:extLst>
                <a:ext uri="{FF2B5EF4-FFF2-40B4-BE49-F238E27FC236}">
                  <a16:creationId xmlns:a16="http://schemas.microsoft.com/office/drawing/2014/main" id="{97116E8B-0FEA-427F-8B2F-DCCCBECD224B}"/>
                </a:ext>
              </a:extLst>
            </p:cNvPr>
            <p:cNvSpPr/>
            <p:nvPr/>
          </p:nvSpPr>
          <p:spPr>
            <a:xfrm>
              <a:off x="8814523" y="4429633"/>
              <a:ext cx="44660" cy="37996"/>
            </a:xfrm>
            <a:custGeom>
              <a:avLst/>
              <a:gdLst/>
              <a:ahLst/>
              <a:cxnLst/>
              <a:rect l="l" t="t" r="r" b="b"/>
              <a:pathLst>
                <a:path w="1394" h="1186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74" y="1185"/>
                    <a:pt x="798" y="1185"/>
                  </a:cubicBezTo>
                  <a:cubicBezTo>
                    <a:pt x="1131" y="1185"/>
                    <a:pt x="1393" y="923"/>
                    <a:pt x="1393" y="602"/>
                  </a:cubicBezTo>
                  <a:cubicBezTo>
                    <a:pt x="1393" y="238"/>
                    <a:pt x="1097" y="1"/>
                    <a:pt x="79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6" name="Google Shape;151;p3">
              <a:extLst>
                <a:ext uri="{FF2B5EF4-FFF2-40B4-BE49-F238E27FC236}">
                  <a16:creationId xmlns:a16="http://schemas.microsoft.com/office/drawing/2014/main" id="{640FCB7D-AE14-4B81-9E2C-2836398C02FD}"/>
                </a:ext>
              </a:extLst>
            </p:cNvPr>
            <p:cNvSpPr/>
            <p:nvPr/>
          </p:nvSpPr>
          <p:spPr>
            <a:xfrm>
              <a:off x="8951067" y="4429633"/>
              <a:ext cx="44660" cy="37996"/>
            </a:xfrm>
            <a:custGeom>
              <a:avLst/>
              <a:gdLst/>
              <a:ahLst/>
              <a:cxnLst/>
              <a:rect l="l" t="t" r="r" b="b"/>
              <a:pathLst>
                <a:path w="1394" h="1186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62" y="1185"/>
                    <a:pt x="798" y="1185"/>
                  </a:cubicBezTo>
                  <a:cubicBezTo>
                    <a:pt x="1120" y="1185"/>
                    <a:pt x="1393" y="923"/>
                    <a:pt x="1393" y="602"/>
                  </a:cubicBezTo>
                  <a:cubicBezTo>
                    <a:pt x="1393" y="238"/>
                    <a:pt x="1098" y="1"/>
                    <a:pt x="79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7" name="Google Shape;152;p3">
              <a:extLst>
                <a:ext uri="{FF2B5EF4-FFF2-40B4-BE49-F238E27FC236}">
                  <a16:creationId xmlns:a16="http://schemas.microsoft.com/office/drawing/2014/main" id="{78384570-194A-4FB6-9D39-7CBEAC4BD519}"/>
                </a:ext>
              </a:extLst>
            </p:cNvPr>
            <p:cNvSpPr/>
            <p:nvPr/>
          </p:nvSpPr>
          <p:spPr>
            <a:xfrm>
              <a:off x="8814523" y="4301099"/>
              <a:ext cx="44660" cy="37964"/>
            </a:xfrm>
            <a:custGeom>
              <a:avLst/>
              <a:gdLst/>
              <a:ahLst/>
              <a:cxnLst/>
              <a:rect l="l" t="t" r="r" b="b"/>
              <a:pathLst>
                <a:path w="1394" h="1185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74" y="1185"/>
                    <a:pt x="798" y="1185"/>
                  </a:cubicBezTo>
                  <a:cubicBezTo>
                    <a:pt x="1131" y="1185"/>
                    <a:pt x="1393" y="923"/>
                    <a:pt x="1393" y="601"/>
                  </a:cubicBezTo>
                  <a:cubicBezTo>
                    <a:pt x="1393" y="238"/>
                    <a:pt x="1097" y="1"/>
                    <a:pt x="79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8" name="Google Shape;153;p3">
              <a:extLst>
                <a:ext uri="{FF2B5EF4-FFF2-40B4-BE49-F238E27FC236}">
                  <a16:creationId xmlns:a16="http://schemas.microsoft.com/office/drawing/2014/main" id="{435FBDC7-C783-48F9-8D41-7CF62F0CF01A}"/>
                </a:ext>
              </a:extLst>
            </p:cNvPr>
            <p:cNvSpPr/>
            <p:nvPr/>
          </p:nvSpPr>
          <p:spPr>
            <a:xfrm>
              <a:off x="8951067" y="4301099"/>
              <a:ext cx="44660" cy="37964"/>
            </a:xfrm>
            <a:custGeom>
              <a:avLst/>
              <a:gdLst/>
              <a:ahLst/>
              <a:cxnLst/>
              <a:rect l="l" t="t" r="r" b="b"/>
              <a:pathLst>
                <a:path w="1394" h="1185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62" y="1185"/>
                    <a:pt x="798" y="1185"/>
                  </a:cubicBezTo>
                  <a:cubicBezTo>
                    <a:pt x="1120" y="1185"/>
                    <a:pt x="1393" y="923"/>
                    <a:pt x="1393" y="601"/>
                  </a:cubicBezTo>
                  <a:cubicBezTo>
                    <a:pt x="1393" y="238"/>
                    <a:pt x="1098" y="1"/>
                    <a:pt x="79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9" name="Google Shape;154;p3">
              <a:extLst>
                <a:ext uri="{FF2B5EF4-FFF2-40B4-BE49-F238E27FC236}">
                  <a16:creationId xmlns:a16="http://schemas.microsoft.com/office/drawing/2014/main" id="{90BA0C70-D8B0-4C83-B1DB-87791CFAE3A9}"/>
                </a:ext>
              </a:extLst>
            </p:cNvPr>
            <p:cNvSpPr/>
            <p:nvPr/>
          </p:nvSpPr>
          <p:spPr>
            <a:xfrm>
              <a:off x="8814523" y="4558328"/>
              <a:ext cx="44660" cy="38221"/>
            </a:xfrm>
            <a:custGeom>
              <a:avLst/>
              <a:gdLst/>
              <a:ahLst/>
              <a:cxnLst/>
              <a:rect l="l" t="t" r="r" b="b"/>
              <a:pathLst>
                <a:path w="1394" h="1193" extrusionOk="0">
                  <a:moveTo>
                    <a:pt x="799" y="0"/>
                  </a:moveTo>
                  <a:cubicBezTo>
                    <a:pt x="652" y="0"/>
                    <a:pt x="502" y="56"/>
                    <a:pt x="381" y="180"/>
                  </a:cubicBezTo>
                  <a:cubicBezTo>
                    <a:pt x="0" y="550"/>
                    <a:pt x="274" y="1193"/>
                    <a:pt x="798" y="1193"/>
                  </a:cubicBezTo>
                  <a:cubicBezTo>
                    <a:pt x="1131" y="1193"/>
                    <a:pt x="1393" y="919"/>
                    <a:pt x="1393" y="597"/>
                  </a:cubicBezTo>
                  <a:cubicBezTo>
                    <a:pt x="1393" y="237"/>
                    <a:pt x="1102" y="0"/>
                    <a:pt x="79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40" name="Google Shape;155;p3">
              <a:extLst>
                <a:ext uri="{FF2B5EF4-FFF2-40B4-BE49-F238E27FC236}">
                  <a16:creationId xmlns:a16="http://schemas.microsoft.com/office/drawing/2014/main" id="{31E6DDF4-6BA4-4660-99B2-75001D50BD06}"/>
                </a:ext>
              </a:extLst>
            </p:cNvPr>
            <p:cNvSpPr/>
            <p:nvPr/>
          </p:nvSpPr>
          <p:spPr>
            <a:xfrm>
              <a:off x="8951067" y="4558328"/>
              <a:ext cx="44660" cy="38221"/>
            </a:xfrm>
            <a:custGeom>
              <a:avLst/>
              <a:gdLst/>
              <a:ahLst/>
              <a:cxnLst/>
              <a:rect l="l" t="t" r="r" b="b"/>
              <a:pathLst>
                <a:path w="1394" h="1193" extrusionOk="0">
                  <a:moveTo>
                    <a:pt x="799" y="0"/>
                  </a:moveTo>
                  <a:cubicBezTo>
                    <a:pt x="652" y="0"/>
                    <a:pt x="502" y="56"/>
                    <a:pt x="381" y="180"/>
                  </a:cubicBezTo>
                  <a:cubicBezTo>
                    <a:pt x="0" y="550"/>
                    <a:pt x="262" y="1193"/>
                    <a:pt x="798" y="1193"/>
                  </a:cubicBezTo>
                  <a:cubicBezTo>
                    <a:pt x="1120" y="1193"/>
                    <a:pt x="1393" y="919"/>
                    <a:pt x="1393" y="597"/>
                  </a:cubicBezTo>
                  <a:cubicBezTo>
                    <a:pt x="1393" y="237"/>
                    <a:pt x="1102" y="0"/>
                    <a:pt x="79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41" name="Google Shape;156;p3">
            <a:extLst>
              <a:ext uri="{FF2B5EF4-FFF2-40B4-BE49-F238E27FC236}">
                <a16:creationId xmlns:a16="http://schemas.microsoft.com/office/drawing/2014/main" id="{05C271E6-B21B-4B92-8801-417AD08BEC2B}"/>
              </a:ext>
            </a:extLst>
          </p:cNvPr>
          <p:cNvSpPr/>
          <p:nvPr userDrawn="1"/>
        </p:nvSpPr>
        <p:spPr>
          <a:xfrm>
            <a:off x="239880" y="2937418"/>
            <a:ext cx="203572" cy="203952"/>
          </a:xfrm>
          <a:custGeom>
            <a:avLst/>
            <a:gdLst/>
            <a:ahLst/>
            <a:cxnLst/>
            <a:rect l="l" t="t" r="r" b="b"/>
            <a:pathLst>
              <a:path w="5883" h="5894" extrusionOk="0">
                <a:moveTo>
                  <a:pt x="1" y="0"/>
                </a:moveTo>
                <a:lnTo>
                  <a:pt x="1" y="5894"/>
                </a:lnTo>
                <a:lnTo>
                  <a:pt x="5882" y="5894"/>
                </a:lnTo>
                <a:lnTo>
                  <a:pt x="5882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grpSp>
        <p:nvGrpSpPr>
          <p:cNvPr id="42" name="Google Shape;157;p3">
            <a:extLst>
              <a:ext uri="{FF2B5EF4-FFF2-40B4-BE49-F238E27FC236}">
                <a16:creationId xmlns:a16="http://schemas.microsoft.com/office/drawing/2014/main" id="{A5589FA0-2741-44C5-A5D5-37309CB2197F}"/>
              </a:ext>
            </a:extLst>
          </p:cNvPr>
          <p:cNvGrpSpPr/>
          <p:nvPr userDrawn="1"/>
        </p:nvGrpSpPr>
        <p:grpSpPr>
          <a:xfrm>
            <a:off x="238675" y="3876030"/>
            <a:ext cx="206039" cy="591711"/>
            <a:chOff x="179009" y="2072968"/>
            <a:chExt cx="190870" cy="548151"/>
          </a:xfrm>
          <a:solidFill>
            <a:schemeClr val="accent6"/>
          </a:solidFill>
        </p:grpSpPr>
        <p:sp>
          <p:nvSpPr>
            <p:cNvPr id="43" name="Google Shape;158;p3">
              <a:extLst>
                <a:ext uri="{FF2B5EF4-FFF2-40B4-BE49-F238E27FC236}">
                  <a16:creationId xmlns:a16="http://schemas.microsoft.com/office/drawing/2014/main" id="{E0761258-3FC3-45E0-91A1-E8130C64B8D2}"/>
                </a:ext>
              </a:extLst>
            </p:cNvPr>
            <p:cNvSpPr/>
            <p:nvPr/>
          </p:nvSpPr>
          <p:spPr>
            <a:xfrm>
              <a:off x="179009" y="2072968"/>
              <a:ext cx="190870" cy="190870"/>
            </a:xfrm>
            <a:custGeom>
              <a:avLst/>
              <a:gdLst/>
              <a:ahLst/>
              <a:cxnLst/>
              <a:rect l="l" t="t" r="r" b="b"/>
              <a:pathLst>
                <a:path w="5954" h="5954" extrusionOk="0">
                  <a:moveTo>
                    <a:pt x="941" y="1"/>
                  </a:moveTo>
                  <a:lnTo>
                    <a:pt x="0" y="953"/>
                  </a:lnTo>
                  <a:lnTo>
                    <a:pt x="2036" y="2977"/>
                  </a:lnTo>
                  <a:lnTo>
                    <a:pt x="0" y="5013"/>
                  </a:lnTo>
                  <a:lnTo>
                    <a:pt x="941" y="5954"/>
                  </a:lnTo>
                  <a:lnTo>
                    <a:pt x="2977" y="3930"/>
                  </a:lnTo>
                  <a:lnTo>
                    <a:pt x="5013" y="5954"/>
                  </a:lnTo>
                  <a:lnTo>
                    <a:pt x="5953" y="5013"/>
                  </a:lnTo>
                  <a:lnTo>
                    <a:pt x="3929" y="2977"/>
                  </a:lnTo>
                  <a:lnTo>
                    <a:pt x="5953" y="953"/>
                  </a:lnTo>
                  <a:lnTo>
                    <a:pt x="5013" y="1"/>
                  </a:lnTo>
                  <a:lnTo>
                    <a:pt x="2977" y="2037"/>
                  </a:lnTo>
                  <a:lnTo>
                    <a:pt x="94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44" name="Google Shape;159;p3">
              <a:extLst>
                <a:ext uri="{FF2B5EF4-FFF2-40B4-BE49-F238E27FC236}">
                  <a16:creationId xmlns:a16="http://schemas.microsoft.com/office/drawing/2014/main" id="{547BE6F4-361E-434B-BD43-293AB51C863D}"/>
                </a:ext>
              </a:extLst>
            </p:cNvPr>
            <p:cNvSpPr/>
            <p:nvPr/>
          </p:nvSpPr>
          <p:spPr>
            <a:xfrm>
              <a:off x="179009" y="2429864"/>
              <a:ext cx="190870" cy="191255"/>
            </a:xfrm>
            <a:custGeom>
              <a:avLst/>
              <a:gdLst/>
              <a:ahLst/>
              <a:cxnLst/>
              <a:rect l="l" t="t" r="r" b="b"/>
              <a:pathLst>
                <a:path w="5954" h="5966" extrusionOk="0">
                  <a:moveTo>
                    <a:pt x="941" y="0"/>
                  </a:moveTo>
                  <a:lnTo>
                    <a:pt x="0" y="953"/>
                  </a:lnTo>
                  <a:lnTo>
                    <a:pt x="2036" y="2988"/>
                  </a:lnTo>
                  <a:lnTo>
                    <a:pt x="0" y="5013"/>
                  </a:lnTo>
                  <a:lnTo>
                    <a:pt x="941" y="5965"/>
                  </a:lnTo>
                  <a:lnTo>
                    <a:pt x="2977" y="3929"/>
                  </a:lnTo>
                  <a:lnTo>
                    <a:pt x="5013" y="5965"/>
                  </a:lnTo>
                  <a:lnTo>
                    <a:pt x="5953" y="5013"/>
                  </a:lnTo>
                  <a:lnTo>
                    <a:pt x="3929" y="2988"/>
                  </a:lnTo>
                  <a:lnTo>
                    <a:pt x="5953" y="953"/>
                  </a:lnTo>
                  <a:lnTo>
                    <a:pt x="5013" y="0"/>
                  </a:lnTo>
                  <a:lnTo>
                    <a:pt x="2977" y="2036"/>
                  </a:lnTo>
                  <a:lnTo>
                    <a:pt x="94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grpSp>
        <p:nvGrpSpPr>
          <p:cNvPr id="45" name="Google Shape;160;p3">
            <a:extLst>
              <a:ext uri="{FF2B5EF4-FFF2-40B4-BE49-F238E27FC236}">
                <a16:creationId xmlns:a16="http://schemas.microsoft.com/office/drawing/2014/main" id="{C3B5108A-95D3-4B99-A7FF-2C87076BD7B2}"/>
              </a:ext>
            </a:extLst>
          </p:cNvPr>
          <p:cNvGrpSpPr/>
          <p:nvPr userDrawn="1"/>
        </p:nvGrpSpPr>
        <p:grpSpPr>
          <a:xfrm>
            <a:off x="238669" y="6293087"/>
            <a:ext cx="372841" cy="346406"/>
            <a:chOff x="6672" y="3464315"/>
            <a:chExt cx="279631" cy="259804"/>
          </a:xfrm>
          <a:solidFill>
            <a:schemeClr val="accent6"/>
          </a:solidFill>
        </p:grpSpPr>
        <p:sp>
          <p:nvSpPr>
            <p:cNvPr id="46" name="Google Shape;161;p3">
              <a:extLst>
                <a:ext uri="{FF2B5EF4-FFF2-40B4-BE49-F238E27FC236}">
                  <a16:creationId xmlns:a16="http://schemas.microsoft.com/office/drawing/2014/main" id="{432265DE-E7EC-43EA-9D6E-FC368B80BB98}"/>
                </a:ext>
              </a:extLst>
            </p:cNvPr>
            <p:cNvSpPr/>
            <p:nvPr/>
          </p:nvSpPr>
          <p:spPr>
            <a:xfrm>
              <a:off x="246938" y="3577534"/>
              <a:ext cx="39365" cy="33526"/>
            </a:xfrm>
            <a:custGeom>
              <a:avLst/>
              <a:gdLst/>
              <a:ahLst/>
              <a:cxnLst/>
              <a:rect l="l" t="t" r="r" b="b"/>
              <a:pathLst>
                <a:path w="1227" h="1045" extrusionOk="0">
                  <a:moveTo>
                    <a:pt x="526" y="1"/>
                  </a:moveTo>
                  <a:cubicBezTo>
                    <a:pt x="257" y="1"/>
                    <a:pt x="1" y="206"/>
                    <a:pt x="1" y="520"/>
                  </a:cubicBezTo>
                  <a:cubicBezTo>
                    <a:pt x="1" y="806"/>
                    <a:pt x="239" y="1044"/>
                    <a:pt x="524" y="1044"/>
                  </a:cubicBezTo>
                  <a:cubicBezTo>
                    <a:pt x="989" y="1044"/>
                    <a:pt x="1227" y="484"/>
                    <a:pt x="894" y="151"/>
                  </a:cubicBezTo>
                  <a:cubicBezTo>
                    <a:pt x="786" y="47"/>
                    <a:pt x="655" y="1"/>
                    <a:pt x="5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47" name="Google Shape;162;p3">
              <a:extLst>
                <a:ext uri="{FF2B5EF4-FFF2-40B4-BE49-F238E27FC236}">
                  <a16:creationId xmlns:a16="http://schemas.microsoft.com/office/drawing/2014/main" id="{43669EB7-3AF3-4396-872A-8150373792B9}"/>
                </a:ext>
              </a:extLst>
            </p:cNvPr>
            <p:cNvSpPr/>
            <p:nvPr/>
          </p:nvSpPr>
          <p:spPr>
            <a:xfrm>
              <a:off x="126982" y="3577534"/>
              <a:ext cx="39012" cy="33526"/>
            </a:xfrm>
            <a:custGeom>
              <a:avLst/>
              <a:gdLst/>
              <a:ahLst/>
              <a:cxnLst/>
              <a:rect l="l" t="t" r="r" b="b"/>
              <a:pathLst>
                <a:path w="1216" h="1045" extrusionOk="0">
                  <a:moveTo>
                    <a:pt x="527" y="1"/>
                  </a:moveTo>
                  <a:cubicBezTo>
                    <a:pt x="257" y="1"/>
                    <a:pt x="1" y="206"/>
                    <a:pt x="1" y="520"/>
                  </a:cubicBezTo>
                  <a:cubicBezTo>
                    <a:pt x="1" y="806"/>
                    <a:pt x="227" y="1044"/>
                    <a:pt x="525" y="1044"/>
                  </a:cubicBezTo>
                  <a:cubicBezTo>
                    <a:pt x="989" y="1044"/>
                    <a:pt x="1215" y="484"/>
                    <a:pt x="894" y="151"/>
                  </a:cubicBezTo>
                  <a:cubicBezTo>
                    <a:pt x="786" y="47"/>
                    <a:pt x="655" y="1"/>
                    <a:pt x="5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48" name="Google Shape;163;p3">
              <a:extLst>
                <a:ext uri="{FF2B5EF4-FFF2-40B4-BE49-F238E27FC236}">
                  <a16:creationId xmlns:a16="http://schemas.microsoft.com/office/drawing/2014/main" id="{35BB2D63-D72A-4EFE-BFAF-A3A8A130F921}"/>
                </a:ext>
              </a:extLst>
            </p:cNvPr>
            <p:cNvSpPr/>
            <p:nvPr/>
          </p:nvSpPr>
          <p:spPr>
            <a:xfrm>
              <a:off x="6672" y="3577374"/>
              <a:ext cx="39365" cy="33687"/>
            </a:xfrm>
            <a:custGeom>
              <a:avLst/>
              <a:gdLst/>
              <a:ahLst/>
              <a:cxnLst/>
              <a:rect l="l" t="t" r="r" b="b"/>
              <a:pathLst>
                <a:path w="1227" h="1050" extrusionOk="0">
                  <a:moveTo>
                    <a:pt x="531" y="0"/>
                  </a:moveTo>
                  <a:cubicBezTo>
                    <a:pt x="262" y="0"/>
                    <a:pt x="1" y="211"/>
                    <a:pt x="1" y="525"/>
                  </a:cubicBezTo>
                  <a:cubicBezTo>
                    <a:pt x="1" y="811"/>
                    <a:pt x="239" y="1049"/>
                    <a:pt x="524" y="1049"/>
                  </a:cubicBezTo>
                  <a:cubicBezTo>
                    <a:pt x="989" y="1049"/>
                    <a:pt x="1227" y="489"/>
                    <a:pt x="893" y="156"/>
                  </a:cubicBezTo>
                  <a:cubicBezTo>
                    <a:pt x="790" y="48"/>
                    <a:pt x="660" y="0"/>
                    <a:pt x="5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49" name="Google Shape;164;p3">
              <a:extLst>
                <a:ext uri="{FF2B5EF4-FFF2-40B4-BE49-F238E27FC236}">
                  <a16:creationId xmlns:a16="http://schemas.microsoft.com/office/drawing/2014/main" id="{2BB2A001-1114-46B1-B155-786BD87CF0E0}"/>
                </a:ext>
              </a:extLst>
            </p:cNvPr>
            <p:cNvSpPr/>
            <p:nvPr/>
          </p:nvSpPr>
          <p:spPr>
            <a:xfrm>
              <a:off x="246938" y="3464315"/>
              <a:ext cx="39365" cy="33655"/>
            </a:xfrm>
            <a:custGeom>
              <a:avLst/>
              <a:gdLst/>
              <a:ahLst/>
              <a:cxnLst/>
              <a:rect l="l" t="t" r="r" b="b"/>
              <a:pathLst>
                <a:path w="1227" h="1049" extrusionOk="0">
                  <a:moveTo>
                    <a:pt x="526" y="0"/>
                  </a:moveTo>
                  <a:cubicBezTo>
                    <a:pt x="257" y="0"/>
                    <a:pt x="1" y="211"/>
                    <a:pt x="1" y="525"/>
                  </a:cubicBezTo>
                  <a:cubicBezTo>
                    <a:pt x="1" y="811"/>
                    <a:pt x="239" y="1049"/>
                    <a:pt x="524" y="1049"/>
                  </a:cubicBezTo>
                  <a:cubicBezTo>
                    <a:pt x="989" y="1049"/>
                    <a:pt x="1227" y="489"/>
                    <a:pt x="894" y="156"/>
                  </a:cubicBezTo>
                  <a:cubicBezTo>
                    <a:pt x="786" y="48"/>
                    <a:pt x="654" y="0"/>
                    <a:pt x="5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50" name="Google Shape;165;p3">
              <a:extLst>
                <a:ext uri="{FF2B5EF4-FFF2-40B4-BE49-F238E27FC236}">
                  <a16:creationId xmlns:a16="http://schemas.microsoft.com/office/drawing/2014/main" id="{4B47BD24-DEC6-4DDA-91E3-FAC71BD82E30}"/>
                </a:ext>
              </a:extLst>
            </p:cNvPr>
            <p:cNvSpPr/>
            <p:nvPr/>
          </p:nvSpPr>
          <p:spPr>
            <a:xfrm>
              <a:off x="126982" y="3464315"/>
              <a:ext cx="39012" cy="33655"/>
            </a:xfrm>
            <a:custGeom>
              <a:avLst/>
              <a:gdLst/>
              <a:ahLst/>
              <a:cxnLst/>
              <a:rect l="l" t="t" r="r" b="b"/>
              <a:pathLst>
                <a:path w="1216" h="1049" extrusionOk="0">
                  <a:moveTo>
                    <a:pt x="523" y="0"/>
                  </a:moveTo>
                  <a:cubicBezTo>
                    <a:pt x="257" y="0"/>
                    <a:pt x="1" y="211"/>
                    <a:pt x="1" y="525"/>
                  </a:cubicBezTo>
                  <a:cubicBezTo>
                    <a:pt x="1" y="811"/>
                    <a:pt x="227" y="1049"/>
                    <a:pt x="525" y="1049"/>
                  </a:cubicBezTo>
                  <a:cubicBezTo>
                    <a:pt x="989" y="1049"/>
                    <a:pt x="1215" y="489"/>
                    <a:pt x="882" y="156"/>
                  </a:cubicBezTo>
                  <a:cubicBezTo>
                    <a:pt x="778" y="48"/>
                    <a:pt x="649" y="0"/>
                    <a:pt x="5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51" name="Google Shape;166;p3">
              <a:extLst>
                <a:ext uri="{FF2B5EF4-FFF2-40B4-BE49-F238E27FC236}">
                  <a16:creationId xmlns:a16="http://schemas.microsoft.com/office/drawing/2014/main" id="{5057F592-8C31-4438-9A39-2EADCD801886}"/>
                </a:ext>
              </a:extLst>
            </p:cNvPr>
            <p:cNvSpPr/>
            <p:nvPr/>
          </p:nvSpPr>
          <p:spPr>
            <a:xfrm>
              <a:off x="6672" y="3464315"/>
              <a:ext cx="39365" cy="33655"/>
            </a:xfrm>
            <a:custGeom>
              <a:avLst/>
              <a:gdLst/>
              <a:ahLst/>
              <a:cxnLst/>
              <a:rect l="l" t="t" r="r" b="b"/>
              <a:pathLst>
                <a:path w="1227" h="1049" extrusionOk="0">
                  <a:moveTo>
                    <a:pt x="531" y="0"/>
                  </a:moveTo>
                  <a:cubicBezTo>
                    <a:pt x="262" y="0"/>
                    <a:pt x="1" y="211"/>
                    <a:pt x="1" y="525"/>
                  </a:cubicBezTo>
                  <a:cubicBezTo>
                    <a:pt x="1" y="811"/>
                    <a:pt x="239" y="1049"/>
                    <a:pt x="524" y="1049"/>
                  </a:cubicBezTo>
                  <a:cubicBezTo>
                    <a:pt x="989" y="1049"/>
                    <a:pt x="1227" y="489"/>
                    <a:pt x="893" y="156"/>
                  </a:cubicBezTo>
                  <a:cubicBezTo>
                    <a:pt x="790" y="48"/>
                    <a:pt x="660" y="0"/>
                    <a:pt x="5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52" name="Google Shape;167;p3">
              <a:extLst>
                <a:ext uri="{FF2B5EF4-FFF2-40B4-BE49-F238E27FC236}">
                  <a16:creationId xmlns:a16="http://schemas.microsoft.com/office/drawing/2014/main" id="{81D89FAC-2AB0-4FC8-9EE9-882070BACA4E}"/>
                </a:ext>
              </a:extLst>
            </p:cNvPr>
            <p:cNvSpPr/>
            <p:nvPr/>
          </p:nvSpPr>
          <p:spPr>
            <a:xfrm>
              <a:off x="246938" y="3690721"/>
              <a:ext cx="39365" cy="33398"/>
            </a:xfrm>
            <a:custGeom>
              <a:avLst/>
              <a:gdLst/>
              <a:ahLst/>
              <a:cxnLst/>
              <a:rect l="l" t="t" r="r" b="b"/>
              <a:pathLst>
                <a:path w="1227" h="1041" extrusionOk="0">
                  <a:moveTo>
                    <a:pt x="521" y="1"/>
                  </a:moveTo>
                  <a:cubicBezTo>
                    <a:pt x="254" y="1"/>
                    <a:pt x="1" y="208"/>
                    <a:pt x="1" y="528"/>
                  </a:cubicBezTo>
                  <a:cubicBezTo>
                    <a:pt x="1" y="814"/>
                    <a:pt x="239" y="1040"/>
                    <a:pt x="524" y="1040"/>
                  </a:cubicBezTo>
                  <a:cubicBezTo>
                    <a:pt x="989" y="1040"/>
                    <a:pt x="1227" y="481"/>
                    <a:pt x="894" y="159"/>
                  </a:cubicBezTo>
                  <a:cubicBezTo>
                    <a:pt x="784" y="50"/>
                    <a:pt x="651" y="1"/>
                    <a:pt x="52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53" name="Google Shape;168;p3">
              <a:extLst>
                <a:ext uri="{FF2B5EF4-FFF2-40B4-BE49-F238E27FC236}">
                  <a16:creationId xmlns:a16="http://schemas.microsoft.com/office/drawing/2014/main" id="{F3706F5B-4CA0-4912-89DE-C766EC0D3AEB}"/>
                </a:ext>
              </a:extLst>
            </p:cNvPr>
            <p:cNvSpPr/>
            <p:nvPr/>
          </p:nvSpPr>
          <p:spPr>
            <a:xfrm>
              <a:off x="126982" y="3690625"/>
              <a:ext cx="39012" cy="33494"/>
            </a:xfrm>
            <a:custGeom>
              <a:avLst/>
              <a:gdLst/>
              <a:ahLst/>
              <a:cxnLst/>
              <a:rect l="l" t="t" r="r" b="b"/>
              <a:pathLst>
                <a:path w="1216" h="1044" extrusionOk="0">
                  <a:moveTo>
                    <a:pt x="525" y="0"/>
                  </a:moveTo>
                  <a:cubicBezTo>
                    <a:pt x="259" y="0"/>
                    <a:pt x="1" y="208"/>
                    <a:pt x="1" y="531"/>
                  </a:cubicBezTo>
                  <a:cubicBezTo>
                    <a:pt x="1" y="817"/>
                    <a:pt x="227" y="1043"/>
                    <a:pt x="525" y="1043"/>
                  </a:cubicBezTo>
                  <a:cubicBezTo>
                    <a:pt x="989" y="1043"/>
                    <a:pt x="1215" y="484"/>
                    <a:pt x="882" y="150"/>
                  </a:cubicBezTo>
                  <a:cubicBezTo>
                    <a:pt x="779" y="47"/>
                    <a:pt x="651" y="0"/>
                    <a:pt x="5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54" name="Google Shape;169;p3">
              <a:extLst>
                <a:ext uri="{FF2B5EF4-FFF2-40B4-BE49-F238E27FC236}">
                  <a16:creationId xmlns:a16="http://schemas.microsoft.com/office/drawing/2014/main" id="{4294838B-8830-4415-A4C4-019CA64FB31F}"/>
                </a:ext>
              </a:extLst>
            </p:cNvPr>
            <p:cNvSpPr/>
            <p:nvPr/>
          </p:nvSpPr>
          <p:spPr>
            <a:xfrm>
              <a:off x="6672" y="3690625"/>
              <a:ext cx="39365" cy="33494"/>
            </a:xfrm>
            <a:custGeom>
              <a:avLst/>
              <a:gdLst/>
              <a:ahLst/>
              <a:cxnLst/>
              <a:rect l="l" t="t" r="r" b="b"/>
              <a:pathLst>
                <a:path w="1227" h="1044" extrusionOk="0">
                  <a:moveTo>
                    <a:pt x="528" y="0"/>
                  </a:moveTo>
                  <a:cubicBezTo>
                    <a:pt x="258" y="0"/>
                    <a:pt x="1" y="208"/>
                    <a:pt x="1" y="531"/>
                  </a:cubicBezTo>
                  <a:cubicBezTo>
                    <a:pt x="1" y="817"/>
                    <a:pt x="239" y="1043"/>
                    <a:pt x="524" y="1043"/>
                  </a:cubicBezTo>
                  <a:cubicBezTo>
                    <a:pt x="989" y="1043"/>
                    <a:pt x="1227" y="484"/>
                    <a:pt x="893" y="150"/>
                  </a:cubicBezTo>
                  <a:cubicBezTo>
                    <a:pt x="786" y="47"/>
                    <a:pt x="656" y="0"/>
                    <a:pt x="5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55" name="Google Shape;170;p3">
            <a:extLst>
              <a:ext uri="{FF2B5EF4-FFF2-40B4-BE49-F238E27FC236}">
                <a16:creationId xmlns:a16="http://schemas.microsoft.com/office/drawing/2014/main" id="{3AFF76AC-07A7-4B42-939E-97DA9A5B665C}"/>
              </a:ext>
            </a:extLst>
          </p:cNvPr>
          <p:cNvSpPr/>
          <p:nvPr userDrawn="1"/>
        </p:nvSpPr>
        <p:spPr>
          <a:xfrm>
            <a:off x="809322" y="6498374"/>
            <a:ext cx="141633" cy="141120"/>
          </a:xfrm>
          <a:custGeom>
            <a:avLst/>
            <a:gdLst/>
            <a:ahLst/>
            <a:cxnLst/>
            <a:rect l="l" t="t" r="r" b="b"/>
            <a:pathLst>
              <a:path w="3311" h="3299" extrusionOk="0">
                <a:moveTo>
                  <a:pt x="525" y="1"/>
                </a:moveTo>
                <a:lnTo>
                  <a:pt x="1" y="524"/>
                </a:lnTo>
                <a:lnTo>
                  <a:pt x="1132" y="1656"/>
                </a:lnTo>
                <a:lnTo>
                  <a:pt x="1" y="2775"/>
                </a:lnTo>
                <a:lnTo>
                  <a:pt x="525" y="3299"/>
                </a:lnTo>
                <a:lnTo>
                  <a:pt x="1656" y="2179"/>
                </a:lnTo>
                <a:lnTo>
                  <a:pt x="2775" y="3299"/>
                </a:lnTo>
                <a:lnTo>
                  <a:pt x="3311" y="2775"/>
                </a:lnTo>
                <a:lnTo>
                  <a:pt x="2180" y="1656"/>
                </a:lnTo>
                <a:lnTo>
                  <a:pt x="3311" y="524"/>
                </a:lnTo>
                <a:lnTo>
                  <a:pt x="2775" y="1"/>
                </a:lnTo>
                <a:lnTo>
                  <a:pt x="1656" y="1132"/>
                </a:lnTo>
                <a:lnTo>
                  <a:pt x="525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56" name="Google Shape;171;p3">
            <a:extLst>
              <a:ext uri="{FF2B5EF4-FFF2-40B4-BE49-F238E27FC236}">
                <a16:creationId xmlns:a16="http://schemas.microsoft.com/office/drawing/2014/main" id="{A50586F4-00BD-40B2-95E2-B45488A9F86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4700400" y="1666434"/>
            <a:ext cx="2791200" cy="19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998">
                <a:solidFill>
                  <a:schemeClr val="lt2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9pPr>
          </a:lstStyle>
          <a:p>
            <a:r>
              <a:t>xx%</a:t>
            </a:r>
          </a:p>
        </p:txBody>
      </p:sp>
      <p:sp>
        <p:nvSpPr>
          <p:cNvPr id="57" name="Google Shape;143;p3">
            <a:extLst>
              <a:ext uri="{FF2B5EF4-FFF2-40B4-BE49-F238E27FC236}">
                <a16:creationId xmlns:a16="http://schemas.microsoft.com/office/drawing/2014/main" id="{609A0C9C-7780-4334-8A59-D0AF91B55254}"/>
              </a:ext>
            </a:extLst>
          </p:cNvPr>
          <p:cNvSpPr/>
          <p:nvPr userDrawn="1"/>
        </p:nvSpPr>
        <p:spPr>
          <a:xfrm>
            <a:off x="5124829" y="1666427"/>
            <a:ext cx="1941907" cy="1941931"/>
          </a:xfrm>
          <a:custGeom>
            <a:avLst/>
            <a:gdLst/>
            <a:ahLst/>
            <a:cxnLst/>
            <a:rect l="l" t="t" r="r" b="b"/>
            <a:pathLst>
              <a:path w="83094" h="83095" extrusionOk="0">
                <a:moveTo>
                  <a:pt x="0" y="1"/>
                </a:moveTo>
                <a:lnTo>
                  <a:pt x="0" y="83094"/>
                </a:lnTo>
                <a:lnTo>
                  <a:pt x="83094" y="83094"/>
                </a:lnTo>
                <a:lnTo>
                  <a:pt x="83094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</p:spTree>
    <p:extLst>
      <p:ext uri="{BB962C8B-B14F-4D97-AF65-F5344CB8AC3E}">
        <p14:creationId xmlns:p14="http://schemas.microsoft.com/office/powerpoint/2010/main" val="2884120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5" name="Google Shape;365;p9"/>
          <p:cNvGrpSpPr/>
          <p:nvPr/>
        </p:nvGrpSpPr>
        <p:grpSpPr>
          <a:xfrm>
            <a:off x="11795415" y="3709814"/>
            <a:ext cx="206023" cy="590515"/>
            <a:chOff x="8846561" y="2782361"/>
            <a:chExt cx="154517" cy="442886"/>
          </a:xfrm>
          <a:solidFill>
            <a:schemeClr val="accent6"/>
          </a:solidFill>
        </p:grpSpPr>
        <p:sp>
          <p:nvSpPr>
            <p:cNvPr id="366" name="Google Shape;366;p9"/>
            <p:cNvSpPr/>
            <p:nvPr/>
          </p:nvSpPr>
          <p:spPr>
            <a:xfrm>
              <a:off x="8846561" y="2782361"/>
              <a:ext cx="154517" cy="154132"/>
            </a:xfrm>
            <a:custGeom>
              <a:avLst/>
              <a:gdLst/>
              <a:ahLst/>
              <a:cxnLst/>
              <a:rect l="l" t="t" r="r" b="b"/>
              <a:pathLst>
                <a:path w="4823" h="4811" extrusionOk="0">
                  <a:moveTo>
                    <a:pt x="762" y="1"/>
                  </a:moveTo>
                  <a:lnTo>
                    <a:pt x="0" y="763"/>
                  </a:lnTo>
                  <a:lnTo>
                    <a:pt x="1643" y="2406"/>
                  </a:lnTo>
                  <a:lnTo>
                    <a:pt x="0" y="4049"/>
                  </a:lnTo>
                  <a:lnTo>
                    <a:pt x="762" y="4811"/>
                  </a:lnTo>
                  <a:lnTo>
                    <a:pt x="2417" y="3168"/>
                  </a:lnTo>
                  <a:lnTo>
                    <a:pt x="4060" y="4811"/>
                  </a:lnTo>
                  <a:lnTo>
                    <a:pt x="4822" y="4049"/>
                  </a:lnTo>
                  <a:lnTo>
                    <a:pt x="3179" y="2406"/>
                  </a:lnTo>
                  <a:lnTo>
                    <a:pt x="4822" y="763"/>
                  </a:lnTo>
                  <a:lnTo>
                    <a:pt x="4060" y="1"/>
                  </a:lnTo>
                  <a:lnTo>
                    <a:pt x="2417" y="1644"/>
                  </a:lnTo>
                  <a:lnTo>
                    <a:pt x="7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67" name="Google Shape;367;p9"/>
            <p:cNvSpPr/>
            <p:nvPr/>
          </p:nvSpPr>
          <p:spPr>
            <a:xfrm>
              <a:off x="8846561" y="3070730"/>
              <a:ext cx="154517" cy="154517"/>
            </a:xfrm>
            <a:custGeom>
              <a:avLst/>
              <a:gdLst/>
              <a:ahLst/>
              <a:cxnLst/>
              <a:rect l="l" t="t" r="r" b="b"/>
              <a:pathLst>
                <a:path w="4823" h="4823" extrusionOk="0">
                  <a:moveTo>
                    <a:pt x="762" y="1"/>
                  </a:moveTo>
                  <a:lnTo>
                    <a:pt x="0" y="763"/>
                  </a:lnTo>
                  <a:lnTo>
                    <a:pt x="1643" y="2406"/>
                  </a:lnTo>
                  <a:lnTo>
                    <a:pt x="0" y="4061"/>
                  </a:lnTo>
                  <a:lnTo>
                    <a:pt x="762" y="4823"/>
                  </a:lnTo>
                  <a:lnTo>
                    <a:pt x="2417" y="3180"/>
                  </a:lnTo>
                  <a:lnTo>
                    <a:pt x="4060" y="4823"/>
                  </a:lnTo>
                  <a:lnTo>
                    <a:pt x="4822" y="4061"/>
                  </a:lnTo>
                  <a:lnTo>
                    <a:pt x="3179" y="2406"/>
                  </a:lnTo>
                  <a:lnTo>
                    <a:pt x="4822" y="763"/>
                  </a:lnTo>
                  <a:lnTo>
                    <a:pt x="4060" y="1"/>
                  </a:lnTo>
                  <a:lnTo>
                    <a:pt x="2417" y="1644"/>
                  </a:lnTo>
                  <a:lnTo>
                    <a:pt x="7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grpSp>
        <p:nvGrpSpPr>
          <p:cNvPr id="368" name="Google Shape;368;p9"/>
          <p:cNvGrpSpPr/>
          <p:nvPr/>
        </p:nvGrpSpPr>
        <p:grpSpPr>
          <a:xfrm>
            <a:off x="11752698" y="5734799"/>
            <a:ext cx="241605" cy="393934"/>
            <a:chOff x="8814523" y="4301099"/>
            <a:chExt cx="181204" cy="295450"/>
          </a:xfrm>
          <a:solidFill>
            <a:schemeClr val="accent6"/>
          </a:solidFill>
        </p:grpSpPr>
        <p:sp>
          <p:nvSpPr>
            <p:cNvPr id="369" name="Google Shape;369;p9"/>
            <p:cNvSpPr/>
            <p:nvPr/>
          </p:nvSpPr>
          <p:spPr>
            <a:xfrm>
              <a:off x="8814523" y="4429633"/>
              <a:ext cx="44660" cy="37996"/>
            </a:xfrm>
            <a:custGeom>
              <a:avLst/>
              <a:gdLst/>
              <a:ahLst/>
              <a:cxnLst/>
              <a:rect l="l" t="t" r="r" b="b"/>
              <a:pathLst>
                <a:path w="1394" h="1186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74" y="1185"/>
                    <a:pt x="798" y="1185"/>
                  </a:cubicBezTo>
                  <a:cubicBezTo>
                    <a:pt x="1131" y="1185"/>
                    <a:pt x="1393" y="923"/>
                    <a:pt x="1393" y="602"/>
                  </a:cubicBezTo>
                  <a:cubicBezTo>
                    <a:pt x="1393" y="238"/>
                    <a:pt x="1097" y="1"/>
                    <a:pt x="79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70" name="Google Shape;370;p9"/>
            <p:cNvSpPr/>
            <p:nvPr/>
          </p:nvSpPr>
          <p:spPr>
            <a:xfrm>
              <a:off x="8951067" y="4429633"/>
              <a:ext cx="44660" cy="37996"/>
            </a:xfrm>
            <a:custGeom>
              <a:avLst/>
              <a:gdLst/>
              <a:ahLst/>
              <a:cxnLst/>
              <a:rect l="l" t="t" r="r" b="b"/>
              <a:pathLst>
                <a:path w="1394" h="1186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62" y="1185"/>
                    <a:pt x="798" y="1185"/>
                  </a:cubicBezTo>
                  <a:cubicBezTo>
                    <a:pt x="1120" y="1185"/>
                    <a:pt x="1393" y="923"/>
                    <a:pt x="1393" y="602"/>
                  </a:cubicBezTo>
                  <a:cubicBezTo>
                    <a:pt x="1393" y="238"/>
                    <a:pt x="1098" y="1"/>
                    <a:pt x="79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71" name="Google Shape;371;p9"/>
            <p:cNvSpPr/>
            <p:nvPr/>
          </p:nvSpPr>
          <p:spPr>
            <a:xfrm>
              <a:off x="8814523" y="4301099"/>
              <a:ext cx="44660" cy="37964"/>
            </a:xfrm>
            <a:custGeom>
              <a:avLst/>
              <a:gdLst/>
              <a:ahLst/>
              <a:cxnLst/>
              <a:rect l="l" t="t" r="r" b="b"/>
              <a:pathLst>
                <a:path w="1394" h="1185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74" y="1185"/>
                    <a:pt x="798" y="1185"/>
                  </a:cubicBezTo>
                  <a:cubicBezTo>
                    <a:pt x="1131" y="1185"/>
                    <a:pt x="1393" y="923"/>
                    <a:pt x="1393" y="601"/>
                  </a:cubicBezTo>
                  <a:cubicBezTo>
                    <a:pt x="1393" y="238"/>
                    <a:pt x="1097" y="1"/>
                    <a:pt x="79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72" name="Google Shape;372;p9"/>
            <p:cNvSpPr/>
            <p:nvPr/>
          </p:nvSpPr>
          <p:spPr>
            <a:xfrm>
              <a:off x="8951067" y="4301099"/>
              <a:ext cx="44660" cy="37964"/>
            </a:xfrm>
            <a:custGeom>
              <a:avLst/>
              <a:gdLst/>
              <a:ahLst/>
              <a:cxnLst/>
              <a:rect l="l" t="t" r="r" b="b"/>
              <a:pathLst>
                <a:path w="1394" h="1185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62" y="1185"/>
                    <a:pt x="798" y="1185"/>
                  </a:cubicBezTo>
                  <a:cubicBezTo>
                    <a:pt x="1120" y="1185"/>
                    <a:pt x="1393" y="923"/>
                    <a:pt x="1393" y="601"/>
                  </a:cubicBezTo>
                  <a:cubicBezTo>
                    <a:pt x="1393" y="238"/>
                    <a:pt x="1098" y="1"/>
                    <a:pt x="79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73" name="Google Shape;373;p9"/>
            <p:cNvSpPr/>
            <p:nvPr/>
          </p:nvSpPr>
          <p:spPr>
            <a:xfrm>
              <a:off x="8814523" y="4558328"/>
              <a:ext cx="44660" cy="38221"/>
            </a:xfrm>
            <a:custGeom>
              <a:avLst/>
              <a:gdLst/>
              <a:ahLst/>
              <a:cxnLst/>
              <a:rect l="l" t="t" r="r" b="b"/>
              <a:pathLst>
                <a:path w="1394" h="1193" extrusionOk="0">
                  <a:moveTo>
                    <a:pt x="799" y="0"/>
                  </a:moveTo>
                  <a:cubicBezTo>
                    <a:pt x="652" y="0"/>
                    <a:pt x="502" y="56"/>
                    <a:pt x="381" y="180"/>
                  </a:cubicBezTo>
                  <a:cubicBezTo>
                    <a:pt x="0" y="550"/>
                    <a:pt x="274" y="1193"/>
                    <a:pt x="798" y="1193"/>
                  </a:cubicBezTo>
                  <a:cubicBezTo>
                    <a:pt x="1131" y="1193"/>
                    <a:pt x="1393" y="919"/>
                    <a:pt x="1393" y="597"/>
                  </a:cubicBezTo>
                  <a:cubicBezTo>
                    <a:pt x="1393" y="237"/>
                    <a:pt x="1102" y="0"/>
                    <a:pt x="79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74" name="Google Shape;374;p9"/>
            <p:cNvSpPr/>
            <p:nvPr/>
          </p:nvSpPr>
          <p:spPr>
            <a:xfrm>
              <a:off x="8951067" y="4558328"/>
              <a:ext cx="44660" cy="38221"/>
            </a:xfrm>
            <a:custGeom>
              <a:avLst/>
              <a:gdLst/>
              <a:ahLst/>
              <a:cxnLst/>
              <a:rect l="l" t="t" r="r" b="b"/>
              <a:pathLst>
                <a:path w="1394" h="1193" extrusionOk="0">
                  <a:moveTo>
                    <a:pt x="799" y="0"/>
                  </a:moveTo>
                  <a:cubicBezTo>
                    <a:pt x="652" y="0"/>
                    <a:pt x="502" y="56"/>
                    <a:pt x="381" y="180"/>
                  </a:cubicBezTo>
                  <a:cubicBezTo>
                    <a:pt x="0" y="550"/>
                    <a:pt x="262" y="1193"/>
                    <a:pt x="798" y="1193"/>
                  </a:cubicBezTo>
                  <a:cubicBezTo>
                    <a:pt x="1120" y="1193"/>
                    <a:pt x="1393" y="919"/>
                    <a:pt x="1393" y="597"/>
                  </a:cubicBezTo>
                  <a:cubicBezTo>
                    <a:pt x="1393" y="237"/>
                    <a:pt x="1102" y="0"/>
                    <a:pt x="79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375" name="Google Shape;375;p9"/>
          <p:cNvSpPr/>
          <p:nvPr/>
        </p:nvSpPr>
        <p:spPr>
          <a:xfrm>
            <a:off x="239860" y="405767"/>
            <a:ext cx="203572" cy="203952"/>
          </a:xfrm>
          <a:custGeom>
            <a:avLst/>
            <a:gdLst/>
            <a:ahLst/>
            <a:cxnLst/>
            <a:rect l="l" t="t" r="r" b="b"/>
            <a:pathLst>
              <a:path w="5883" h="5894" extrusionOk="0">
                <a:moveTo>
                  <a:pt x="1" y="0"/>
                </a:moveTo>
                <a:lnTo>
                  <a:pt x="1" y="5894"/>
                </a:lnTo>
                <a:lnTo>
                  <a:pt x="5882" y="5894"/>
                </a:lnTo>
                <a:lnTo>
                  <a:pt x="5882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grpSp>
        <p:nvGrpSpPr>
          <p:cNvPr id="376" name="Google Shape;376;p9"/>
          <p:cNvGrpSpPr/>
          <p:nvPr/>
        </p:nvGrpSpPr>
        <p:grpSpPr>
          <a:xfrm>
            <a:off x="238672" y="1344393"/>
            <a:ext cx="206039" cy="591711"/>
            <a:chOff x="179009" y="2072968"/>
            <a:chExt cx="190870" cy="548151"/>
          </a:xfrm>
          <a:solidFill>
            <a:schemeClr val="accent6"/>
          </a:solidFill>
        </p:grpSpPr>
        <p:sp>
          <p:nvSpPr>
            <p:cNvPr id="377" name="Google Shape;377;p9"/>
            <p:cNvSpPr/>
            <p:nvPr/>
          </p:nvSpPr>
          <p:spPr>
            <a:xfrm>
              <a:off x="179009" y="2072968"/>
              <a:ext cx="190870" cy="190870"/>
            </a:xfrm>
            <a:custGeom>
              <a:avLst/>
              <a:gdLst/>
              <a:ahLst/>
              <a:cxnLst/>
              <a:rect l="l" t="t" r="r" b="b"/>
              <a:pathLst>
                <a:path w="5954" h="5954" extrusionOk="0">
                  <a:moveTo>
                    <a:pt x="941" y="1"/>
                  </a:moveTo>
                  <a:lnTo>
                    <a:pt x="0" y="953"/>
                  </a:lnTo>
                  <a:lnTo>
                    <a:pt x="2036" y="2977"/>
                  </a:lnTo>
                  <a:lnTo>
                    <a:pt x="0" y="5013"/>
                  </a:lnTo>
                  <a:lnTo>
                    <a:pt x="941" y="5954"/>
                  </a:lnTo>
                  <a:lnTo>
                    <a:pt x="2977" y="3930"/>
                  </a:lnTo>
                  <a:lnTo>
                    <a:pt x="5013" y="5954"/>
                  </a:lnTo>
                  <a:lnTo>
                    <a:pt x="5953" y="5013"/>
                  </a:lnTo>
                  <a:lnTo>
                    <a:pt x="3929" y="2977"/>
                  </a:lnTo>
                  <a:lnTo>
                    <a:pt x="5953" y="953"/>
                  </a:lnTo>
                  <a:lnTo>
                    <a:pt x="5013" y="1"/>
                  </a:lnTo>
                  <a:lnTo>
                    <a:pt x="2977" y="2037"/>
                  </a:lnTo>
                  <a:lnTo>
                    <a:pt x="94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78" name="Google Shape;378;p9"/>
            <p:cNvSpPr/>
            <p:nvPr/>
          </p:nvSpPr>
          <p:spPr>
            <a:xfrm>
              <a:off x="179009" y="2429864"/>
              <a:ext cx="190870" cy="191255"/>
            </a:xfrm>
            <a:custGeom>
              <a:avLst/>
              <a:gdLst/>
              <a:ahLst/>
              <a:cxnLst/>
              <a:rect l="l" t="t" r="r" b="b"/>
              <a:pathLst>
                <a:path w="5954" h="5966" extrusionOk="0">
                  <a:moveTo>
                    <a:pt x="941" y="0"/>
                  </a:moveTo>
                  <a:lnTo>
                    <a:pt x="0" y="953"/>
                  </a:lnTo>
                  <a:lnTo>
                    <a:pt x="2036" y="2988"/>
                  </a:lnTo>
                  <a:lnTo>
                    <a:pt x="0" y="5013"/>
                  </a:lnTo>
                  <a:lnTo>
                    <a:pt x="941" y="5965"/>
                  </a:lnTo>
                  <a:lnTo>
                    <a:pt x="2977" y="3929"/>
                  </a:lnTo>
                  <a:lnTo>
                    <a:pt x="5013" y="5965"/>
                  </a:lnTo>
                  <a:lnTo>
                    <a:pt x="5953" y="5013"/>
                  </a:lnTo>
                  <a:lnTo>
                    <a:pt x="3929" y="2988"/>
                  </a:lnTo>
                  <a:lnTo>
                    <a:pt x="5953" y="953"/>
                  </a:lnTo>
                  <a:lnTo>
                    <a:pt x="5013" y="0"/>
                  </a:lnTo>
                  <a:lnTo>
                    <a:pt x="2977" y="2036"/>
                  </a:lnTo>
                  <a:lnTo>
                    <a:pt x="94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379" name="Google Shape;379;p9"/>
          <p:cNvSpPr/>
          <p:nvPr/>
        </p:nvSpPr>
        <p:spPr>
          <a:xfrm>
            <a:off x="11804965" y="-12"/>
            <a:ext cx="387475" cy="2697247"/>
          </a:xfrm>
          <a:custGeom>
            <a:avLst/>
            <a:gdLst/>
            <a:ahLst/>
            <a:cxnLst/>
            <a:rect l="l" t="t" r="r" b="b"/>
            <a:pathLst>
              <a:path w="285608" h="27683" extrusionOk="0">
                <a:moveTo>
                  <a:pt x="0" y="0"/>
                </a:moveTo>
                <a:lnTo>
                  <a:pt x="0" y="27682"/>
                </a:lnTo>
                <a:lnTo>
                  <a:pt x="285607" y="27682"/>
                </a:lnTo>
                <a:lnTo>
                  <a:pt x="285607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380" name="Google Shape;380;p9"/>
          <p:cNvSpPr/>
          <p:nvPr/>
        </p:nvSpPr>
        <p:spPr>
          <a:xfrm>
            <a:off x="-6" y="4160756"/>
            <a:ext cx="387475" cy="2697247"/>
          </a:xfrm>
          <a:custGeom>
            <a:avLst/>
            <a:gdLst/>
            <a:ahLst/>
            <a:cxnLst/>
            <a:rect l="l" t="t" r="r" b="b"/>
            <a:pathLst>
              <a:path w="285608" h="27683" extrusionOk="0">
                <a:moveTo>
                  <a:pt x="0" y="0"/>
                </a:moveTo>
                <a:lnTo>
                  <a:pt x="0" y="27682"/>
                </a:lnTo>
                <a:lnTo>
                  <a:pt x="285607" y="27682"/>
                </a:lnTo>
                <a:lnTo>
                  <a:pt x="285607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381" name="Google Shape;381;p9"/>
          <p:cNvSpPr txBox="1">
            <a:spLocks noGrp="1"/>
          </p:cNvSpPr>
          <p:nvPr>
            <p:ph type="subTitle" idx="1"/>
          </p:nvPr>
        </p:nvSpPr>
        <p:spPr>
          <a:xfrm>
            <a:off x="5015489" y="4829400"/>
            <a:ext cx="2367200" cy="75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382" name="Google Shape;382;p9"/>
          <p:cNvSpPr txBox="1">
            <a:spLocks noGrp="1"/>
          </p:cNvSpPr>
          <p:nvPr>
            <p:ph type="subTitle" idx="2"/>
          </p:nvPr>
        </p:nvSpPr>
        <p:spPr>
          <a:xfrm>
            <a:off x="5015489" y="4381000"/>
            <a:ext cx="2367200" cy="44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Libre Franklin Thin"/>
              <a:buNone/>
              <a:defRPr sz="2400">
                <a:latin typeface="Libre Franklin Thin"/>
                <a:ea typeface="Libre Franklin Thin"/>
                <a:cs typeface="Libre Franklin Thin"/>
                <a:sym typeface="Libre Franklin Thin"/>
              </a:defRPr>
            </a:lvl1pPr>
            <a:lvl2pPr lvl="1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9pPr>
          </a:lstStyle>
          <a:p>
            <a:endParaRPr/>
          </a:p>
        </p:txBody>
      </p:sp>
      <p:sp>
        <p:nvSpPr>
          <p:cNvPr id="383" name="Google Shape;383;p9"/>
          <p:cNvSpPr txBox="1">
            <a:spLocks noGrp="1"/>
          </p:cNvSpPr>
          <p:nvPr>
            <p:ph type="subTitle" idx="3"/>
          </p:nvPr>
        </p:nvSpPr>
        <p:spPr>
          <a:xfrm>
            <a:off x="1561300" y="4829400"/>
            <a:ext cx="2367200" cy="75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384" name="Google Shape;384;p9"/>
          <p:cNvSpPr txBox="1">
            <a:spLocks noGrp="1"/>
          </p:cNvSpPr>
          <p:nvPr>
            <p:ph type="subTitle" idx="4"/>
          </p:nvPr>
        </p:nvSpPr>
        <p:spPr>
          <a:xfrm>
            <a:off x="1561300" y="4381000"/>
            <a:ext cx="2367200" cy="44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Libre Franklin Thin"/>
              <a:buNone/>
              <a:defRPr sz="2400">
                <a:latin typeface="Libre Franklin Thin"/>
                <a:ea typeface="Libre Franklin Thin"/>
                <a:cs typeface="Libre Franklin Thin"/>
                <a:sym typeface="Libre Franklin Thin"/>
              </a:defRPr>
            </a:lvl1pPr>
            <a:lvl2pPr lvl="1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9pPr>
          </a:lstStyle>
          <a:p>
            <a:endParaRPr/>
          </a:p>
        </p:txBody>
      </p:sp>
      <p:sp>
        <p:nvSpPr>
          <p:cNvPr id="385" name="Google Shape;385;p9"/>
          <p:cNvSpPr txBox="1">
            <a:spLocks noGrp="1"/>
          </p:cNvSpPr>
          <p:nvPr>
            <p:ph type="subTitle" idx="5"/>
          </p:nvPr>
        </p:nvSpPr>
        <p:spPr>
          <a:xfrm>
            <a:off x="8263496" y="4829400"/>
            <a:ext cx="2367200" cy="75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386" name="Google Shape;386;p9"/>
          <p:cNvSpPr txBox="1">
            <a:spLocks noGrp="1"/>
          </p:cNvSpPr>
          <p:nvPr>
            <p:ph type="subTitle" idx="6"/>
          </p:nvPr>
        </p:nvSpPr>
        <p:spPr>
          <a:xfrm>
            <a:off x="8263496" y="4381000"/>
            <a:ext cx="2367200" cy="44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Libre Franklin Thin"/>
              <a:buNone/>
              <a:defRPr sz="2400">
                <a:latin typeface="Libre Franklin Thin"/>
                <a:ea typeface="Libre Franklin Thin"/>
                <a:cs typeface="Libre Franklin Thin"/>
                <a:sym typeface="Libre Franklin Thin"/>
              </a:defRPr>
            </a:lvl1pPr>
            <a:lvl2pPr lvl="1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9pPr>
          </a:lstStyle>
          <a:p>
            <a:endParaRPr/>
          </a:p>
        </p:txBody>
      </p:sp>
      <p:sp>
        <p:nvSpPr>
          <p:cNvPr id="387" name="Google Shape;387;p9"/>
          <p:cNvSpPr txBox="1">
            <a:spLocks noGrp="1"/>
          </p:cNvSpPr>
          <p:nvPr>
            <p:ph type="title"/>
          </p:nvPr>
        </p:nvSpPr>
        <p:spPr>
          <a:xfrm>
            <a:off x="950967" y="719334"/>
            <a:ext cx="10290000" cy="9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08004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" name="Google Shape;389;p10"/>
          <p:cNvGrpSpPr/>
          <p:nvPr/>
        </p:nvGrpSpPr>
        <p:grpSpPr>
          <a:xfrm>
            <a:off x="3510982" y="3178228"/>
            <a:ext cx="1829585" cy="1829586"/>
            <a:chOff x="2633235" y="2383669"/>
            <a:chExt cx="1372189" cy="1372189"/>
          </a:xfrm>
          <a:solidFill>
            <a:schemeClr val="accent6"/>
          </a:solidFill>
        </p:grpSpPr>
        <p:sp>
          <p:nvSpPr>
            <p:cNvPr id="390" name="Google Shape;390;p10"/>
            <p:cNvSpPr/>
            <p:nvPr/>
          </p:nvSpPr>
          <p:spPr>
            <a:xfrm>
              <a:off x="2633235" y="2383669"/>
              <a:ext cx="1372189" cy="1372189"/>
            </a:xfrm>
            <a:custGeom>
              <a:avLst/>
              <a:gdLst/>
              <a:ahLst/>
              <a:cxnLst/>
              <a:rect l="l" t="t" r="r" b="b"/>
              <a:pathLst>
                <a:path w="42804" h="42804" extrusionOk="0">
                  <a:moveTo>
                    <a:pt x="21396" y="179"/>
                  </a:moveTo>
                  <a:cubicBezTo>
                    <a:pt x="33100" y="179"/>
                    <a:pt x="42613" y="9704"/>
                    <a:pt x="42613" y="21396"/>
                  </a:cubicBezTo>
                  <a:cubicBezTo>
                    <a:pt x="42613" y="33100"/>
                    <a:pt x="33100" y="42613"/>
                    <a:pt x="21396" y="42613"/>
                  </a:cubicBezTo>
                  <a:cubicBezTo>
                    <a:pt x="9704" y="42613"/>
                    <a:pt x="191" y="33100"/>
                    <a:pt x="191" y="21396"/>
                  </a:cubicBezTo>
                  <a:cubicBezTo>
                    <a:pt x="191" y="9704"/>
                    <a:pt x="9704" y="179"/>
                    <a:pt x="21396" y="179"/>
                  </a:cubicBezTo>
                  <a:close/>
                  <a:moveTo>
                    <a:pt x="21396" y="0"/>
                  </a:moveTo>
                  <a:cubicBezTo>
                    <a:pt x="9597" y="0"/>
                    <a:pt x="0" y="9597"/>
                    <a:pt x="0" y="21396"/>
                  </a:cubicBezTo>
                  <a:cubicBezTo>
                    <a:pt x="0" y="33195"/>
                    <a:pt x="9597" y="42803"/>
                    <a:pt x="21396" y="42803"/>
                  </a:cubicBezTo>
                  <a:cubicBezTo>
                    <a:pt x="33207" y="42803"/>
                    <a:pt x="42803" y="33195"/>
                    <a:pt x="42803" y="21396"/>
                  </a:cubicBezTo>
                  <a:cubicBezTo>
                    <a:pt x="42803" y="9597"/>
                    <a:pt x="33207" y="0"/>
                    <a:pt x="2139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91" name="Google Shape;391;p10"/>
            <p:cNvSpPr/>
            <p:nvPr/>
          </p:nvSpPr>
          <p:spPr>
            <a:xfrm>
              <a:off x="2674076" y="2424126"/>
              <a:ext cx="1290507" cy="1290891"/>
            </a:xfrm>
            <a:custGeom>
              <a:avLst/>
              <a:gdLst/>
              <a:ahLst/>
              <a:cxnLst/>
              <a:rect l="l" t="t" r="r" b="b"/>
              <a:pathLst>
                <a:path w="40256" h="40268" extrusionOk="0">
                  <a:moveTo>
                    <a:pt x="20122" y="191"/>
                  </a:moveTo>
                  <a:cubicBezTo>
                    <a:pt x="31123" y="191"/>
                    <a:pt x="40077" y="9144"/>
                    <a:pt x="40077" y="20134"/>
                  </a:cubicBezTo>
                  <a:cubicBezTo>
                    <a:pt x="40077" y="31135"/>
                    <a:pt x="31123" y="40089"/>
                    <a:pt x="20122" y="40089"/>
                  </a:cubicBezTo>
                  <a:cubicBezTo>
                    <a:pt x="9132" y="40089"/>
                    <a:pt x="179" y="31135"/>
                    <a:pt x="179" y="20134"/>
                  </a:cubicBezTo>
                  <a:cubicBezTo>
                    <a:pt x="179" y="9144"/>
                    <a:pt x="9132" y="191"/>
                    <a:pt x="20122" y="191"/>
                  </a:cubicBezTo>
                  <a:close/>
                  <a:moveTo>
                    <a:pt x="20122" y="0"/>
                  </a:moveTo>
                  <a:cubicBezTo>
                    <a:pt x="9025" y="0"/>
                    <a:pt x="0" y="9037"/>
                    <a:pt x="0" y="20134"/>
                  </a:cubicBezTo>
                  <a:cubicBezTo>
                    <a:pt x="0" y="31242"/>
                    <a:pt x="9025" y="40267"/>
                    <a:pt x="20122" y="40267"/>
                  </a:cubicBezTo>
                  <a:cubicBezTo>
                    <a:pt x="31230" y="40267"/>
                    <a:pt x="40255" y="31242"/>
                    <a:pt x="40255" y="20134"/>
                  </a:cubicBezTo>
                  <a:cubicBezTo>
                    <a:pt x="40255" y="9037"/>
                    <a:pt x="31230" y="0"/>
                    <a:pt x="201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92" name="Google Shape;392;p10"/>
            <p:cNvSpPr/>
            <p:nvPr/>
          </p:nvSpPr>
          <p:spPr>
            <a:xfrm>
              <a:off x="2666799" y="2464935"/>
              <a:ext cx="1257327" cy="1209626"/>
            </a:xfrm>
            <a:custGeom>
              <a:avLst/>
              <a:gdLst/>
              <a:ahLst/>
              <a:cxnLst/>
              <a:rect l="l" t="t" r="r" b="b"/>
              <a:pathLst>
                <a:path w="39221" h="37733" extrusionOk="0">
                  <a:moveTo>
                    <a:pt x="20349" y="180"/>
                  </a:moveTo>
                  <a:cubicBezTo>
                    <a:pt x="30671" y="192"/>
                    <a:pt x="39030" y="8550"/>
                    <a:pt x="39042" y="18861"/>
                  </a:cubicBezTo>
                  <a:cubicBezTo>
                    <a:pt x="39030" y="26421"/>
                    <a:pt x="34481" y="33232"/>
                    <a:pt x="27504" y="36125"/>
                  </a:cubicBezTo>
                  <a:cubicBezTo>
                    <a:pt x="25196" y="37082"/>
                    <a:pt x="22772" y="37547"/>
                    <a:pt x="20367" y="37547"/>
                  </a:cubicBezTo>
                  <a:cubicBezTo>
                    <a:pt x="15504" y="37547"/>
                    <a:pt x="10722" y="35646"/>
                    <a:pt x="7145" y="32077"/>
                  </a:cubicBezTo>
                  <a:cubicBezTo>
                    <a:pt x="1799" y="26731"/>
                    <a:pt x="203" y="18694"/>
                    <a:pt x="3097" y="11717"/>
                  </a:cubicBezTo>
                  <a:cubicBezTo>
                    <a:pt x="5990" y="4740"/>
                    <a:pt x="12800" y="180"/>
                    <a:pt x="20349" y="180"/>
                  </a:cubicBezTo>
                  <a:close/>
                  <a:moveTo>
                    <a:pt x="20355" y="0"/>
                  </a:moveTo>
                  <a:cubicBezTo>
                    <a:pt x="15446" y="0"/>
                    <a:pt x="10620" y="1919"/>
                    <a:pt x="7014" y="5526"/>
                  </a:cubicBezTo>
                  <a:cubicBezTo>
                    <a:pt x="1620" y="10919"/>
                    <a:pt x="1" y="19039"/>
                    <a:pt x="2930" y="26088"/>
                  </a:cubicBezTo>
                  <a:cubicBezTo>
                    <a:pt x="5847" y="33136"/>
                    <a:pt x="12729" y="37732"/>
                    <a:pt x="20349" y="37732"/>
                  </a:cubicBezTo>
                  <a:cubicBezTo>
                    <a:pt x="30767" y="37720"/>
                    <a:pt x="39208" y="29279"/>
                    <a:pt x="39220" y="18861"/>
                  </a:cubicBezTo>
                  <a:cubicBezTo>
                    <a:pt x="39220" y="11241"/>
                    <a:pt x="34624" y="4359"/>
                    <a:pt x="27576" y="1442"/>
                  </a:cubicBezTo>
                  <a:cubicBezTo>
                    <a:pt x="25240" y="472"/>
                    <a:pt x="22787" y="0"/>
                    <a:pt x="2035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93" name="Google Shape;393;p10"/>
            <p:cNvSpPr/>
            <p:nvPr/>
          </p:nvSpPr>
          <p:spPr>
            <a:xfrm>
              <a:off x="2710718" y="2505584"/>
              <a:ext cx="1172567" cy="1128135"/>
            </a:xfrm>
            <a:custGeom>
              <a:avLst/>
              <a:gdLst/>
              <a:ahLst/>
              <a:cxnLst/>
              <a:rect l="l" t="t" r="r" b="b"/>
              <a:pathLst>
                <a:path w="36577" h="35191" extrusionOk="0">
                  <a:moveTo>
                    <a:pt x="18979" y="186"/>
                  </a:moveTo>
                  <a:cubicBezTo>
                    <a:pt x="28599" y="198"/>
                    <a:pt x="36386" y="7985"/>
                    <a:pt x="36398" y="17593"/>
                  </a:cubicBezTo>
                  <a:cubicBezTo>
                    <a:pt x="36398" y="24641"/>
                    <a:pt x="32159" y="30987"/>
                    <a:pt x="25646" y="33678"/>
                  </a:cubicBezTo>
                  <a:cubicBezTo>
                    <a:pt x="23491" y="34574"/>
                    <a:pt x="21228" y="35010"/>
                    <a:pt x="18983" y="35010"/>
                  </a:cubicBezTo>
                  <a:cubicBezTo>
                    <a:pt x="14455" y="35010"/>
                    <a:pt x="10003" y="33239"/>
                    <a:pt x="6668" y="29904"/>
                  </a:cubicBezTo>
                  <a:cubicBezTo>
                    <a:pt x="1691" y="24927"/>
                    <a:pt x="203" y="17438"/>
                    <a:pt x="2893" y="10937"/>
                  </a:cubicBezTo>
                  <a:cubicBezTo>
                    <a:pt x="5596" y="4425"/>
                    <a:pt x="11942" y="186"/>
                    <a:pt x="18979" y="186"/>
                  </a:cubicBezTo>
                  <a:close/>
                  <a:moveTo>
                    <a:pt x="18991" y="0"/>
                  </a:moveTo>
                  <a:cubicBezTo>
                    <a:pt x="14410" y="0"/>
                    <a:pt x="9906" y="1790"/>
                    <a:pt x="6537" y="5151"/>
                  </a:cubicBezTo>
                  <a:cubicBezTo>
                    <a:pt x="1512" y="10187"/>
                    <a:pt x="0" y="17760"/>
                    <a:pt x="2727" y="24332"/>
                  </a:cubicBezTo>
                  <a:cubicBezTo>
                    <a:pt x="5453" y="30904"/>
                    <a:pt x="11871" y="35190"/>
                    <a:pt x="18979" y="35190"/>
                  </a:cubicBezTo>
                  <a:cubicBezTo>
                    <a:pt x="28694" y="35178"/>
                    <a:pt x="36564" y="27308"/>
                    <a:pt x="36576" y="17593"/>
                  </a:cubicBezTo>
                  <a:cubicBezTo>
                    <a:pt x="36576" y="10485"/>
                    <a:pt x="32290" y="4067"/>
                    <a:pt x="25718" y="1341"/>
                  </a:cubicBezTo>
                  <a:cubicBezTo>
                    <a:pt x="23542" y="438"/>
                    <a:pt x="21257" y="0"/>
                    <a:pt x="1899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94" name="Google Shape;394;p10"/>
            <p:cNvSpPr/>
            <p:nvPr/>
          </p:nvSpPr>
          <p:spPr>
            <a:xfrm>
              <a:off x="2754605" y="2546136"/>
              <a:ext cx="1088224" cy="1047126"/>
            </a:xfrm>
            <a:custGeom>
              <a:avLst/>
              <a:gdLst/>
              <a:ahLst/>
              <a:cxnLst/>
              <a:rect l="l" t="t" r="r" b="b"/>
              <a:pathLst>
                <a:path w="33946" h="32664" extrusionOk="0">
                  <a:moveTo>
                    <a:pt x="17610" y="183"/>
                  </a:moveTo>
                  <a:cubicBezTo>
                    <a:pt x="26528" y="195"/>
                    <a:pt x="33755" y="7422"/>
                    <a:pt x="33767" y="16328"/>
                  </a:cubicBezTo>
                  <a:cubicBezTo>
                    <a:pt x="33755" y="22864"/>
                    <a:pt x="29826" y="28746"/>
                    <a:pt x="23789" y="31246"/>
                  </a:cubicBezTo>
                  <a:cubicBezTo>
                    <a:pt x="21794" y="32074"/>
                    <a:pt x="19697" y="32477"/>
                    <a:pt x="17617" y="32477"/>
                  </a:cubicBezTo>
                  <a:cubicBezTo>
                    <a:pt x="13415" y="32477"/>
                    <a:pt x="9281" y="30836"/>
                    <a:pt x="6192" y="27746"/>
                  </a:cubicBezTo>
                  <a:cubicBezTo>
                    <a:pt x="1584" y="23126"/>
                    <a:pt x="203" y="16185"/>
                    <a:pt x="2703" y="10149"/>
                  </a:cubicBezTo>
                  <a:cubicBezTo>
                    <a:pt x="5192" y="4124"/>
                    <a:pt x="11085" y="183"/>
                    <a:pt x="17610" y="183"/>
                  </a:cubicBezTo>
                  <a:close/>
                  <a:moveTo>
                    <a:pt x="17621" y="1"/>
                  </a:moveTo>
                  <a:cubicBezTo>
                    <a:pt x="13372" y="1"/>
                    <a:pt x="9195" y="1660"/>
                    <a:pt x="6073" y="4791"/>
                  </a:cubicBezTo>
                  <a:cubicBezTo>
                    <a:pt x="1405" y="9458"/>
                    <a:pt x="0" y="16483"/>
                    <a:pt x="2525" y="22579"/>
                  </a:cubicBezTo>
                  <a:cubicBezTo>
                    <a:pt x="5061" y="28687"/>
                    <a:pt x="11014" y="32663"/>
                    <a:pt x="17610" y="32663"/>
                  </a:cubicBezTo>
                  <a:cubicBezTo>
                    <a:pt x="26623" y="32651"/>
                    <a:pt x="33933" y="25341"/>
                    <a:pt x="33945" y="16328"/>
                  </a:cubicBezTo>
                  <a:cubicBezTo>
                    <a:pt x="33945" y="9732"/>
                    <a:pt x="29968" y="3779"/>
                    <a:pt x="23861" y="1243"/>
                  </a:cubicBezTo>
                  <a:cubicBezTo>
                    <a:pt x="21843" y="407"/>
                    <a:pt x="19723" y="1"/>
                    <a:pt x="1762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95" name="Google Shape;395;p10"/>
            <p:cNvSpPr/>
            <p:nvPr/>
          </p:nvSpPr>
          <p:spPr>
            <a:xfrm>
              <a:off x="2798492" y="2586914"/>
              <a:ext cx="1003496" cy="965508"/>
            </a:xfrm>
            <a:custGeom>
              <a:avLst/>
              <a:gdLst/>
              <a:ahLst/>
              <a:cxnLst/>
              <a:rect l="l" t="t" r="r" b="b"/>
              <a:pathLst>
                <a:path w="31303" h="30118" extrusionOk="0">
                  <a:moveTo>
                    <a:pt x="16241" y="185"/>
                  </a:moveTo>
                  <a:cubicBezTo>
                    <a:pt x="24456" y="197"/>
                    <a:pt x="31112" y="6852"/>
                    <a:pt x="31124" y="15056"/>
                  </a:cubicBezTo>
                  <a:cubicBezTo>
                    <a:pt x="31124" y="21080"/>
                    <a:pt x="27504" y="26510"/>
                    <a:pt x="21944" y="28808"/>
                  </a:cubicBezTo>
                  <a:cubicBezTo>
                    <a:pt x="20105" y="29568"/>
                    <a:pt x="18173" y="29937"/>
                    <a:pt x="16257" y="29937"/>
                  </a:cubicBezTo>
                  <a:cubicBezTo>
                    <a:pt x="12382" y="29937"/>
                    <a:pt x="8572" y="28425"/>
                    <a:pt x="5728" y="25581"/>
                  </a:cubicBezTo>
                  <a:cubicBezTo>
                    <a:pt x="1477" y="21330"/>
                    <a:pt x="203" y="14925"/>
                    <a:pt x="2501" y="9365"/>
                  </a:cubicBezTo>
                  <a:cubicBezTo>
                    <a:pt x="4799" y="3804"/>
                    <a:pt x="10228" y="185"/>
                    <a:pt x="16241" y="185"/>
                  </a:cubicBezTo>
                  <a:close/>
                  <a:moveTo>
                    <a:pt x="16247" y="0"/>
                  </a:moveTo>
                  <a:cubicBezTo>
                    <a:pt x="12329" y="0"/>
                    <a:pt x="8478" y="1530"/>
                    <a:pt x="5597" y="4412"/>
                  </a:cubicBezTo>
                  <a:cubicBezTo>
                    <a:pt x="1287" y="8722"/>
                    <a:pt x="1" y="15199"/>
                    <a:pt x="2334" y="20818"/>
                  </a:cubicBezTo>
                  <a:cubicBezTo>
                    <a:pt x="4668" y="26450"/>
                    <a:pt x="10157" y="30117"/>
                    <a:pt x="16241" y="30117"/>
                  </a:cubicBezTo>
                  <a:cubicBezTo>
                    <a:pt x="24563" y="30117"/>
                    <a:pt x="31302" y="23378"/>
                    <a:pt x="31302" y="15056"/>
                  </a:cubicBezTo>
                  <a:cubicBezTo>
                    <a:pt x="31302" y="8972"/>
                    <a:pt x="27635" y="3471"/>
                    <a:pt x="22015" y="1149"/>
                  </a:cubicBezTo>
                  <a:cubicBezTo>
                    <a:pt x="20149" y="376"/>
                    <a:pt x="18190" y="0"/>
                    <a:pt x="1624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96" name="Google Shape;396;p10"/>
            <p:cNvSpPr/>
            <p:nvPr/>
          </p:nvSpPr>
          <p:spPr>
            <a:xfrm>
              <a:off x="2842378" y="2627530"/>
              <a:ext cx="919153" cy="884434"/>
            </a:xfrm>
            <a:custGeom>
              <a:avLst/>
              <a:gdLst/>
              <a:ahLst/>
              <a:cxnLst/>
              <a:rect l="l" t="t" r="r" b="b"/>
              <a:pathLst>
                <a:path w="28672" h="27589" extrusionOk="0">
                  <a:moveTo>
                    <a:pt x="14872" y="180"/>
                  </a:moveTo>
                  <a:cubicBezTo>
                    <a:pt x="22397" y="192"/>
                    <a:pt x="28481" y="6276"/>
                    <a:pt x="28493" y="13789"/>
                  </a:cubicBezTo>
                  <a:cubicBezTo>
                    <a:pt x="28493" y="19301"/>
                    <a:pt x="25171" y="24266"/>
                    <a:pt x="20087" y="26374"/>
                  </a:cubicBezTo>
                  <a:cubicBezTo>
                    <a:pt x="18404" y="27071"/>
                    <a:pt x="16637" y="27410"/>
                    <a:pt x="14884" y="27410"/>
                  </a:cubicBezTo>
                  <a:cubicBezTo>
                    <a:pt x="11340" y="27410"/>
                    <a:pt x="7856" y="26026"/>
                    <a:pt x="5252" y="23421"/>
                  </a:cubicBezTo>
                  <a:cubicBezTo>
                    <a:pt x="1358" y="19528"/>
                    <a:pt x="191" y="13670"/>
                    <a:pt x="2299" y="8586"/>
                  </a:cubicBezTo>
                  <a:cubicBezTo>
                    <a:pt x="4406" y="3502"/>
                    <a:pt x="9371" y="180"/>
                    <a:pt x="14872" y="180"/>
                  </a:cubicBezTo>
                  <a:close/>
                  <a:moveTo>
                    <a:pt x="14884" y="1"/>
                  </a:moveTo>
                  <a:cubicBezTo>
                    <a:pt x="11294" y="1"/>
                    <a:pt x="7765" y="1401"/>
                    <a:pt x="5121" y="4038"/>
                  </a:cubicBezTo>
                  <a:cubicBezTo>
                    <a:pt x="1180" y="7991"/>
                    <a:pt x="1" y="13920"/>
                    <a:pt x="2132" y="19075"/>
                  </a:cubicBezTo>
                  <a:cubicBezTo>
                    <a:pt x="4263" y="24231"/>
                    <a:pt x="9300" y="27588"/>
                    <a:pt x="14872" y="27588"/>
                  </a:cubicBezTo>
                  <a:cubicBezTo>
                    <a:pt x="22492" y="27576"/>
                    <a:pt x="28659" y="21409"/>
                    <a:pt x="28671" y="13789"/>
                  </a:cubicBezTo>
                  <a:cubicBezTo>
                    <a:pt x="28671" y="8217"/>
                    <a:pt x="25314" y="3180"/>
                    <a:pt x="20158" y="1049"/>
                  </a:cubicBezTo>
                  <a:cubicBezTo>
                    <a:pt x="18452" y="344"/>
                    <a:pt x="16660" y="1"/>
                    <a:pt x="1488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97" name="Google Shape;397;p10"/>
            <p:cNvSpPr/>
            <p:nvPr/>
          </p:nvSpPr>
          <p:spPr>
            <a:xfrm>
              <a:off x="2886297" y="2668179"/>
              <a:ext cx="834777" cy="802944"/>
            </a:xfrm>
            <a:custGeom>
              <a:avLst/>
              <a:gdLst/>
              <a:ahLst/>
              <a:cxnLst/>
              <a:rect l="l" t="t" r="r" b="b"/>
              <a:pathLst>
                <a:path w="26040" h="25047" extrusionOk="0">
                  <a:moveTo>
                    <a:pt x="13502" y="186"/>
                  </a:moveTo>
                  <a:cubicBezTo>
                    <a:pt x="20324" y="186"/>
                    <a:pt x="25849" y="5710"/>
                    <a:pt x="25849" y="12521"/>
                  </a:cubicBezTo>
                  <a:cubicBezTo>
                    <a:pt x="25849" y="17521"/>
                    <a:pt x="22848" y="22022"/>
                    <a:pt x="18229" y="23927"/>
                  </a:cubicBezTo>
                  <a:cubicBezTo>
                    <a:pt x="16702" y="24562"/>
                    <a:pt x="15099" y="24870"/>
                    <a:pt x="13509" y="24870"/>
                  </a:cubicBezTo>
                  <a:cubicBezTo>
                    <a:pt x="10299" y="24870"/>
                    <a:pt x="7143" y="23613"/>
                    <a:pt x="4786" y="21248"/>
                  </a:cubicBezTo>
                  <a:cubicBezTo>
                    <a:pt x="1250" y="17724"/>
                    <a:pt x="191" y="12414"/>
                    <a:pt x="2107" y="7806"/>
                  </a:cubicBezTo>
                  <a:cubicBezTo>
                    <a:pt x="4012" y="3186"/>
                    <a:pt x="8513" y="186"/>
                    <a:pt x="13502" y="186"/>
                  </a:cubicBezTo>
                  <a:close/>
                  <a:moveTo>
                    <a:pt x="13520" y="1"/>
                  </a:moveTo>
                  <a:cubicBezTo>
                    <a:pt x="10260" y="1"/>
                    <a:pt x="7055" y="1271"/>
                    <a:pt x="4655" y="3663"/>
                  </a:cubicBezTo>
                  <a:cubicBezTo>
                    <a:pt x="1072" y="7246"/>
                    <a:pt x="0" y="12640"/>
                    <a:pt x="1929" y="17319"/>
                  </a:cubicBezTo>
                  <a:cubicBezTo>
                    <a:pt x="3870" y="21998"/>
                    <a:pt x="8442" y="25046"/>
                    <a:pt x="13502" y="25046"/>
                  </a:cubicBezTo>
                  <a:cubicBezTo>
                    <a:pt x="20419" y="25046"/>
                    <a:pt x="26027" y="19438"/>
                    <a:pt x="26039" y="12521"/>
                  </a:cubicBezTo>
                  <a:cubicBezTo>
                    <a:pt x="26039" y="7461"/>
                    <a:pt x="22979" y="2889"/>
                    <a:pt x="18300" y="948"/>
                  </a:cubicBezTo>
                  <a:cubicBezTo>
                    <a:pt x="16753" y="310"/>
                    <a:pt x="15130" y="1"/>
                    <a:pt x="135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98" name="Google Shape;398;p10"/>
            <p:cNvSpPr/>
            <p:nvPr/>
          </p:nvSpPr>
          <p:spPr>
            <a:xfrm>
              <a:off x="2930184" y="2708700"/>
              <a:ext cx="750049" cy="721967"/>
            </a:xfrm>
            <a:custGeom>
              <a:avLst/>
              <a:gdLst/>
              <a:ahLst/>
              <a:cxnLst/>
              <a:rect l="l" t="t" r="r" b="b"/>
              <a:pathLst>
                <a:path w="23397" h="22521" extrusionOk="0">
                  <a:moveTo>
                    <a:pt x="12133" y="184"/>
                  </a:moveTo>
                  <a:cubicBezTo>
                    <a:pt x="18253" y="196"/>
                    <a:pt x="23206" y="5149"/>
                    <a:pt x="23217" y="11257"/>
                  </a:cubicBezTo>
                  <a:cubicBezTo>
                    <a:pt x="23217" y="15746"/>
                    <a:pt x="20515" y="19782"/>
                    <a:pt x="16371" y="21496"/>
                  </a:cubicBezTo>
                  <a:cubicBezTo>
                    <a:pt x="15005" y="22063"/>
                    <a:pt x="13570" y="22339"/>
                    <a:pt x="12146" y="22339"/>
                  </a:cubicBezTo>
                  <a:cubicBezTo>
                    <a:pt x="9264" y="22339"/>
                    <a:pt x="6430" y="21211"/>
                    <a:pt x="4310" y="19091"/>
                  </a:cubicBezTo>
                  <a:cubicBezTo>
                    <a:pt x="1143" y="15924"/>
                    <a:pt x="191" y="11162"/>
                    <a:pt x="1905" y="7018"/>
                  </a:cubicBezTo>
                  <a:cubicBezTo>
                    <a:pt x="3620" y="2887"/>
                    <a:pt x="7656" y="184"/>
                    <a:pt x="12133" y="184"/>
                  </a:cubicBezTo>
                  <a:close/>
                  <a:moveTo>
                    <a:pt x="12134" y="1"/>
                  </a:moveTo>
                  <a:cubicBezTo>
                    <a:pt x="9206" y="1"/>
                    <a:pt x="6328" y="1147"/>
                    <a:pt x="4179" y="3304"/>
                  </a:cubicBezTo>
                  <a:cubicBezTo>
                    <a:pt x="953" y="6518"/>
                    <a:pt x="0" y="11364"/>
                    <a:pt x="1739" y="15567"/>
                  </a:cubicBezTo>
                  <a:cubicBezTo>
                    <a:pt x="3477" y="19782"/>
                    <a:pt x="7585" y="22520"/>
                    <a:pt x="12133" y="22520"/>
                  </a:cubicBezTo>
                  <a:cubicBezTo>
                    <a:pt x="18348" y="22508"/>
                    <a:pt x="23384" y="17472"/>
                    <a:pt x="23396" y="11257"/>
                  </a:cubicBezTo>
                  <a:cubicBezTo>
                    <a:pt x="23396" y="6709"/>
                    <a:pt x="20658" y="2601"/>
                    <a:pt x="16443" y="863"/>
                  </a:cubicBezTo>
                  <a:cubicBezTo>
                    <a:pt x="15049" y="282"/>
                    <a:pt x="13585" y="1"/>
                    <a:pt x="12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99" name="Google Shape;399;p10"/>
            <p:cNvSpPr/>
            <p:nvPr/>
          </p:nvSpPr>
          <p:spPr>
            <a:xfrm>
              <a:off x="2973686" y="2749349"/>
              <a:ext cx="666059" cy="640861"/>
            </a:xfrm>
            <a:custGeom>
              <a:avLst/>
              <a:gdLst/>
              <a:ahLst/>
              <a:cxnLst/>
              <a:rect l="l" t="t" r="r" b="b"/>
              <a:pathLst>
                <a:path w="20777" h="19991" extrusionOk="0">
                  <a:moveTo>
                    <a:pt x="10776" y="190"/>
                  </a:moveTo>
                  <a:cubicBezTo>
                    <a:pt x="16193" y="190"/>
                    <a:pt x="20587" y="4583"/>
                    <a:pt x="20587" y="9989"/>
                  </a:cubicBezTo>
                  <a:cubicBezTo>
                    <a:pt x="20587" y="13966"/>
                    <a:pt x="18205" y="17537"/>
                    <a:pt x="14538" y="19050"/>
                  </a:cubicBezTo>
                  <a:cubicBezTo>
                    <a:pt x="13323" y="19554"/>
                    <a:pt x="12049" y="19799"/>
                    <a:pt x="10785" y="19799"/>
                  </a:cubicBezTo>
                  <a:cubicBezTo>
                    <a:pt x="8233" y="19799"/>
                    <a:pt x="5725" y="18801"/>
                    <a:pt x="3846" y="16930"/>
                  </a:cubicBezTo>
                  <a:cubicBezTo>
                    <a:pt x="1036" y="14120"/>
                    <a:pt x="203" y="9906"/>
                    <a:pt x="1715" y="6238"/>
                  </a:cubicBezTo>
                  <a:cubicBezTo>
                    <a:pt x="3239" y="2571"/>
                    <a:pt x="6811" y="190"/>
                    <a:pt x="10776" y="190"/>
                  </a:cubicBezTo>
                  <a:close/>
                  <a:moveTo>
                    <a:pt x="10786" y="0"/>
                  </a:moveTo>
                  <a:cubicBezTo>
                    <a:pt x="8183" y="0"/>
                    <a:pt x="5627" y="1017"/>
                    <a:pt x="3715" y="2928"/>
                  </a:cubicBezTo>
                  <a:cubicBezTo>
                    <a:pt x="858" y="5786"/>
                    <a:pt x="1" y="10084"/>
                    <a:pt x="1548" y="13823"/>
                  </a:cubicBezTo>
                  <a:cubicBezTo>
                    <a:pt x="3096" y="17549"/>
                    <a:pt x="6740" y="19990"/>
                    <a:pt x="10776" y="19990"/>
                  </a:cubicBezTo>
                  <a:cubicBezTo>
                    <a:pt x="16300" y="19978"/>
                    <a:pt x="20765" y="15513"/>
                    <a:pt x="20777" y="9989"/>
                  </a:cubicBezTo>
                  <a:cubicBezTo>
                    <a:pt x="20777" y="5953"/>
                    <a:pt x="18336" y="2309"/>
                    <a:pt x="14610" y="762"/>
                  </a:cubicBezTo>
                  <a:cubicBezTo>
                    <a:pt x="13372" y="249"/>
                    <a:pt x="12073" y="0"/>
                    <a:pt x="1078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400" name="Google Shape;400;p10"/>
            <p:cNvSpPr/>
            <p:nvPr/>
          </p:nvSpPr>
          <p:spPr>
            <a:xfrm>
              <a:off x="3017572" y="2789998"/>
              <a:ext cx="581363" cy="559371"/>
            </a:xfrm>
            <a:custGeom>
              <a:avLst/>
              <a:gdLst/>
              <a:ahLst/>
              <a:cxnLst/>
              <a:rect l="l" t="t" r="r" b="b"/>
              <a:pathLst>
                <a:path w="18135" h="17449" extrusionOk="0">
                  <a:moveTo>
                    <a:pt x="9407" y="184"/>
                  </a:moveTo>
                  <a:cubicBezTo>
                    <a:pt x="14122" y="196"/>
                    <a:pt x="17944" y="4006"/>
                    <a:pt x="17955" y="8721"/>
                  </a:cubicBezTo>
                  <a:cubicBezTo>
                    <a:pt x="17955" y="12186"/>
                    <a:pt x="15872" y="15293"/>
                    <a:pt x="12681" y="16615"/>
                  </a:cubicBezTo>
                  <a:cubicBezTo>
                    <a:pt x="11624" y="17053"/>
                    <a:pt x="10513" y="17266"/>
                    <a:pt x="9412" y="17266"/>
                  </a:cubicBezTo>
                  <a:cubicBezTo>
                    <a:pt x="7188" y="17266"/>
                    <a:pt x="5002" y="16397"/>
                    <a:pt x="3370" y="14757"/>
                  </a:cubicBezTo>
                  <a:cubicBezTo>
                    <a:pt x="930" y="12317"/>
                    <a:pt x="203" y="8649"/>
                    <a:pt x="1525" y="5459"/>
                  </a:cubicBezTo>
                  <a:cubicBezTo>
                    <a:pt x="2846" y="2268"/>
                    <a:pt x="5954" y="184"/>
                    <a:pt x="9407" y="184"/>
                  </a:cubicBezTo>
                  <a:close/>
                  <a:moveTo>
                    <a:pt x="9422" y="0"/>
                  </a:moveTo>
                  <a:cubicBezTo>
                    <a:pt x="7149" y="0"/>
                    <a:pt x="4914" y="887"/>
                    <a:pt x="3239" y="2553"/>
                  </a:cubicBezTo>
                  <a:cubicBezTo>
                    <a:pt x="751" y="5054"/>
                    <a:pt x="1" y="8804"/>
                    <a:pt x="1358" y="12067"/>
                  </a:cubicBezTo>
                  <a:cubicBezTo>
                    <a:pt x="2704" y="15329"/>
                    <a:pt x="5883" y="17448"/>
                    <a:pt x="9407" y="17448"/>
                  </a:cubicBezTo>
                  <a:cubicBezTo>
                    <a:pt x="14229" y="17448"/>
                    <a:pt x="18134" y="13543"/>
                    <a:pt x="18134" y="8721"/>
                  </a:cubicBezTo>
                  <a:cubicBezTo>
                    <a:pt x="18134" y="5197"/>
                    <a:pt x="16015" y="2018"/>
                    <a:pt x="12752" y="660"/>
                  </a:cubicBezTo>
                  <a:cubicBezTo>
                    <a:pt x="11675" y="216"/>
                    <a:pt x="10544" y="0"/>
                    <a:pt x="94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401" name="Google Shape;401;p10"/>
            <p:cNvSpPr/>
            <p:nvPr/>
          </p:nvSpPr>
          <p:spPr>
            <a:xfrm>
              <a:off x="3061491" y="2830679"/>
              <a:ext cx="496955" cy="478234"/>
            </a:xfrm>
            <a:custGeom>
              <a:avLst/>
              <a:gdLst/>
              <a:ahLst/>
              <a:cxnLst/>
              <a:rect l="l" t="t" r="r" b="b"/>
              <a:pathLst>
                <a:path w="15502" h="14918" extrusionOk="0">
                  <a:moveTo>
                    <a:pt x="8037" y="189"/>
                  </a:moveTo>
                  <a:cubicBezTo>
                    <a:pt x="12061" y="189"/>
                    <a:pt x="15311" y="3439"/>
                    <a:pt x="15311" y="7452"/>
                  </a:cubicBezTo>
                  <a:cubicBezTo>
                    <a:pt x="15311" y="10393"/>
                    <a:pt x="13537" y="13048"/>
                    <a:pt x="10823" y="14179"/>
                  </a:cubicBezTo>
                  <a:cubicBezTo>
                    <a:pt x="9926" y="14549"/>
                    <a:pt x="8983" y="14729"/>
                    <a:pt x="8047" y="14729"/>
                  </a:cubicBezTo>
                  <a:cubicBezTo>
                    <a:pt x="6153" y="14729"/>
                    <a:pt x="4288" y="13990"/>
                    <a:pt x="2893" y="12595"/>
                  </a:cubicBezTo>
                  <a:cubicBezTo>
                    <a:pt x="822" y="10524"/>
                    <a:pt x="202" y="7392"/>
                    <a:pt x="1322" y="4678"/>
                  </a:cubicBezTo>
                  <a:cubicBezTo>
                    <a:pt x="2453" y="1951"/>
                    <a:pt x="5096" y="189"/>
                    <a:pt x="8037" y="189"/>
                  </a:cubicBezTo>
                  <a:close/>
                  <a:moveTo>
                    <a:pt x="8038" y="0"/>
                  </a:moveTo>
                  <a:cubicBezTo>
                    <a:pt x="6101" y="0"/>
                    <a:pt x="4198" y="757"/>
                    <a:pt x="2774" y="2189"/>
                  </a:cubicBezTo>
                  <a:cubicBezTo>
                    <a:pt x="631" y="4321"/>
                    <a:pt x="0" y="7523"/>
                    <a:pt x="1155" y="10309"/>
                  </a:cubicBezTo>
                  <a:cubicBezTo>
                    <a:pt x="2310" y="13095"/>
                    <a:pt x="5024" y="14917"/>
                    <a:pt x="8037" y="14917"/>
                  </a:cubicBezTo>
                  <a:cubicBezTo>
                    <a:pt x="12156" y="14905"/>
                    <a:pt x="15490" y="11571"/>
                    <a:pt x="15502" y="7452"/>
                  </a:cubicBezTo>
                  <a:cubicBezTo>
                    <a:pt x="15502" y="4440"/>
                    <a:pt x="13680" y="1725"/>
                    <a:pt x="10894" y="570"/>
                  </a:cubicBezTo>
                  <a:cubicBezTo>
                    <a:pt x="9970" y="187"/>
                    <a:pt x="9000" y="0"/>
                    <a:pt x="803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402" name="Google Shape;402;p10"/>
            <p:cNvSpPr/>
            <p:nvPr/>
          </p:nvSpPr>
          <p:spPr>
            <a:xfrm>
              <a:off x="3105378" y="2871328"/>
              <a:ext cx="412227" cy="396744"/>
            </a:xfrm>
            <a:custGeom>
              <a:avLst/>
              <a:gdLst/>
              <a:ahLst/>
              <a:cxnLst/>
              <a:rect l="l" t="t" r="r" b="b"/>
              <a:pathLst>
                <a:path w="12859" h="12376" extrusionOk="0">
                  <a:moveTo>
                    <a:pt x="6668" y="183"/>
                  </a:moveTo>
                  <a:cubicBezTo>
                    <a:pt x="9990" y="183"/>
                    <a:pt x="12680" y="2874"/>
                    <a:pt x="12680" y="6184"/>
                  </a:cubicBezTo>
                  <a:cubicBezTo>
                    <a:pt x="12680" y="8613"/>
                    <a:pt x="11216" y="10803"/>
                    <a:pt x="8966" y="11732"/>
                  </a:cubicBezTo>
                  <a:cubicBezTo>
                    <a:pt x="8224" y="12040"/>
                    <a:pt x="7444" y="12189"/>
                    <a:pt x="6671" y="12189"/>
                  </a:cubicBezTo>
                  <a:cubicBezTo>
                    <a:pt x="5110" y="12189"/>
                    <a:pt x="3575" y="11581"/>
                    <a:pt x="2429" y="10434"/>
                  </a:cubicBezTo>
                  <a:cubicBezTo>
                    <a:pt x="715" y="8720"/>
                    <a:pt x="191" y="6136"/>
                    <a:pt x="1119" y="3886"/>
                  </a:cubicBezTo>
                  <a:cubicBezTo>
                    <a:pt x="2060" y="1648"/>
                    <a:pt x="4239" y="183"/>
                    <a:pt x="6668" y="183"/>
                  </a:cubicBezTo>
                  <a:close/>
                  <a:moveTo>
                    <a:pt x="6675" y="0"/>
                  </a:moveTo>
                  <a:cubicBezTo>
                    <a:pt x="5066" y="0"/>
                    <a:pt x="3485" y="627"/>
                    <a:pt x="2298" y="1814"/>
                  </a:cubicBezTo>
                  <a:cubicBezTo>
                    <a:pt x="524" y="3576"/>
                    <a:pt x="0" y="6243"/>
                    <a:pt x="953" y="8553"/>
                  </a:cubicBezTo>
                  <a:cubicBezTo>
                    <a:pt x="1917" y="10863"/>
                    <a:pt x="4167" y="12375"/>
                    <a:pt x="6668" y="12375"/>
                  </a:cubicBezTo>
                  <a:cubicBezTo>
                    <a:pt x="10085" y="12375"/>
                    <a:pt x="12859" y="9601"/>
                    <a:pt x="12859" y="6184"/>
                  </a:cubicBezTo>
                  <a:cubicBezTo>
                    <a:pt x="12859" y="3684"/>
                    <a:pt x="11359" y="1433"/>
                    <a:pt x="9037" y="469"/>
                  </a:cubicBezTo>
                  <a:cubicBezTo>
                    <a:pt x="8273" y="154"/>
                    <a:pt x="7470" y="0"/>
                    <a:pt x="667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403" name="Google Shape;403;p10"/>
            <p:cNvSpPr/>
            <p:nvPr/>
          </p:nvSpPr>
          <p:spPr>
            <a:xfrm>
              <a:off x="3149265" y="2912073"/>
              <a:ext cx="327884" cy="315542"/>
            </a:xfrm>
            <a:custGeom>
              <a:avLst/>
              <a:gdLst/>
              <a:ahLst/>
              <a:cxnLst/>
              <a:rect l="l" t="t" r="r" b="b"/>
              <a:pathLst>
                <a:path w="10228" h="9843" extrusionOk="0">
                  <a:moveTo>
                    <a:pt x="5299" y="174"/>
                  </a:moveTo>
                  <a:cubicBezTo>
                    <a:pt x="7918" y="186"/>
                    <a:pt x="10037" y="2305"/>
                    <a:pt x="10037" y="4913"/>
                  </a:cubicBezTo>
                  <a:cubicBezTo>
                    <a:pt x="10037" y="6830"/>
                    <a:pt x="8883" y="8556"/>
                    <a:pt x="7120" y="9294"/>
                  </a:cubicBezTo>
                  <a:cubicBezTo>
                    <a:pt x="6531" y="9540"/>
                    <a:pt x="5913" y="9659"/>
                    <a:pt x="5301" y="9659"/>
                  </a:cubicBezTo>
                  <a:cubicBezTo>
                    <a:pt x="4069" y="9659"/>
                    <a:pt x="2860" y="9177"/>
                    <a:pt x="1953" y="8270"/>
                  </a:cubicBezTo>
                  <a:cubicBezTo>
                    <a:pt x="596" y="6913"/>
                    <a:pt x="191" y="4877"/>
                    <a:pt x="929" y="3103"/>
                  </a:cubicBezTo>
                  <a:cubicBezTo>
                    <a:pt x="1655" y="1329"/>
                    <a:pt x="3394" y="174"/>
                    <a:pt x="5299" y="174"/>
                  </a:cubicBezTo>
                  <a:close/>
                  <a:moveTo>
                    <a:pt x="5299" y="0"/>
                  </a:moveTo>
                  <a:cubicBezTo>
                    <a:pt x="4017" y="0"/>
                    <a:pt x="2760" y="498"/>
                    <a:pt x="1822" y="1436"/>
                  </a:cubicBezTo>
                  <a:cubicBezTo>
                    <a:pt x="417" y="2841"/>
                    <a:pt x="0" y="4960"/>
                    <a:pt x="762" y="6806"/>
                  </a:cubicBezTo>
                  <a:cubicBezTo>
                    <a:pt x="1524" y="8640"/>
                    <a:pt x="3310" y="9842"/>
                    <a:pt x="5299" y="9842"/>
                  </a:cubicBezTo>
                  <a:cubicBezTo>
                    <a:pt x="8025" y="9830"/>
                    <a:pt x="10216" y="7639"/>
                    <a:pt x="10228" y="4913"/>
                  </a:cubicBezTo>
                  <a:cubicBezTo>
                    <a:pt x="10228" y="2925"/>
                    <a:pt x="9025" y="1139"/>
                    <a:pt x="7192" y="377"/>
                  </a:cubicBezTo>
                  <a:cubicBezTo>
                    <a:pt x="6579" y="123"/>
                    <a:pt x="5936" y="0"/>
                    <a:pt x="529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404" name="Google Shape;404;p10"/>
            <p:cNvSpPr/>
            <p:nvPr/>
          </p:nvSpPr>
          <p:spPr>
            <a:xfrm>
              <a:off x="3162633" y="2952273"/>
              <a:ext cx="273675" cy="234501"/>
            </a:xfrm>
            <a:custGeom>
              <a:avLst/>
              <a:gdLst/>
              <a:ahLst/>
              <a:cxnLst/>
              <a:rect l="l" t="t" r="r" b="b"/>
              <a:pathLst>
                <a:path w="8537" h="7315" extrusionOk="0">
                  <a:moveTo>
                    <a:pt x="4882" y="194"/>
                  </a:moveTo>
                  <a:cubicBezTo>
                    <a:pt x="6799" y="194"/>
                    <a:pt x="8358" y="1754"/>
                    <a:pt x="8358" y="3659"/>
                  </a:cubicBezTo>
                  <a:cubicBezTo>
                    <a:pt x="8358" y="5752"/>
                    <a:pt x="6648" y="7138"/>
                    <a:pt x="4864" y="7138"/>
                  </a:cubicBezTo>
                  <a:cubicBezTo>
                    <a:pt x="4010" y="7138"/>
                    <a:pt x="3138" y="6821"/>
                    <a:pt x="2429" y="6112"/>
                  </a:cubicBezTo>
                  <a:cubicBezTo>
                    <a:pt x="250" y="3933"/>
                    <a:pt x="1798" y="194"/>
                    <a:pt x="4882" y="194"/>
                  </a:cubicBezTo>
                  <a:close/>
                  <a:moveTo>
                    <a:pt x="4857" y="0"/>
                  </a:moveTo>
                  <a:cubicBezTo>
                    <a:pt x="3960" y="0"/>
                    <a:pt x="3044" y="333"/>
                    <a:pt x="2298" y="1075"/>
                  </a:cubicBezTo>
                  <a:cubicBezTo>
                    <a:pt x="0" y="3385"/>
                    <a:pt x="1631" y="7314"/>
                    <a:pt x="4882" y="7314"/>
                  </a:cubicBezTo>
                  <a:cubicBezTo>
                    <a:pt x="6906" y="7314"/>
                    <a:pt x="8537" y="5683"/>
                    <a:pt x="8537" y="3659"/>
                  </a:cubicBezTo>
                  <a:cubicBezTo>
                    <a:pt x="8537" y="1459"/>
                    <a:pt x="6737" y="0"/>
                    <a:pt x="485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grpSp>
        <p:nvGrpSpPr>
          <p:cNvPr id="405" name="Google Shape;405;p10"/>
          <p:cNvGrpSpPr/>
          <p:nvPr/>
        </p:nvGrpSpPr>
        <p:grpSpPr>
          <a:xfrm>
            <a:off x="-10" y="2258605"/>
            <a:ext cx="4594492" cy="4595026"/>
            <a:chOff x="-9" y="1693952"/>
            <a:chExt cx="3445869" cy="3446269"/>
          </a:xfrm>
        </p:grpSpPr>
        <p:sp>
          <p:nvSpPr>
            <p:cNvPr id="406" name="Google Shape;406;p10"/>
            <p:cNvSpPr/>
            <p:nvPr/>
          </p:nvSpPr>
          <p:spPr>
            <a:xfrm>
              <a:off x="-9" y="2194746"/>
              <a:ext cx="2945507" cy="2945475"/>
            </a:xfrm>
            <a:custGeom>
              <a:avLst/>
              <a:gdLst/>
              <a:ahLst/>
              <a:cxnLst/>
              <a:rect l="l" t="t" r="r" b="b"/>
              <a:pathLst>
                <a:path w="91882" h="91881" extrusionOk="0">
                  <a:moveTo>
                    <a:pt x="30623" y="0"/>
                  </a:moveTo>
                  <a:lnTo>
                    <a:pt x="1" y="30635"/>
                  </a:lnTo>
                  <a:lnTo>
                    <a:pt x="61246" y="91881"/>
                  </a:lnTo>
                  <a:lnTo>
                    <a:pt x="91881" y="61258"/>
                  </a:lnTo>
                  <a:lnTo>
                    <a:pt x="30623" y="0"/>
                  </a:lnTo>
                  <a:close/>
                </a:path>
              </a:pathLst>
            </a:custGeom>
            <a:solidFill>
              <a:srgbClr val="FFDE00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407" name="Google Shape;407;p10"/>
            <p:cNvSpPr/>
            <p:nvPr/>
          </p:nvSpPr>
          <p:spPr>
            <a:xfrm>
              <a:off x="-9" y="3176828"/>
              <a:ext cx="1963426" cy="1963394"/>
            </a:xfrm>
            <a:custGeom>
              <a:avLst/>
              <a:gdLst/>
              <a:ahLst/>
              <a:cxnLst/>
              <a:rect l="l" t="t" r="r" b="b"/>
              <a:pathLst>
                <a:path w="61247" h="61246" extrusionOk="0">
                  <a:moveTo>
                    <a:pt x="1" y="0"/>
                  </a:moveTo>
                  <a:lnTo>
                    <a:pt x="1" y="61246"/>
                  </a:lnTo>
                  <a:lnTo>
                    <a:pt x="61246" y="6124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DE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408" name="Google Shape;408;p10"/>
            <p:cNvSpPr/>
            <p:nvPr/>
          </p:nvSpPr>
          <p:spPr>
            <a:xfrm>
              <a:off x="485094" y="1693952"/>
              <a:ext cx="2960767" cy="2960767"/>
            </a:xfrm>
            <a:custGeom>
              <a:avLst/>
              <a:gdLst/>
              <a:ahLst/>
              <a:cxnLst/>
              <a:rect l="l" t="t" r="r" b="b"/>
              <a:pathLst>
                <a:path w="92358" h="92358" extrusionOk="0">
                  <a:moveTo>
                    <a:pt x="1" y="1"/>
                  </a:moveTo>
                  <a:lnTo>
                    <a:pt x="1" y="92357"/>
                  </a:lnTo>
                  <a:lnTo>
                    <a:pt x="92358" y="92357"/>
                  </a:lnTo>
                  <a:lnTo>
                    <a:pt x="92358" y="1"/>
                  </a:lnTo>
                  <a:close/>
                </a:path>
              </a:pathLst>
            </a:custGeom>
            <a:solidFill>
              <a:srgbClr val="FFDE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409" name="Google Shape;409;p10"/>
          <p:cNvSpPr/>
          <p:nvPr/>
        </p:nvSpPr>
        <p:spPr>
          <a:xfrm>
            <a:off x="239694" y="912834"/>
            <a:ext cx="172588" cy="172891"/>
          </a:xfrm>
          <a:custGeom>
            <a:avLst/>
            <a:gdLst/>
            <a:ahLst/>
            <a:cxnLst/>
            <a:rect l="l" t="t" r="r" b="b"/>
            <a:pathLst>
              <a:path w="5883" h="5894" extrusionOk="0">
                <a:moveTo>
                  <a:pt x="1" y="0"/>
                </a:moveTo>
                <a:lnTo>
                  <a:pt x="1" y="5894"/>
                </a:lnTo>
                <a:lnTo>
                  <a:pt x="5882" y="5894"/>
                </a:lnTo>
                <a:lnTo>
                  <a:pt x="5882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410" name="Google Shape;410;p10"/>
          <p:cNvSpPr/>
          <p:nvPr/>
        </p:nvSpPr>
        <p:spPr>
          <a:xfrm>
            <a:off x="3454998" y="6452873"/>
            <a:ext cx="256240" cy="256207"/>
          </a:xfrm>
          <a:custGeom>
            <a:avLst/>
            <a:gdLst/>
            <a:ahLst/>
            <a:cxnLst/>
            <a:rect l="l" t="t" r="r" b="b"/>
            <a:pathLst>
              <a:path w="7907" h="7906" extrusionOk="0">
                <a:moveTo>
                  <a:pt x="3203" y="0"/>
                </a:moveTo>
                <a:lnTo>
                  <a:pt x="3203" y="3203"/>
                </a:lnTo>
                <a:lnTo>
                  <a:pt x="1" y="3203"/>
                </a:lnTo>
                <a:lnTo>
                  <a:pt x="1" y="4691"/>
                </a:lnTo>
                <a:lnTo>
                  <a:pt x="3203" y="4691"/>
                </a:lnTo>
                <a:lnTo>
                  <a:pt x="3203" y="7906"/>
                </a:lnTo>
                <a:lnTo>
                  <a:pt x="4704" y="7906"/>
                </a:lnTo>
                <a:lnTo>
                  <a:pt x="4704" y="4691"/>
                </a:lnTo>
                <a:lnTo>
                  <a:pt x="7906" y="4691"/>
                </a:lnTo>
                <a:lnTo>
                  <a:pt x="7906" y="3203"/>
                </a:lnTo>
                <a:lnTo>
                  <a:pt x="4704" y="3203"/>
                </a:lnTo>
                <a:lnTo>
                  <a:pt x="4704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411" name="Google Shape;411;p10"/>
          <p:cNvSpPr/>
          <p:nvPr/>
        </p:nvSpPr>
        <p:spPr>
          <a:xfrm>
            <a:off x="238669" y="1708376"/>
            <a:ext cx="174670" cy="174651"/>
          </a:xfrm>
          <a:custGeom>
            <a:avLst/>
            <a:gdLst/>
            <a:ahLst/>
            <a:cxnLst/>
            <a:rect l="l" t="t" r="r" b="b"/>
            <a:pathLst>
              <a:path w="5954" h="5954" extrusionOk="0">
                <a:moveTo>
                  <a:pt x="941" y="1"/>
                </a:moveTo>
                <a:lnTo>
                  <a:pt x="0" y="953"/>
                </a:lnTo>
                <a:lnTo>
                  <a:pt x="2036" y="2977"/>
                </a:lnTo>
                <a:lnTo>
                  <a:pt x="0" y="5013"/>
                </a:lnTo>
                <a:lnTo>
                  <a:pt x="941" y="5954"/>
                </a:lnTo>
                <a:lnTo>
                  <a:pt x="2977" y="3930"/>
                </a:lnTo>
                <a:lnTo>
                  <a:pt x="5013" y="5954"/>
                </a:lnTo>
                <a:lnTo>
                  <a:pt x="5953" y="5013"/>
                </a:lnTo>
                <a:lnTo>
                  <a:pt x="3929" y="2977"/>
                </a:lnTo>
                <a:lnTo>
                  <a:pt x="5953" y="953"/>
                </a:lnTo>
                <a:lnTo>
                  <a:pt x="5013" y="1"/>
                </a:lnTo>
                <a:lnTo>
                  <a:pt x="2977" y="2037"/>
                </a:lnTo>
                <a:lnTo>
                  <a:pt x="941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412" name="Google Shape;412;p10"/>
          <p:cNvSpPr/>
          <p:nvPr/>
        </p:nvSpPr>
        <p:spPr>
          <a:xfrm>
            <a:off x="238669" y="2034930"/>
            <a:ext cx="174670" cy="175003"/>
          </a:xfrm>
          <a:custGeom>
            <a:avLst/>
            <a:gdLst/>
            <a:ahLst/>
            <a:cxnLst/>
            <a:rect l="l" t="t" r="r" b="b"/>
            <a:pathLst>
              <a:path w="5954" h="5966" extrusionOk="0">
                <a:moveTo>
                  <a:pt x="941" y="0"/>
                </a:moveTo>
                <a:lnTo>
                  <a:pt x="0" y="953"/>
                </a:lnTo>
                <a:lnTo>
                  <a:pt x="2036" y="2988"/>
                </a:lnTo>
                <a:lnTo>
                  <a:pt x="0" y="5013"/>
                </a:lnTo>
                <a:lnTo>
                  <a:pt x="941" y="5965"/>
                </a:lnTo>
                <a:lnTo>
                  <a:pt x="2977" y="3929"/>
                </a:lnTo>
                <a:lnTo>
                  <a:pt x="5013" y="5965"/>
                </a:lnTo>
                <a:lnTo>
                  <a:pt x="5953" y="5013"/>
                </a:lnTo>
                <a:lnTo>
                  <a:pt x="3929" y="2988"/>
                </a:lnTo>
                <a:lnTo>
                  <a:pt x="5953" y="953"/>
                </a:lnTo>
                <a:lnTo>
                  <a:pt x="5013" y="0"/>
                </a:lnTo>
                <a:lnTo>
                  <a:pt x="2977" y="2036"/>
                </a:lnTo>
                <a:lnTo>
                  <a:pt x="941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413" name="Google Shape;413;p10"/>
          <p:cNvSpPr txBox="1">
            <a:spLocks noGrp="1"/>
          </p:cNvSpPr>
          <p:nvPr>
            <p:ph type="title"/>
          </p:nvPr>
        </p:nvSpPr>
        <p:spPr>
          <a:xfrm>
            <a:off x="950967" y="719334"/>
            <a:ext cx="10289600" cy="9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414" name="Google Shape;414;p10"/>
          <p:cNvSpPr txBox="1">
            <a:spLocks noGrp="1"/>
          </p:cNvSpPr>
          <p:nvPr>
            <p:ph type="subTitle" idx="1"/>
          </p:nvPr>
        </p:nvSpPr>
        <p:spPr>
          <a:xfrm>
            <a:off x="8804700" y="5394700"/>
            <a:ext cx="1919200" cy="4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415" name="Google Shape;415;p10"/>
          <p:cNvSpPr txBox="1">
            <a:spLocks noGrp="1"/>
          </p:cNvSpPr>
          <p:nvPr>
            <p:ph type="subTitle" idx="2"/>
          </p:nvPr>
        </p:nvSpPr>
        <p:spPr>
          <a:xfrm>
            <a:off x="8804700" y="4946300"/>
            <a:ext cx="1919200" cy="4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Libre Franklin Thin"/>
              <a:buNone/>
              <a:defRPr sz="2400">
                <a:latin typeface="Libre Franklin Thin"/>
                <a:ea typeface="Libre Franklin Thin"/>
                <a:cs typeface="Libre Franklin Thin"/>
                <a:sym typeface="Libre Franklin Thin"/>
              </a:defRPr>
            </a:lvl1pPr>
            <a:lvl2pPr lvl="1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9pPr>
          </a:lstStyle>
          <a:p>
            <a:endParaRPr/>
          </a:p>
        </p:txBody>
      </p:sp>
      <p:sp>
        <p:nvSpPr>
          <p:cNvPr id="416" name="Google Shape;416;p10"/>
          <p:cNvSpPr txBox="1">
            <a:spLocks noGrp="1"/>
          </p:cNvSpPr>
          <p:nvPr>
            <p:ph type="subTitle" idx="3"/>
          </p:nvPr>
        </p:nvSpPr>
        <p:spPr>
          <a:xfrm>
            <a:off x="6215433" y="5394702"/>
            <a:ext cx="1919200" cy="4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417" name="Google Shape;417;p10"/>
          <p:cNvSpPr txBox="1">
            <a:spLocks noGrp="1"/>
          </p:cNvSpPr>
          <p:nvPr>
            <p:ph type="subTitle" idx="4"/>
          </p:nvPr>
        </p:nvSpPr>
        <p:spPr>
          <a:xfrm>
            <a:off x="6215433" y="4946300"/>
            <a:ext cx="1919200" cy="4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Libre Franklin Thin"/>
              <a:buNone/>
              <a:defRPr sz="2400">
                <a:latin typeface="Libre Franklin Thin"/>
                <a:ea typeface="Libre Franklin Thin"/>
                <a:cs typeface="Libre Franklin Thin"/>
                <a:sym typeface="Libre Franklin Thin"/>
              </a:defRPr>
            </a:lvl1pPr>
            <a:lvl2pPr lvl="1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9pPr>
          </a:lstStyle>
          <a:p>
            <a:endParaRPr/>
          </a:p>
        </p:txBody>
      </p:sp>
      <p:sp>
        <p:nvSpPr>
          <p:cNvPr id="418" name="Google Shape;418;p10"/>
          <p:cNvSpPr txBox="1">
            <a:spLocks noGrp="1"/>
          </p:cNvSpPr>
          <p:nvPr>
            <p:ph type="subTitle" idx="5"/>
          </p:nvPr>
        </p:nvSpPr>
        <p:spPr>
          <a:xfrm>
            <a:off x="8804700" y="3258799"/>
            <a:ext cx="1919200" cy="4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419" name="Google Shape;419;p10"/>
          <p:cNvSpPr txBox="1">
            <a:spLocks noGrp="1"/>
          </p:cNvSpPr>
          <p:nvPr>
            <p:ph type="subTitle" idx="6"/>
          </p:nvPr>
        </p:nvSpPr>
        <p:spPr>
          <a:xfrm>
            <a:off x="8804700" y="2810400"/>
            <a:ext cx="1919200" cy="4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Libre Franklin Thin"/>
              <a:buNone/>
              <a:defRPr sz="2400">
                <a:latin typeface="Libre Franklin Thin"/>
                <a:ea typeface="Libre Franklin Thin"/>
                <a:cs typeface="Libre Franklin Thin"/>
                <a:sym typeface="Libre Franklin Thin"/>
              </a:defRPr>
            </a:lvl1pPr>
            <a:lvl2pPr lvl="1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9pPr>
          </a:lstStyle>
          <a:p>
            <a:endParaRPr/>
          </a:p>
        </p:txBody>
      </p:sp>
      <p:sp>
        <p:nvSpPr>
          <p:cNvPr id="420" name="Google Shape;420;p10"/>
          <p:cNvSpPr txBox="1">
            <a:spLocks noGrp="1"/>
          </p:cNvSpPr>
          <p:nvPr>
            <p:ph type="subTitle" idx="7"/>
          </p:nvPr>
        </p:nvSpPr>
        <p:spPr>
          <a:xfrm>
            <a:off x="6215433" y="3258799"/>
            <a:ext cx="1919200" cy="4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421" name="Google Shape;421;p10"/>
          <p:cNvSpPr txBox="1">
            <a:spLocks noGrp="1"/>
          </p:cNvSpPr>
          <p:nvPr>
            <p:ph type="subTitle" idx="8"/>
          </p:nvPr>
        </p:nvSpPr>
        <p:spPr>
          <a:xfrm>
            <a:off x="6215433" y="2810400"/>
            <a:ext cx="1919200" cy="4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Libre Franklin Thin"/>
              <a:buNone/>
              <a:defRPr sz="2400">
                <a:latin typeface="Libre Franklin Thin"/>
                <a:ea typeface="Libre Franklin Thin"/>
                <a:cs typeface="Libre Franklin Thin"/>
                <a:sym typeface="Libre Franklin Thin"/>
              </a:defRPr>
            </a:lvl1pPr>
            <a:lvl2pPr lvl="1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49473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11"/>
          <p:cNvSpPr txBox="1">
            <a:spLocks noGrp="1"/>
          </p:cNvSpPr>
          <p:nvPr>
            <p:ph type="subTitle" idx="1"/>
          </p:nvPr>
        </p:nvSpPr>
        <p:spPr>
          <a:xfrm>
            <a:off x="7853640" y="2505600"/>
            <a:ext cx="3082000" cy="4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400"/>
              <a:buFont typeface="Libre Franklin Thin"/>
              <a:buNone/>
              <a:defRPr sz="2400">
                <a:latin typeface="Libre Franklin Thin"/>
                <a:ea typeface="Libre Franklin Thin"/>
                <a:cs typeface="Libre Franklin Thin"/>
                <a:sym typeface="Libre Franklin Thin"/>
              </a:defRPr>
            </a:lvl1pPr>
            <a:lvl2pPr lvl="1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9pPr>
          </a:lstStyle>
          <a:p>
            <a:endParaRPr/>
          </a:p>
        </p:txBody>
      </p:sp>
      <p:sp>
        <p:nvSpPr>
          <p:cNvPr id="424" name="Google Shape;424;p11"/>
          <p:cNvSpPr txBox="1">
            <a:spLocks noGrp="1"/>
          </p:cNvSpPr>
          <p:nvPr>
            <p:ph type="subTitle" idx="2"/>
          </p:nvPr>
        </p:nvSpPr>
        <p:spPr>
          <a:xfrm>
            <a:off x="7853640" y="4785100"/>
            <a:ext cx="3082000" cy="97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425" name="Google Shape;425;p11"/>
          <p:cNvSpPr txBox="1">
            <a:spLocks noGrp="1"/>
          </p:cNvSpPr>
          <p:nvPr>
            <p:ph type="subTitle" idx="3"/>
          </p:nvPr>
        </p:nvSpPr>
        <p:spPr>
          <a:xfrm>
            <a:off x="7853640" y="4336700"/>
            <a:ext cx="3082000" cy="4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400"/>
              <a:buFont typeface="Libre Franklin Thin"/>
              <a:buNone/>
              <a:defRPr sz="2400">
                <a:latin typeface="Libre Franklin Thin"/>
                <a:ea typeface="Libre Franklin Thin"/>
                <a:cs typeface="Libre Franklin Thin"/>
                <a:sym typeface="Libre Franklin Thin"/>
              </a:defRPr>
            </a:lvl1pPr>
            <a:lvl2pPr lvl="1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9pPr>
          </a:lstStyle>
          <a:p>
            <a:endParaRPr/>
          </a:p>
        </p:txBody>
      </p:sp>
      <p:sp>
        <p:nvSpPr>
          <p:cNvPr id="426" name="Google Shape;426;p11"/>
          <p:cNvSpPr txBox="1">
            <a:spLocks noGrp="1"/>
          </p:cNvSpPr>
          <p:nvPr>
            <p:ph type="subTitle" idx="4"/>
          </p:nvPr>
        </p:nvSpPr>
        <p:spPr>
          <a:xfrm>
            <a:off x="2138402" y="4785100"/>
            <a:ext cx="3082000" cy="97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427" name="Google Shape;427;p11"/>
          <p:cNvSpPr txBox="1">
            <a:spLocks noGrp="1"/>
          </p:cNvSpPr>
          <p:nvPr>
            <p:ph type="subTitle" idx="5"/>
          </p:nvPr>
        </p:nvSpPr>
        <p:spPr>
          <a:xfrm>
            <a:off x="2138402" y="4336700"/>
            <a:ext cx="3082000" cy="4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400"/>
              <a:buFont typeface="Libre Franklin Thin"/>
              <a:buNone/>
              <a:defRPr sz="2400">
                <a:latin typeface="Libre Franklin Thin"/>
                <a:ea typeface="Libre Franklin Thin"/>
                <a:cs typeface="Libre Franklin Thin"/>
                <a:sym typeface="Libre Franklin Thin"/>
              </a:defRPr>
            </a:lvl1pPr>
            <a:lvl2pPr lvl="1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9pPr>
          </a:lstStyle>
          <a:p>
            <a:endParaRPr/>
          </a:p>
        </p:txBody>
      </p:sp>
      <p:sp>
        <p:nvSpPr>
          <p:cNvPr id="428" name="Google Shape;428;p11"/>
          <p:cNvSpPr txBox="1">
            <a:spLocks noGrp="1"/>
          </p:cNvSpPr>
          <p:nvPr>
            <p:ph type="subTitle" idx="6"/>
          </p:nvPr>
        </p:nvSpPr>
        <p:spPr>
          <a:xfrm>
            <a:off x="7853640" y="2953998"/>
            <a:ext cx="3082000" cy="97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429" name="Google Shape;429;p11"/>
          <p:cNvSpPr txBox="1">
            <a:spLocks noGrp="1"/>
          </p:cNvSpPr>
          <p:nvPr>
            <p:ph type="subTitle" idx="7"/>
          </p:nvPr>
        </p:nvSpPr>
        <p:spPr>
          <a:xfrm>
            <a:off x="2138402" y="2953998"/>
            <a:ext cx="3082000" cy="97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430" name="Google Shape;430;p11"/>
          <p:cNvSpPr txBox="1">
            <a:spLocks noGrp="1"/>
          </p:cNvSpPr>
          <p:nvPr>
            <p:ph type="subTitle" idx="8"/>
          </p:nvPr>
        </p:nvSpPr>
        <p:spPr>
          <a:xfrm>
            <a:off x="2138402" y="2505600"/>
            <a:ext cx="3082000" cy="4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400"/>
              <a:buFont typeface="Libre Franklin Thin"/>
              <a:buNone/>
              <a:defRPr sz="2400">
                <a:latin typeface="Libre Franklin Thin"/>
                <a:ea typeface="Libre Franklin Thin"/>
                <a:cs typeface="Libre Franklin Thin"/>
                <a:sym typeface="Libre Franklin Thin"/>
              </a:defRPr>
            </a:lvl1pPr>
            <a:lvl2pPr lvl="1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SzPts val="2400"/>
              <a:buFont typeface="Libre Franklin Thin"/>
              <a:buNone/>
              <a:defRPr sz="3199">
                <a:latin typeface="Libre Franklin Thin"/>
                <a:ea typeface="Libre Franklin Thin"/>
                <a:cs typeface="Libre Franklin Thin"/>
                <a:sym typeface="Libre Franklin Thin"/>
              </a:defRPr>
            </a:lvl9pPr>
          </a:lstStyle>
          <a:p>
            <a:endParaRPr/>
          </a:p>
        </p:txBody>
      </p:sp>
      <p:sp>
        <p:nvSpPr>
          <p:cNvPr id="431" name="Google Shape;431;p11"/>
          <p:cNvSpPr txBox="1">
            <a:spLocks noGrp="1"/>
          </p:cNvSpPr>
          <p:nvPr>
            <p:ph type="title" hasCustomPrompt="1"/>
          </p:nvPr>
        </p:nvSpPr>
        <p:spPr>
          <a:xfrm>
            <a:off x="1256368" y="2826967"/>
            <a:ext cx="780400" cy="78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9pPr>
          </a:lstStyle>
          <a:p>
            <a:r>
              <a:t>xx%</a:t>
            </a:r>
          </a:p>
        </p:txBody>
      </p:sp>
      <p:sp>
        <p:nvSpPr>
          <p:cNvPr id="432" name="Google Shape;432;p11"/>
          <p:cNvSpPr txBox="1">
            <a:spLocks noGrp="1"/>
          </p:cNvSpPr>
          <p:nvPr>
            <p:ph type="title" idx="9" hasCustomPrompt="1"/>
          </p:nvPr>
        </p:nvSpPr>
        <p:spPr>
          <a:xfrm>
            <a:off x="6971635" y="2826967"/>
            <a:ext cx="780400" cy="78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9pPr>
          </a:lstStyle>
          <a:p>
            <a:r>
              <a:t>xx%</a:t>
            </a:r>
          </a:p>
        </p:txBody>
      </p:sp>
      <p:sp>
        <p:nvSpPr>
          <p:cNvPr id="433" name="Google Shape;433;p11"/>
          <p:cNvSpPr txBox="1">
            <a:spLocks noGrp="1"/>
          </p:cNvSpPr>
          <p:nvPr>
            <p:ph type="title" idx="13" hasCustomPrompt="1"/>
          </p:nvPr>
        </p:nvSpPr>
        <p:spPr>
          <a:xfrm>
            <a:off x="1256368" y="4656767"/>
            <a:ext cx="780400" cy="78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9pPr>
          </a:lstStyle>
          <a:p>
            <a:r>
              <a:t>xx%</a:t>
            </a:r>
          </a:p>
        </p:txBody>
      </p:sp>
      <p:sp>
        <p:nvSpPr>
          <p:cNvPr id="434" name="Google Shape;434;p11"/>
          <p:cNvSpPr txBox="1">
            <a:spLocks noGrp="1"/>
          </p:cNvSpPr>
          <p:nvPr>
            <p:ph type="title" idx="14" hasCustomPrompt="1"/>
          </p:nvPr>
        </p:nvSpPr>
        <p:spPr>
          <a:xfrm>
            <a:off x="6971635" y="4656767"/>
            <a:ext cx="780400" cy="78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Darker Grotesque"/>
              <a:buNone/>
              <a:defRPr sz="6399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9pPr>
          </a:lstStyle>
          <a:p>
            <a:r>
              <a:t>xx%</a:t>
            </a:r>
          </a:p>
        </p:txBody>
      </p:sp>
      <p:sp>
        <p:nvSpPr>
          <p:cNvPr id="435" name="Google Shape;435;p11"/>
          <p:cNvSpPr/>
          <p:nvPr/>
        </p:nvSpPr>
        <p:spPr>
          <a:xfrm>
            <a:off x="11810894" y="1856300"/>
            <a:ext cx="165332" cy="165642"/>
          </a:xfrm>
          <a:custGeom>
            <a:avLst/>
            <a:gdLst/>
            <a:ahLst/>
            <a:cxnLst/>
            <a:rect l="l" t="t" r="r" b="b"/>
            <a:pathLst>
              <a:path w="5883" h="5894" extrusionOk="0">
                <a:moveTo>
                  <a:pt x="1" y="0"/>
                </a:moveTo>
                <a:lnTo>
                  <a:pt x="1" y="5894"/>
                </a:lnTo>
                <a:lnTo>
                  <a:pt x="5882" y="5894"/>
                </a:lnTo>
                <a:lnTo>
                  <a:pt x="5882" y="0"/>
                </a:lnTo>
                <a:close/>
              </a:path>
            </a:pathLst>
          </a:custGeom>
          <a:solidFill>
            <a:srgbClr val="F6F6F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grpSp>
        <p:nvGrpSpPr>
          <p:cNvPr id="436" name="Google Shape;436;p11"/>
          <p:cNvGrpSpPr/>
          <p:nvPr/>
        </p:nvGrpSpPr>
        <p:grpSpPr>
          <a:xfrm>
            <a:off x="11809895" y="2521332"/>
            <a:ext cx="167330" cy="480546"/>
            <a:chOff x="179009" y="2072968"/>
            <a:chExt cx="190870" cy="548151"/>
          </a:xfrm>
        </p:grpSpPr>
        <p:sp>
          <p:nvSpPr>
            <p:cNvPr id="437" name="Google Shape;437;p11"/>
            <p:cNvSpPr/>
            <p:nvPr/>
          </p:nvSpPr>
          <p:spPr>
            <a:xfrm>
              <a:off x="179009" y="2072968"/>
              <a:ext cx="190870" cy="190870"/>
            </a:xfrm>
            <a:custGeom>
              <a:avLst/>
              <a:gdLst/>
              <a:ahLst/>
              <a:cxnLst/>
              <a:rect l="l" t="t" r="r" b="b"/>
              <a:pathLst>
                <a:path w="5954" h="5954" extrusionOk="0">
                  <a:moveTo>
                    <a:pt x="941" y="1"/>
                  </a:moveTo>
                  <a:lnTo>
                    <a:pt x="0" y="953"/>
                  </a:lnTo>
                  <a:lnTo>
                    <a:pt x="2036" y="2977"/>
                  </a:lnTo>
                  <a:lnTo>
                    <a:pt x="0" y="5013"/>
                  </a:lnTo>
                  <a:lnTo>
                    <a:pt x="941" y="5954"/>
                  </a:lnTo>
                  <a:lnTo>
                    <a:pt x="2977" y="3930"/>
                  </a:lnTo>
                  <a:lnTo>
                    <a:pt x="5013" y="5954"/>
                  </a:lnTo>
                  <a:lnTo>
                    <a:pt x="5953" y="5013"/>
                  </a:lnTo>
                  <a:lnTo>
                    <a:pt x="3929" y="2977"/>
                  </a:lnTo>
                  <a:lnTo>
                    <a:pt x="5953" y="953"/>
                  </a:lnTo>
                  <a:lnTo>
                    <a:pt x="5013" y="1"/>
                  </a:lnTo>
                  <a:lnTo>
                    <a:pt x="2977" y="2037"/>
                  </a:lnTo>
                  <a:lnTo>
                    <a:pt x="941" y="1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438" name="Google Shape;438;p11"/>
            <p:cNvSpPr/>
            <p:nvPr/>
          </p:nvSpPr>
          <p:spPr>
            <a:xfrm>
              <a:off x="179009" y="2429864"/>
              <a:ext cx="190870" cy="191255"/>
            </a:xfrm>
            <a:custGeom>
              <a:avLst/>
              <a:gdLst/>
              <a:ahLst/>
              <a:cxnLst/>
              <a:rect l="l" t="t" r="r" b="b"/>
              <a:pathLst>
                <a:path w="5954" h="5966" extrusionOk="0">
                  <a:moveTo>
                    <a:pt x="941" y="0"/>
                  </a:moveTo>
                  <a:lnTo>
                    <a:pt x="0" y="953"/>
                  </a:lnTo>
                  <a:lnTo>
                    <a:pt x="2036" y="2988"/>
                  </a:lnTo>
                  <a:lnTo>
                    <a:pt x="0" y="5013"/>
                  </a:lnTo>
                  <a:lnTo>
                    <a:pt x="941" y="5965"/>
                  </a:lnTo>
                  <a:lnTo>
                    <a:pt x="2977" y="3929"/>
                  </a:lnTo>
                  <a:lnTo>
                    <a:pt x="5013" y="5965"/>
                  </a:lnTo>
                  <a:lnTo>
                    <a:pt x="5953" y="5013"/>
                  </a:lnTo>
                  <a:lnTo>
                    <a:pt x="3929" y="2988"/>
                  </a:lnTo>
                  <a:lnTo>
                    <a:pt x="5953" y="953"/>
                  </a:lnTo>
                  <a:lnTo>
                    <a:pt x="5013" y="0"/>
                  </a:lnTo>
                  <a:lnTo>
                    <a:pt x="2977" y="2036"/>
                  </a:lnTo>
                  <a:lnTo>
                    <a:pt x="941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439" name="Google Shape;439;p11"/>
          <p:cNvSpPr/>
          <p:nvPr/>
        </p:nvSpPr>
        <p:spPr>
          <a:xfrm>
            <a:off x="289847" y="6409862"/>
            <a:ext cx="108296" cy="108296"/>
          </a:xfrm>
          <a:custGeom>
            <a:avLst/>
            <a:gdLst/>
            <a:ahLst/>
            <a:cxnLst/>
            <a:rect l="l" t="t" r="r" b="b"/>
            <a:pathLst>
              <a:path w="2537" h="2537" extrusionOk="0">
                <a:moveTo>
                  <a:pt x="1" y="1"/>
                </a:moveTo>
                <a:lnTo>
                  <a:pt x="1" y="2537"/>
                </a:lnTo>
                <a:lnTo>
                  <a:pt x="2537" y="2537"/>
                </a:lnTo>
                <a:lnTo>
                  <a:pt x="2537" y="1"/>
                </a:lnTo>
                <a:close/>
              </a:path>
            </a:pathLst>
          </a:custGeom>
          <a:solidFill>
            <a:srgbClr val="F6F6F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440" name="Google Shape;440;p11"/>
          <p:cNvSpPr/>
          <p:nvPr/>
        </p:nvSpPr>
        <p:spPr>
          <a:xfrm>
            <a:off x="531277" y="6412937"/>
            <a:ext cx="780184" cy="106247"/>
          </a:xfrm>
          <a:custGeom>
            <a:avLst/>
            <a:gdLst/>
            <a:ahLst/>
            <a:cxnLst/>
            <a:rect l="l" t="t" r="r" b="b"/>
            <a:pathLst>
              <a:path w="18277" h="2489" extrusionOk="0">
                <a:moveTo>
                  <a:pt x="1869" y="0"/>
                </a:moveTo>
                <a:lnTo>
                  <a:pt x="0" y="1893"/>
                </a:lnTo>
                <a:lnTo>
                  <a:pt x="322" y="2215"/>
                </a:lnTo>
                <a:lnTo>
                  <a:pt x="1869" y="655"/>
                </a:lnTo>
                <a:lnTo>
                  <a:pt x="3691" y="2488"/>
                </a:lnTo>
                <a:lnTo>
                  <a:pt x="5501" y="655"/>
                </a:lnTo>
                <a:lnTo>
                  <a:pt x="7322" y="2488"/>
                </a:lnTo>
                <a:lnTo>
                  <a:pt x="9144" y="655"/>
                </a:lnTo>
                <a:lnTo>
                  <a:pt x="10954" y="2488"/>
                </a:lnTo>
                <a:lnTo>
                  <a:pt x="12775" y="655"/>
                </a:lnTo>
                <a:lnTo>
                  <a:pt x="14585" y="2488"/>
                </a:lnTo>
                <a:lnTo>
                  <a:pt x="16407" y="655"/>
                </a:lnTo>
                <a:lnTo>
                  <a:pt x="17955" y="2215"/>
                </a:lnTo>
                <a:lnTo>
                  <a:pt x="18276" y="1893"/>
                </a:lnTo>
                <a:lnTo>
                  <a:pt x="16407" y="0"/>
                </a:lnTo>
                <a:lnTo>
                  <a:pt x="14585" y="1846"/>
                </a:lnTo>
                <a:lnTo>
                  <a:pt x="12775" y="0"/>
                </a:lnTo>
                <a:lnTo>
                  <a:pt x="10954" y="1846"/>
                </a:lnTo>
                <a:lnTo>
                  <a:pt x="9132" y="0"/>
                </a:lnTo>
                <a:lnTo>
                  <a:pt x="7322" y="1846"/>
                </a:lnTo>
                <a:lnTo>
                  <a:pt x="5501" y="0"/>
                </a:lnTo>
                <a:lnTo>
                  <a:pt x="3691" y="1846"/>
                </a:lnTo>
                <a:lnTo>
                  <a:pt x="1869" y="0"/>
                </a:lnTo>
                <a:close/>
              </a:path>
            </a:pathLst>
          </a:custGeom>
          <a:solidFill>
            <a:srgbClr val="F6F6F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cxnSp>
        <p:nvCxnSpPr>
          <p:cNvPr id="441" name="Google Shape;441;p11"/>
          <p:cNvCxnSpPr/>
          <p:nvPr/>
        </p:nvCxnSpPr>
        <p:spPr>
          <a:xfrm>
            <a:off x="-11400" y="1527934"/>
            <a:ext cx="12214800" cy="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42" name="Google Shape;442;p11"/>
          <p:cNvSpPr txBox="1">
            <a:spLocks noGrp="1"/>
          </p:cNvSpPr>
          <p:nvPr>
            <p:ph type="title" idx="15"/>
          </p:nvPr>
        </p:nvSpPr>
        <p:spPr>
          <a:xfrm>
            <a:off x="950967" y="719334"/>
            <a:ext cx="10290000" cy="9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90674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blue">
  <p:cSld name="Title only blue">
    <p:spTree>
      <p:nvGrpSpPr>
        <p:cNvPr id="1" name="Shape 6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3" name="Google Shape;663;p18"/>
          <p:cNvGrpSpPr/>
          <p:nvPr/>
        </p:nvGrpSpPr>
        <p:grpSpPr>
          <a:xfrm flipH="1">
            <a:off x="90720" y="3730948"/>
            <a:ext cx="206023" cy="590515"/>
            <a:chOff x="8846561" y="2782361"/>
            <a:chExt cx="154517" cy="442886"/>
          </a:xfrm>
          <a:solidFill>
            <a:schemeClr val="accent3"/>
          </a:solidFill>
        </p:grpSpPr>
        <p:sp>
          <p:nvSpPr>
            <p:cNvPr id="664" name="Google Shape;664;p18"/>
            <p:cNvSpPr/>
            <p:nvPr/>
          </p:nvSpPr>
          <p:spPr>
            <a:xfrm>
              <a:off x="8846561" y="2782361"/>
              <a:ext cx="154517" cy="154132"/>
            </a:xfrm>
            <a:custGeom>
              <a:avLst/>
              <a:gdLst/>
              <a:ahLst/>
              <a:cxnLst/>
              <a:rect l="l" t="t" r="r" b="b"/>
              <a:pathLst>
                <a:path w="4823" h="4811" extrusionOk="0">
                  <a:moveTo>
                    <a:pt x="762" y="1"/>
                  </a:moveTo>
                  <a:lnTo>
                    <a:pt x="0" y="763"/>
                  </a:lnTo>
                  <a:lnTo>
                    <a:pt x="1643" y="2406"/>
                  </a:lnTo>
                  <a:lnTo>
                    <a:pt x="0" y="4049"/>
                  </a:lnTo>
                  <a:lnTo>
                    <a:pt x="762" y="4811"/>
                  </a:lnTo>
                  <a:lnTo>
                    <a:pt x="2417" y="3168"/>
                  </a:lnTo>
                  <a:lnTo>
                    <a:pt x="4060" y="4811"/>
                  </a:lnTo>
                  <a:lnTo>
                    <a:pt x="4822" y="4049"/>
                  </a:lnTo>
                  <a:lnTo>
                    <a:pt x="3179" y="2406"/>
                  </a:lnTo>
                  <a:lnTo>
                    <a:pt x="4822" y="763"/>
                  </a:lnTo>
                  <a:lnTo>
                    <a:pt x="4060" y="1"/>
                  </a:lnTo>
                  <a:lnTo>
                    <a:pt x="2417" y="1644"/>
                  </a:lnTo>
                  <a:lnTo>
                    <a:pt x="7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665" name="Google Shape;665;p18"/>
            <p:cNvSpPr/>
            <p:nvPr/>
          </p:nvSpPr>
          <p:spPr>
            <a:xfrm>
              <a:off x="8846561" y="3070730"/>
              <a:ext cx="154517" cy="154517"/>
            </a:xfrm>
            <a:custGeom>
              <a:avLst/>
              <a:gdLst/>
              <a:ahLst/>
              <a:cxnLst/>
              <a:rect l="l" t="t" r="r" b="b"/>
              <a:pathLst>
                <a:path w="4823" h="4823" extrusionOk="0">
                  <a:moveTo>
                    <a:pt x="762" y="1"/>
                  </a:moveTo>
                  <a:lnTo>
                    <a:pt x="0" y="763"/>
                  </a:lnTo>
                  <a:lnTo>
                    <a:pt x="1643" y="2406"/>
                  </a:lnTo>
                  <a:lnTo>
                    <a:pt x="0" y="4061"/>
                  </a:lnTo>
                  <a:lnTo>
                    <a:pt x="762" y="4823"/>
                  </a:lnTo>
                  <a:lnTo>
                    <a:pt x="2417" y="3180"/>
                  </a:lnTo>
                  <a:lnTo>
                    <a:pt x="4060" y="4823"/>
                  </a:lnTo>
                  <a:lnTo>
                    <a:pt x="4822" y="4061"/>
                  </a:lnTo>
                  <a:lnTo>
                    <a:pt x="3179" y="2406"/>
                  </a:lnTo>
                  <a:lnTo>
                    <a:pt x="4822" y="763"/>
                  </a:lnTo>
                  <a:lnTo>
                    <a:pt x="4060" y="1"/>
                  </a:lnTo>
                  <a:lnTo>
                    <a:pt x="2417" y="1644"/>
                  </a:lnTo>
                  <a:lnTo>
                    <a:pt x="7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grpSp>
        <p:nvGrpSpPr>
          <p:cNvPr id="666" name="Google Shape;666;p18"/>
          <p:cNvGrpSpPr/>
          <p:nvPr/>
        </p:nvGrpSpPr>
        <p:grpSpPr>
          <a:xfrm flipH="1">
            <a:off x="72930" y="5755932"/>
            <a:ext cx="241605" cy="393934"/>
            <a:chOff x="8814523" y="4301099"/>
            <a:chExt cx="181204" cy="295450"/>
          </a:xfrm>
          <a:solidFill>
            <a:schemeClr val="accent3"/>
          </a:solidFill>
        </p:grpSpPr>
        <p:sp>
          <p:nvSpPr>
            <p:cNvPr id="667" name="Google Shape;667;p18"/>
            <p:cNvSpPr/>
            <p:nvPr/>
          </p:nvSpPr>
          <p:spPr>
            <a:xfrm>
              <a:off x="8814523" y="4429633"/>
              <a:ext cx="44660" cy="37996"/>
            </a:xfrm>
            <a:custGeom>
              <a:avLst/>
              <a:gdLst/>
              <a:ahLst/>
              <a:cxnLst/>
              <a:rect l="l" t="t" r="r" b="b"/>
              <a:pathLst>
                <a:path w="1394" h="1186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74" y="1185"/>
                    <a:pt x="798" y="1185"/>
                  </a:cubicBezTo>
                  <a:cubicBezTo>
                    <a:pt x="1131" y="1185"/>
                    <a:pt x="1393" y="923"/>
                    <a:pt x="1393" y="602"/>
                  </a:cubicBezTo>
                  <a:cubicBezTo>
                    <a:pt x="1393" y="238"/>
                    <a:pt x="1097" y="1"/>
                    <a:pt x="79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668" name="Google Shape;668;p18"/>
            <p:cNvSpPr/>
            <p:nvPr/>
          </p:nvSpPr>
          <p:spPr>
            <a:xfrm>
              <a:off x="8951067" y="4429633"/>
              <a:ext cx="44660" cy="37996"/>
            </a:xfrm>
            <a:custGeom>
              <a:avLst/>
              <a:gdLst/>
              <a:ahLst/>
              <a:cxnLst/>
              <a:rect l="l" t="t" r="r" b="b"/>
              <a:pathLst>
                <a:path w="1394" h="1186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62" y="1185"/>
                    <a:pt x="798" y="1185"/>
                  </a:cubicBezTo>
                  <a:cubicBezTo>
                    <a:pt x="1120" y="1185"/>
                    <a:pt x="1393" y="923"/>
                    <a:pt x="1393" y="602"/>
                  </a:cubicBezTo>
                  <a:cubicBezTo>
                    <a:pt x="1393" y="238"/>
                    <a:pt x="1098" y="1"/>
                    <a:pt x="79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669" name="Google Shape;669;p18"/>
            <p:cNvSpPr/>
            <p:nvPr/>
          </p:nvSpPr>
          <p:spPr>
            <a:xfrm>
              <a:off x="8814523" y="4301099"/>
              <a:ext cx="44660" cy="37964"/>
            </a:xfrm>
            <a:custGeom>
              <a:avLst/>
              <a:gdLst/>
              <a:ahLst/>
              <a:cxnLst/>
              <a:rect l="l" t="t" r="r" b="b"/>
              <a:pathLst>
                <a:path w="1394" h="1185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74" y="1185"/>
                    <a:pt x="798" y="1185"/>
                  </a:cubicBezTo>
                  <a:cubicBezTo>
                    <a:pt x="1131" y="1185"/>
                    <a:pt x="1393" y="923"/>
                    <a:pt x="1393" y="601"/>
                  </a:cubicBezTo>
                  <a:cubicBezTo>
                    <a:pt x="1393" y="238"/>
                    <a:pt x="1097" y="1"/>
                    <a:pt x="79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670" name="Google Shape;670;p18"/>
            <p:cNvSpPr/>
            <p:nvPr/>
          </p:nvSpPr>
          <p:spPr>
            <a:xfrm>
              <a:off x="8951067" y="4301099"/>
              <a:ext cx="44660" cy="37964"/>
            </a:xfrm>
            <a:custGeom>
              <a:avLst/>
              <a:gdLst/>
              <a:ahLst/>
              <a:cxnLst/>
              <a:rect l="l" t="t" r="r" b="b"/>
              <a:pathLst>
                <a:path w="1394" h="1185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62" y="1185"/>
                    <a:pt x="798" y="1185"/>
                  </a:cubicBezTo>
                  <a:cubicBezTo>
                    <a:pt x="1120" y="1185"/>
                    <a:pt x="1393" y="923"/>
                    <a:pt x="1393" y="601"/>
                  </a:cubicBezTo>
                  <a:cubicBezTo>
                    <a:pt x="1393" y="238"/>
                    <a:pt x="1098" y="1"/>
                    <a:pt x="79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671" name="Google Shape;671;p18"/>
            <p:cNvSpPr/>
            <p:nvPr/>
          </p:nvSpPr>
          <p:spPr>
            <a:xfrm>
              <a:off x="8814523" y="4558328"/>
              <a:ext cx="44660" cy="38221"/>
            </a:xfrm>
            <a:custGeom>
              <a:avLst/>
              <a:gdLst/>
              <a:ahLst/>
              <a:cxnLst/>
              <a:rect l="l" t="t" r="r" b="b"/>
              <a:pathLst>
                <a:path w="1394" h="1193" extrusionOk="0">
                  <a:moveTo>
                    <a:pt x="799" y="0"/>
                  </a:moveTo>
                  <a:cubicBezTo>
                    <a:pt x="652" y="0"/>
                    <a:pt x="502" y="56"/>
                    <a:pt x="381" y="180"/>
                  </a:cubicBezTo>
                  <a:cubicBezTo>
                    <a:pt x="0" y="550"/>
                    <a:pt x="274" y="1193"/>
                    <a:pt x="798" y="1193"/>
                  </a:cubicBezTo>
                  <a:cubicBezTo>
                    <a:pt x="1131" y="1193"/>
                    <a:pt x="1393" y="919"/>
                    <a:pt x="1393" y="597"/>
                  </a:cubicBezTo>
                  <a:cubicBezTo>
                    <a:pt x="1393" y="237"/>
                    <a:pt x="1102" y="0"/>
                    <a:pt x="79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672" name="Google Shape;672;p18"/>
            <p:cNvSpPr/>
            <p:nvPr/>
          </p:nvSpPr>
          <p:spPr>
            <a:xfrm>
              <a:off x="8951067" y="4558328"/>
              <a:ext cx="44660" cy="38221"/>
            </a:xfrm>
            <a:custGeom>
              <a:avLst/>
              <a:gdLst/>
              <a:ahLst/>
              <a:cxnLst/>
              <a:rect l="l" t="t" r="r" b="b"/>
              <a:pathLst>
                <a:path w="1394" h="1193" extrusionOk="0">
                  <a:moveTo>
                    <a:pt x="799" y="0"/>
                  </a:moveTo>
                  <a:cubicBezTo>
                    <a:pt x="652" y="0"/>
                    <a:pt x="502" y="56"/>
                    <a:pt x="381" y="180"/>
                  </a:cubicBezTo>
                  <a:cubicBezTo>
                    <a:pt x="0" y="550"/>
                    <a:pt x="262" y="1193"/>
                    <a:pt x="798" y="1193"/>
                  </a:cubicBezTo>
                  <a:cubicBezTo>
                    <a:pt x="1120" y="1193"/>
                    <a:pt x="1393" y="919"/>
                    <a:pt x="1393" y="597"/>
                  </a:cubicBezTo>
                  <a:cubicBezTo>
                    <a:pt x="1393" y="237"/>
                    <a:pt x="1102" y="0"/>
                    <a:pt x="79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673" name="Google Shape;673;p18"/>
          <p:cNvSpPr/>
          <p:nvPr/>
        </p:nvSpPr>
        <p:spPr>
          <a:xfrm flipH="1">
            <a:off x="11872978" y="306874"/>
            <a:ext cx="251458" cy="251930"/>
          </a:xfrm>
          <a:custGeom>
            <a:avLst/>
            <a:gdLst/>
            <a:ahLst/>
            <a:cxnLst/>
            <a:rect l="l" t="t" r="r" b="b"/>
            <a:pathLst>
              <a:path w="5883" h="5894" extrusionOk="0">
                <a:moveTo>
                  <a:pt x="1" y="0"/>
                </a:moveTo>
                <a:lnTo>
                  <a:pt x="1" y="5894"/>
                </a:lnTo>
                <a:lnTo>
                  <a:pt x="5882" y="5894"/>
                </a:lnTo>
                <a:lnTo>
                  <a:pt x="5882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grpSp>
        <p:nvGrpSpPr>
          <p:cNvPr id="674" name="Google Shape;674;p18"/>
          <p:cNvGrpSpPr/>
          <p:nvPr/>
        </p:nvGrpSpPr>
        <p:grpSpPr>
          <a:xfrm flipH="1">
            <a:off x="11871460" y="1466160"/>
            <a:ext cx="254493" cy="730868"/>
            <a:chOff x="179009" y="2072968"/>
            <a:chExt cx="190870" cy="548151"/>
          </a:xfrm>
          <a:solidFill>
            <a:schemeClr val="accent3"/>
          </a:solidFill>
        </p:grpSpPr>
        <p:sp>
          <p:nvSpPr>
            <p:cNvPr id="675" name="Google Shape;675;p18"/>
            <p:cNvSpPr/>
            <p:nvPr/>
          </p:nvSpPr>
          <p:spPr>
            <a:xfrm>
              <a:off x="179009" y="2072968"/>
              <a:ext cx="190870" cy="190870"/>
            </a:xfrm>
            <a:custGeom>
              <a:avLst/>
              <a:gdLst/>
              <a:ahLst/>
              <a:cxnLst/>
              <a:rect l="l" t="t" r="r" b="b"/>
              <a:pathLst>
                <a:path w="5954" h="5954" extrusionOk="0">
                  <a:moveTo>
                    <a:pt x="941" y="1"/>
                  </a:moveTo>
                  <a:lnTo>
                    <a:pt x="0" y="953"/>
                  </a:lnTo>
                  <a:lnTo>
                    <a:pt x="2036" y="2977"/>
                  </a:lnTo>
                  <a:lnTo>
                    <a:pt x="0" y="5013"/>
                  </a:lnTo>
                  <a:lnTo>
                    <a:pt x="941" y="5954"/>
                  </a:lnTo>
                  <a:lnTo>
                    <a:pt x="2977" y="3930"/>
                  </a:lnTo>
                  <a:lnTo>
                    <a:pt x="5013" y="5954"/>
                  </a:lnTo>
                  <a:lnTo>
                    <a:pt x="5953" y="5013"/>
                  </a:lnTo>
                  <a:lnTo>
                    <a:pt x="3929" y="2977"/>
                  </a:lnTo>
                  <a:lnTo>
                    <a:pt x="5953" y="953"/>
                  </a:lnTo>
                  <a:lnTo>
                    <a:pt x="5013" y="1"/>
                  </a:lnTo>
                  <a:lnTo>
                    <a:pt x="2977" y="2037"/>
                  </a:lnTo>
                  <a:lnTo>
                    <a:pt x="94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676" name="Google Shape;676;p18"/>
            <p:cNvSpPr/>
            <p:nvPr/>
          </p:nvSpPr>
          <p:spPr>
            <a:xfrm>
              <a:off x="179009" y="2429864"/>
              <a:ext cx="190870" cy="191255"/>
            </a:xfrm>
            <a:custGeom>
              <a:avLst/>
              <a:gdLst/>
              <a:ahLst/>
              <a:cxnLst/>
              <a:rect l="l" t="t" r="r" b="b"/>
              <a:pathLst>
                <a:path w="5954" h="5966" extrusionOk="0">
                  <a:moveTo>
                    <a:pt x="941" y="0"/>
                  </a:moveTo>
                  <a:lnTo>
                    <a:pt x="0" y="953"/>
                  </a:lnTo>
                  <a:lnTo>
                    <a:pt x="2036" y="2988"/>
                  </a:lnTo>
                  <a:lnTo>
                    <a:pt x="0" y="5013"/>
                  </a:lnTo>
                  <a:lnTo>
                    <a:pt x="941" y="5965"/>
                  </a:lnTo>
                  <a:lnTo>
                    <a:pt x="2977" y="3929"/>
                  </a:lnTo>
                  <a:lnTo>
                    <a:pt x="5013" y="5965"/>
                  </a:lnTo>
                  <a:lnTo>
                    <a:pt x="5953" y="5013"/>
                  </a:lnTo>
                  <a:lnTo>
                    <a:pt x="3929" y="2988"/>
                  </a:lnTo>
                  <a:lnTo>
                    <a:pt x="5953" y="953"/>
                  </a:lnTo>
                  <a:lnTo>
                    <a:pt x="5013" y="0"/>
                  </a:lnTo>
                  <a:lnTo>
                    <a:pt x="2977" y="2036"/>
                  </a:lnTo>
                  <a:lnTo>
                    <a:pt x="94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677" name="Google Shape;677;p18"/>
          <p:cNvSpPr/>
          <p:nvPr/>
        </p:nvSpPr>
        <p:spPr>
          <a:xfrm rot="10800000" flipH="1">
            <a:off x="11804965" y="4160756"/>
            <a:ext cx="387475" cy="2697247"/>
          </a:xfrm>
          <a:custGeom>
            <a:avLst/>
            <a:gdLst/>
            <a:ahLst/>
            <a:cxnLst/>
            <a:rect l="l" t="t" r="r" b="b"/>
            <a:pathLst>
              <a:path w="285608" h="27683" extrusionOk="0">
                <a:moveTo>
                  <a:pt x="0" y="0"/>
                </a:moveTo>
                <a:lnTo>
                  <a:pt x="0" y="27682"/>
                </a:lnTo>
                <a:lnTo>
                  <a:pt x="285607" y="27682"/>
                </a:lnTo>
                <a:lnTo>
                  <a:pt x="28560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678" name="Google Shape;678;p18"/>
          <p:cNvSpPr/>
          <p:nvPr/>
        </p:nvSpPr>
        <p:spPr>
          <a:xfrm rot="10800000" flipH="1">
            <a:off x="-6" y="-12"/>
            <a:ext cx="387475" cy="2697247"/>
          </a:xfrm>
          <a:custGeom>
            <a:avLst/>
            <a:gdLst/>
            <a:ahLst/>
            <a:cxnLst/>
            <a:rect l="l" t="t" r="r" b="b"/>
            <a:pathLst>
              <a:path w="285608" h="27683" extrusionOk="0">
                <a:moveTo>
                  <a:pt x="0" y="0"/>
                </a:moveTo>
                <a:lnTo>
                  <a:pt x="0" y="27682"/>
                </a:lnTo>
                <a:lnTo>
                  <a:pt x="285607" y="27682"/>
                </a:lnTo>
                <a:lnTo>
                  <a:pt x="28560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679" name="Google Shape;679;p18"/>
          <p:cNvSpPr txBox="1">
            <a:spLocks noGrp="1"/>
          </p:cNvSpPr>
          <p:nvPr>
            <p:ph type="title"/>
          </p:nvPr>
        </p:nvSpPr>
        <p:spPr>
          <a:xfrm>
            <a:off x="950967" y="719334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36425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purple" userDrawn="1">
  <p:cSld name="Title only purple">
    <p:spTree>
      <p:nvGrpSpPr>
        <p:cNvPr id="1" name="Shape 6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141;p3">
            <a:extLst>
              <a:ext uri="{FF2B5EF4-FFF2-40B4-BE49-F238E27FC236}">
                <a16:creationId xmlns:a16="http://schemas.microsoft.com/office/drawing/2014/main" id="{C9900FBF-6AD5-4FA5-96E6-4F660B4152D8}"/>
              </a:ext>
            </a:extLst>
          </p:cNvPr>
          <p:cNvSpPr/>
          <p:nvPr userDrawn="1"/>
        </p:nvSpPr>
        <p:spPr>
          <a:xfrm>
            <a:off x="7369" y="-1634"/>
            <a:ext cx="12191958" cy="2538006"/>
          </a:xfrm>
          <a:custGeom>
            <a:avLst/>
            <a:gdLst/>
            <a:ahLst/>
            <a:cxnLst/>
            <a:rect l="l" t="t" r="r" b="b"/>
            <a:pathLst>
              <a:path w="44209" h="160735" extrusionOk="0">
                <a:moveTo>
                  <a:pt x="0" y="0"/>
                </a:moveTo>
                <a:lnTo>
                  <a:pt x="0" y="160734"/>
                </a:lnTo>
                <a:lnTo>
                  <a:pt x="44208" y="160734"/>
                </a:lnTo>
                <a:lnTo>
                  <a:pt x="44208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32" name="Google Shape;142;p3">
            <a:extLst>
              <a:ext uri="{FF2B5EF4-FFF2-40B4-BE49-F238E27FC236}">
                <a16:creationId xmlns:a16="http://schemas.microsoft.com/office/drawing/2014/main" id="{4E52FAFD-19CB-4AB7-B0C9-2D612BD1821C}"/>
              </a:ext>
            </a:extLst>
          </p:cNvPr>
          <p:cNvSpPr/>
          <p:nvPr userDrawn="1"/>
        </p:nvSpPr>
        <p:spPr>
          <a:xfrm>
            <a:off x="4918218" y="1459800"/>
            <a:ext cx="2355161" cy="2355190"/>
          </a:xfrm>
          <a:custGeom>
            <a:avLst/>
            <a:gdLst/>
            <a:ahLst/>
            <a:cxnLst/>
            <a:rect l="l" t="t" r="r" b="b"/>
            <a:pathLst>
              <a:path w="83094" h="83095" extrusionOk="0">
                <a:moveTo>
                  <a:pt x="0" y="1"/>
                </a:moveTo>
                <a:lnTo>
                  <a:pt x="0" y="83094"/>
                </a:lnTo>
                <a:lnTo>
                  <a:pt x="83094" y="83094"/>
                </a:lnTo>
                <a:lnTo>
                  <a:pt x="83094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33" name="Google Shape;145;p3">
            <a:extLst>
              <a:ext uri="{FF2B5EF4-FFF2-40B4-BE49-F238E27FC236}">
                <a16:creationId xmlns:a16="http://schemas.microsoft.com/office/drawing/2014/main" id="{5BC0B178-6821-4AA6-8CE0-C7BF4A0FD293}"/>
              </a:ext>
            </a:extLst>
          </p:cNvPr>
          <p:cNvSpPr/>
          <p:nvPr userDrawn="1"/>
        </p:nvSpPr>
        <p:spPr>
          <a:xfrm>
            <a:off x="11201242" y="6530466"/>
            <a:ext cx="800180" cy="109038"/>
          </a:xfrm>
          <a:custGeom>
            <a:avLst/>
            <a:gdLst/>
            <a:ahLst/>
            <a:cxnLst/>
            <a:rect l="l" t="t" r="r" b="b"/>
            <a:pathLst>
              <a:path w="18706" h="2549" extrusionOk="0">
                <a:moveTo>
                  <a:pt x="1917" y="1"/>
                </a:moveTo>
                <a:lnTo>
                  <a:pt x="1" y="1941"/>
                </a:lnTo>
                <a:lnTo>
                  <a:pt x="334" y="2275"/>
                </a:lnTo>
                <a:lnTo>
                  <a:pt x="1917" y="667"/>
                </a:lnTo>
                <a:lnTo>
                  <a:pt x="3775" y="2548"/>
                </a:lnTo>
                <a:lnTo>
                  <a:pt x="5644" y="667"/>
                </a:lnTo>
                <a:lnTo>
                  <a:pt x="7502" y="2548"/>
                </a:lnTo>
                <a:lnTo>
                  <a:pt x="9359" y="667"/>
                </a:lnTo>
                <a:lnTo>
                  <a:pt x="11216" y="2548"/>
                </a:lnTo>
                <a:lnTo>
                  <a:pt x="13074" y="667"/>
                </a:lnTo>
                <a:lnTo>
                  <a:pt x="14931" y="2548"/>
                </a:lnTo>
                <a:lnTo>
                  <a:pt x="16788" y="667"/>
                </a:lnTo>
                <a:lnTo>
                  <a:pt x="18372" y="2275"/>
                </a:lnTo>
                <a:lnTo>
                  <a:pt x="18705" y="1941"/>
                </a:lnTo>
                <a:lnTo>
                  <a:pt x="16788" y="1"/>
                </a:lnTo>
                <a:lnTo>
                  <a:pt x="14931" y="1882"/>
                </a:lnTo>
                <a:lnTo>
                  <a:pt x="13074" y="1"/>
                </a:lnTo>
                <a:lnTo>
                  <a:pt x="11216" y="1882"/>
                </a:lnTo>
                <a:lnTo>
                  <a:pt x="9359" y="1"/>
                </a:lnTo>
                <a:lnTo>
                  <a:pt x="7502" y="1882"/>
                </a:lnTo>
                <a:lnTo>
                  <a:pt x="5644" y="1"/>
                </a:lnTo>
                <a:lnTo>
                  <a:pt x="3775" y="1882"/>
                </a:lnTo>
                <a:lnTo>
                  <a:pt x="1917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grpSp>
        <p:nvGrpSpPr>
          <p:cNvPr id="34" name="Google Shape;146;p3">
            <a:extLst>
              <a:ext uri="{FF2B5EF4-FFF2-40B4-BE49-F238E27FC236}">
                <a16:creationId xmlns:a16="http://schemas.microsoft.com/office/drawing/2014/main" id="{307ECF41-9A67-4CEF-B6D6-FA6A0DFD0F53}"/>
              </a:ext>
            </a:extLst>
          </p:cNvPr>
          <p:cNvGrpSpPr/>
          <p:nvPr userDrawn="1"/>
        </p:nvGrpSpPr>
        <p:grpSpPr>
          <a:xfrm>
            <a:off x="11795415" y="2937448"/>
            <a:ext cx="206023" cy="590515"/>
            <a:chOff x="8846561" y="2782361"/>
            <a:chExt cx="154517" cy="442886"/>
          </a:xfrm>
          <a:solidFill>
            <a:schemeClr val="accent5"/>
          </a:solidFill>
        </p:grpSpPr>
        <p:sp>
          <p:nvSpPr>
            <p:cNvPr id="35" name="Google Shape;147;p3">
              <a:extLst>
                <a:ext uri="{FF2B5EF4-FFF2-40B4-BE49-F238E27FC236}">
                  <a16:creationId xmlns:a16="http://schemas.microsoft.com/office/drawing/2014/main" id="{1EC93CA5-4AE1-40D5-9352-EB868FD2AE66}"/>
                </a:ext>
              </a:extLst>
            </p:cNvPr>
            <p:cNvSpPr/>
            <p:nvPr/>
          </p:nvSpPr>
          <p:spPr>
            <a:xfrm>
              <a:off x="8846561" y="2782361"/>
              <a:ext cx="154517" cy="154132"/>
            </a:xfrm>
            <a:custGeom>
              <a:avLst/>
              <a:gdLst/>
              <a:ahLst/>
              <a:cxnLst/>
              <a:rect l="l" t="t" r="r" b="b"/>
              <a:pathLst>
                <a:path w="4823" h="4811" extrusionOk="0">
                  <a:moveTo>
                    <a:pt x="762" y="1"/>
                  </a:moveTo>
                  <a:lnTo>
                    <a:pt x="0" y="763"/>
                  </a:lnTo>
                  <a:lnTo>
                    <a:pt x="1643" y="2406"/>
                  </a:lnTo>
                  <a:lnTo>
                    <a:pt x="0" y="4049"/>
                  </a:lnTo>
                  <a:lnTo>
                    <a:pt x="762" y="4811"/>
                  </a:lnTo>
                  <a:lnTo>
                    <a:pt x="2417" y="3168"/>
                  </a:lnTo>
                  <a:lnTo>
                    <a:pt x="4060" y="4811"/>
                  </a:lnTo>
                  <a:lnTo>
                    <a:pt x="4822" y="4049"/>
                  </a:lnTo>
                  <a:lnTo>
                    <a:pt x="3179" y="2406"/>
                  </a:lnTo>
                  <a:lnTo>
                    <a:pt x="4822" y="763"/>
                  </a:lnTo>
                  <a:lnTo>
                    <a:pt x="4060" y="1"/>
                  </a:lnTo>
                  <a:lnTo>
                    <a:pt x="2417" y="1644"/>
                  </a:lnTo>
                  <a:lnTo>
                    <a:pt x="7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6" name="Google Shape;148;p3">
              <a:extLst>
                <a:ext uri="{FF2B5EF4-FFF2-40B4-BE49-F238E27FC236}">
                  <a16:creationId xmlns:a16="http://schemas.microsoft.com/office/drawing/2014/main" id="{35FC0A87-B692-4F5A-8E54-4579AAC4210A}"/>
                </a:ext>
              </a:extLst>
            </p:cNvPr>
            <p:cNvSpPr/>
            <p:nvPr/>
          </p:nvSpPr>
          <p:spPr>
            <a:xfrm>
              <a:off x="8846561" y="3070730"/>
              <a:ext cx="154517" cy="154517"/>
            </a:xfrm>
            <a:custGeom>
              <a:avLst/>
              <a:gdLst/>
              <a:ahLst/>
              <a:cxnLst/>
              <a:rect l="l" t="t" r="r" b="b"/>
              <a:pathLst>
                <a:path w="4823" h="4823" extrusionOk="0">
                  <a:moveTo>
                    <a:pt x="762" y="1"/>
                  </a:moveTo>
                  <a:lnTo>
                    <a:pt x="0" y="763"/>
                  </a:lnTo>
                  <a:lnTo>
                    <a:pt x="1643" y="2406"/>
                  </a:lnTo>
                  <a:lnTo>
                    <a:pt x="0" y="4061"/>
                  </a:lnTo>
                  <a:lnTo>
                    <a:pt x="762" y="4823"/>
                  </a:lnTo>
                  <a:lnTo>
                    <a:pt x="2417" y="3180"/>
                  </a:lnTo>
                  <a:lnTo>
                    <a:pt x="4060" y="4823"/>
                  </a:lnTo>
                  <a:lnTo>
                    <a:pt x="4822" y="4061"/>
                  </a:lnTo>
                  <a:lnTo>
                    <a:pt x="3179" y="2406"/>
                  </a:lnTo>
                  <a:lnTo>
                    <a:pt x="4822" y="763"/>
                  </a:lnTo>
                  <a:lnTo>
                    <a:pt x="4060" y="1"/>
                  </a:lnTo>
                  <a:lnTo>
                    <a:pt x="2417" y="1644"/>
                  </a:lnTo>
                  <a:lnTo>
                    <a:pt x="7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grpSp>
        <p:nvGrpSpPr>
          <p:cNvPr id="37" name="Google Shape;149;p3">
            <a:extLst>
              <a:ext uri="{FF2B5EF4-FFF2-40B4-BE49-F238E27FC236}">
                <a16:creationId xmlns:a16="http://schemas.microsoft.com/office/drawing/2014/main" id="{2EEFCF99-275F-4A0E-93FD-CA17609EFEC3}"/>
              </a:ext>
            </a:extLst>
          </p:cNvPr>
          <p:cNvGrpSpPr/>
          <p:nvPr userDrawn="1"/>
        </p:nvGrpSpPr>
        <p:grpSpPr>
          <a:xfrm>
            <a:off x="11752698" y="4962432"/>
            <a:ext cx="241605" cy="393934"/>
            <a:chOff x="8814523" y="4301099"/>
            <a:chExt cx="181204" cy="295450"/>
          </a:xfrm>
          <a:solidFill>
            <a:schemeClr val="accent5"/>
          </a:solidFill>
        </p:grpSpPr>
        <p:sp>
          <p:nvSpPr>
            <p:cNvPr id="38" name="Google Shape;150;p3">
              <a:extLst>
                <a:ext uri="{FF2B5EF4-FFF2-40B4-BE49-F238E27FC236}">
                  <a16:creationId xmlns:a16="http://schemas.microsoft.com/office/drawing/2014/main" id="{2097FAA5-537C-4149-96C5-4CD1B35E81FE}"/>
                </a:ext>
              </a:extLst>
            </p:cNvPr>
            <p:cNvSpPr/>
            <p:nvPr/>
          </p:nvSpPr>
          <p:spPr>
            <a:xfrm>
              <a:off x="8814523" y="4429633"/>
              <a:ext cx="44660" cy="37996"/>
            </a:xfrm>
            <a:custGeom>
              <a:avLst/>
              <a:gdLst/>
              <a:ahLst/>
              <a:cxnLst/>
              <a:rect l="l" t="t" r="r" b="b"/>
              <a:pathLst>
                <a:path w="1394" h="1186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74" y="1185"/>
                    <a:pt x="798" y="1185"/>
                  </a:cubicBezTo>
                  <a:cubicBezTo>
                    <a:pt x="1131" y="1185"/>
                    <a:pt x="1393" y="923"/>
                    <a:pt x="1393" y="602"/>
                  </a:cubicBezTo>
                  <a:cubicBezTo>
                    <a:pt x="1393" y="238"/>
                    <a:pt x="1097" y="1"/>
                    <a:pt x="79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39" name="Google Shape;151;p3">
              <a:extLst>
                <a:ext uri="{FF2B5EF4-FFF2-40B4-BE49-F238E27FC236}">
                  <a16:creationId xmlns:a16="http://schemas.microsoft.com/office/drawing/2014/main" id="{985A094B-532D-471D-96F7-906D167492F7}"/>
                </a:ext>
              </a:extLst>
            </p:cNvPr>
            <p:cNvSpPr/>
            <p:nvPr/>
          </p:nvSpPr>
          <p:spPr>
            <a:xfrm>
              <a:off x="8951067" y="4429633"/>
              <a:ext cx="44660" cy="37996"/>
            </a:xfrm>
            <a:custGeom>
              <a:avLst/>
              <a:gdLst/>
              <a:ahLst/>
              <a:cxnLst/>
              <a:rect l="l" t="t" r="r" b="b"/>
              <a:pathLst>
                <a:path w="1394" h="1186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62" y="1185"/>
                    <a:pt x="798" y="1185"/>
                  </a:cubicBezTo>
                  <a:cubicBezTo>
                    <a:pt x="1120" y="1185"/>
                    <a:pt x="1393" y="923"/>
                    <a:pt x="1393" y="602"/>
                  </a:cubicBezTo>
                  <a:cubicBezTo>
                    <a:pt x="1393" y="238"/>
                    <a:pt x="1098" y="1"/>
                    <a:pt x="79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40" name="Google Shape;152;p3">
              <a:extLst>
                <a:ext uri="{FF2B5EF4-FFF2-40B4-BE49-F238E27FC236}">
                  <a16:creationId xmlns:a16="http://schemas.microsoft.com/office/drawing/2014/main" id="{AB6F4E05-B856-495A-949D-5AAC63B8BD48}"/>
                </a:ext>
              </a:extLst>
            </p:cNvPr>
            <p:cNvSpPr/>
            <p:nvPr/>
          </p:nvSpPr>
          <p:spPr>
            <a:xfrm>
              <a:off x="8814523" y="4301099"/>
              <a:ext cx="44660" cy="37964"/>
            </a:xfrm>
            <a:custGeom>
              <a:avLst/>
              <a:gdLst/>
              <a:ahLst/>
              <a:cxnLst/>
              <a:rect l="l" t="t" r="r" b="b"/>
              <a:pathLst>
                <a:path w="1394" h="1185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74" y="1185"/>
                    <a:pt x="798" y="1185"/>
                  </a:cubicBezTo>
                  <a:cubicBezTo>
                    <a:pt x="1131" y="1185"/>
                    <a:pt x="1393" y="923"/>
                    <a:pt x="1393" y="601"/>
                  </a:cubicBezTo>
                  <a:cubicBezTo>
                    <a:pt x="1393" y="238"/>
                    <a:pt x="1097" y="1"/>
                    <a:pt x="79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41" name="Google Shape;153;p3">
              <a:extLst>
                <a:ext uri="{FF2B5EF4-FFF2-40B4-BE49-F238E27FC236}">
                  <a16:creationId xmlns:a16="http://schemas.microsoft.com/office/drawing/2014/main" id="{691BAC1B-975F-4DF8-B36D-AE6FDBB3E853}"/>
                </a:ext>
              </a:extLst>
            </p:cNvPr>
            <p:cNvSpPr/>
            <p:nvPr/>
          </p:nvSpPr>
          <p:spPr>
            <a:xfrm>
              <a:off x="8951067" y="4301099"/>
              <a:ext cx="44660" cy="37964"/>
            </a:xfrm>
            <a:custGeom>
              <a:avLst/>
              <a:gdLst/>
              <a:ahLst/>
              <a:cxnLst/>
              <a:rect l="l" t="t" r="r" b="b"/>
              <a:pathLst>
                <a:path w="1394" h="1185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62" y="1185"/>
                    <a:pt x="798" y="1185"/>
                  </a:cubicBezTo>
                  <a:cubicBezTo>
                    <a:pt x="1120" y="1185"/>
                    <a:pt x="1393" y="923"/>
                    <a:pt x="1393" y="601"/>
                  </a:cubicBezTo>
                  <a:cubicBezTo>
                    <a:pt x="1393" y="238"/>
                    <a:pt x="1098" y="1"/>
                    <a:pt x="79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42" name="Google Shape;154;p3">
              <a:extLst>
                <a:ext uri="{FF2B5EF4-FFF2-40B4-BE49-F238E27FC236}">
                  <a16:creationId xmlns:a16="http://schemas.microsoft.com/office/drawing/2014/main" id="{6D5CA966-8461-4653-B970-1F9B0C6B895A}"/>
                </a:ext>
              </a:extLst>
            </p:cNvPr>
            <p:cNvSpPr/>
            <p:nvPr/>
          </p:nvSpPr>
          <p:spPr>
            <a:xfrm>
              <a:off x="8814523" y="4558328"/>
              <a:ext cx="44660" cy="38221"/>
            </a:xfrm>
            <a:custGeom>
              <a:avLst/>
              <a:gdLst/>
              <a:ahLst/>
              <a:cxnLst/>
              <a:rect l="l" t="t" r="r" b="b"/>
              <a:pathLst>
                <a:path w="1394" h="1193" extrusionOk="0">
                  <a:moveTo>
                    <a:pt x="799" y="0"/>
                  </a:moveTo>
                  <a:cubicBezTo>
                    <a:pt x="652" y="0"/>
                    <a:pt x="502" y="56"/>
                    <a:pt x="381" y="180"/>
                  </a:cubicBezTo>
                  <a:cubicBezTo>
                    <a:pt x="0" y="550"/>
                    <a:pt x="274" y="1193"/>
                    <a:pt x="798" y="1193"/>
                  </a:cubicBezTo>
                  <a:cubicBezTo>
                    <a:pt x="1131" y="1193"/>
                    <a:pt x="1393" y="919"/>
                    <a:pt x="1393" y="597"/>
                  </a:cubicBezTo>
                  <a:cubicBezTo>
                    <a:pt x="1393" y="237"/>
                    <a:pt x="1102" y="0"/>
                    <a:pt x="79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43" name="Google Shape;155;p3">
              <a:extLst>
                <a:ext uri="{FF2B5EF4-FFF2-40B4-BE49-F238E27FC236}">
                  <a16:creationId xmlns:a16="http://schemas.microsoft.com/office/drawing/2014/main" id="{B04D54E9-5295-4401-B2AF-61CF14AC1560}"/>
                </a:ext>
              </a:extLst>
            </p:cNvPr>
            <p:cNvSpPr/>
            <p:nvPr/>
          </p:nvSpPr>
          <p:spPr>
            <a:xfrm>
              <a:off x="8951067" y="4558328"/>
              <a:ext cx="44660" cy="38221"/>
            </a:xfrm>
            <a:custGeom>
              <a:avLst/>
              <a:gdLst/>
              <a:ahLst/>
              <a:cxnLst/>
              <a:rect l="l" t="t" r="r" b="b"/>
              <a:pathLst>
                <a:path w="1394" h="1193" extrusionOk="0">
                  <a:moveTo>
                    <a:pt x="799" y="0"/>
                  </a:moveTo>
                  <a:cubicBezTo>
                    <a:pt x="652" y="0"/>
                    <a:pt x="502" y="56"/>
                    <a:pt x="381" y="180"/>
                  </a:cubicBezTo>
                  <a:cubicBezTo>
                    <a:pt x="0" y="550"/>
                    <a:pt x="262" y="1193"/>
                    <a:pt x="798" y="1193"/>
                  </a:cubicBezTo>
                  <a:cubicBezTo>
                    <a:pt x="1120" y="1193"/>
                    <a:pt x="1393" y="919"/>
                    <a:pt x="1393" y="597"/>
                  </a:cubicBezTo>
                  <a:cubicBezTo>
                    <a:pt x="1393" y="237"/>
                    <a:pt x="1102" y="0"/>
                    <a:pt x="79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44" name="Google Shape;156;p3">
            <a:extLst>
              <a:ext uri="{FF2B5EF4-FFF2-40B4-BE49-F238E27FC236}">
                <a16:creationId xmlns:a16="http://schemas.microsoft.com/office/drawing/2014/main" id="{38667664-E823-4CED-AFE7-6123F7AC90B8}"/>
              </a:ext>
            </a:extLst>
          </p:cNvPr>
          <p:cNvSpPr/>
          <p:nvPr userDrawn="1"/>
        </p:nvSpPr>
        <p:spPr>
          <a:xfrm>
            <a:off x="239880" y="2937418"/>
            <a:ext cx="203572" cy="203952"/>
          </a:xfrm>
          <a:custGeom>
            <a:avLst/>
            <a:gdLst/>
            <a:ahLst/>
            <a:cxnLst/>
            <a:rect l="l" t="t" r="r" b="b"/>
            <a:pathLst>
              <a:path w="5883" h="5894" extrusionOk="0">
                <a:moveTo>
                  <a:pt x="1" y="0"/>
                </a:moveTo>
                <a:lnTo>
                  <a:pt x="1" y="5894"/>
                </a:lnTo>
                <a:lnTo>
                  <a:pt x="5882" y="5894"/>
                </a:lnTo>
                <a:lnTo>
                  <a:pt x="5882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grpSp>
        <p:nvGrpSpPr>
          <p:cNvPr id="45" name="Google Shape;157;p3">
            <a:extLst>
              <a:ext uri="{FF2B5EF4-FFF2-40B4-BE49-F238E27FC236}">
                <a16:creationId xmlns:a16="http://schemas.microsoft.com/office/drawing/2014/main" id="{496644C1-E583-491D-A586-1D640BCE32A5}"/>
              </a:ext>
            </a:extLst>
          </p:cNvPr>
          <p:cNvGrpSpPr/>
          <p:nvPr userDrawn="1"/>
        </p:nvGrpSpPr>
        <p:grpSpPr>
          <a:xfrm>
            <a:off x="238675" y="3876030"/>
            <a:ext cx="206039" cy="591711"/>
            <a:chOff x="179009" y="2072968"/>
            <a:chExt cx="190870" cy="548151"/>
          </a:xfrm>
          <a:solidFill>
            <a:schemeClr val="accent5"/>
          </a:solidFill>
        </p:grpSpPr>
        <p:sp>
          <p:nvSpPr>
            <p:cNvPr id="46" name="Google Shape;158;p3">
              <a:extLst>
                <a:ext uri="{FF2B5EF4-FFF2-40B4-BE49-F238E27FC236}">
                  <a16:creationId xmlns:a16="http://schemas.microsoft.com/office/drawing/2014/main" id="{59E81792-155B-4729-BD0A-96B4CBD31553}"/>
                </a:ext>
              </a:extLst>
            </p:cNvPr>
            <p:cNvSpPr/>
            <p:nvPr/>
          </p:nvSpPr>
          <p:spPr>
            <a:xfrm>
              <a:off x="179009" y="2072968"/>
              <a:ext cx="190870" cy="190870"/>
            </a:xfrm>
            <a:custGeom>
              <a:avLst/>
              <a:gdLst/>
              <a:ahLst/>
              <a:cxnLst/>
              <a:rect l="l" t="t" r="r" b="b"/>
              <a:pathLst>
                <a:path w="5954" h="5954" extrusionOk="0">
                  <a:moveTo>
                    <a:pt x="941" y="1"/>
                  </a:moveTo>
                  <a:lnTo>
                    <a:pt x="0" y="953"/>
                  </a:lnTo>
                  <a:lnTo>
                    <a:pt x="2036" y="2977"/>
                  </a:lnTo>
                  <a:lnTo>
                    <a:pt x="0" y="5013"/>
                  </a:lnTo>
                  <a:lnTo>
                    <a:pt x="941" y="5954"/>
                  </a:lnTo>
                  <a:lnTo>
                    <a:pt x="2977" y="3930"/>
                  </a:lnTo>
                  <a:lnTo>
                    <a:pt x="5013" y="5954"/>
                  </a:lnTo>
                  <a:lnTo>
                    <a:pt x="5953" y="5013"/>
                  </a:lnTo>
                  <a:lnTo>
                    <a:pt x="3929" y="2977"/>
                  </a:lnTo>
                  <a:lnTo>
                    <a:pt x="5953" y="953"/>
                  </a:lnTo>
                  <a:lnTo>
                    <a:pt x="5013" y="1"/>
                  </a:lnTo>
                  <a:lnTo>
                    <a:pt x="2977" y="2037"/>
                  </a:lnTo>
                  <a:lnTo>
                    <a:pt x="94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47" name="Google Shape;159;p3">
              <a:extLst>
                <a:ext uri="{FF2B5EF4-FFF2-40B4-BE49-F238E27FC236}">
                  <a16:creationId xmlns:a16="http://schemas.microsoft.com/office/drawing/2014/main" id="{C473A11F-408C-4C75-B3D1-D0AC4BA084C7}"/>
                </a:ext>
              </a:extLst>
            </p:cNvPr>
            <p:cNvSpPr/>
            <p:nvPr/>
          </p:nvSpPr>
          <p:spPr>
            <a:xfrm>
              <a:off x="179009" y="2429864"/>
              <a:ext cx="190870" cy="191255"/>
            </a:xfrm>
            <a:custGeom>
              <a:avLst/>
              <a:gdLst/>
              <a:ahLst/>
              <a:cxnLst/>
              <a:rect l="l" t="t" r="r" b="b"/>
              <a:pathLst>
                <a:path w="5954" h="5966" extrusionOk="0">
                  <a:moveTo>
                    <a:pt x="941" y="0"/>
                  </a:moveTo>
                  <a:lnTo>
                    <a:pt x="0" y="953"/>
                  </a:lnTo>
                  <a:lnTo>
                    <a:pt x="2036" y="2988"/>
                  </a:lnTo>
                  <a:lnTo>
                    <a:pt x="0" y="5013"/>
                  </a:lnTo>
                  <a:lnTo>
                    <a:pt x="941" y="5965"/>
                  </a:lnTo>
                  <a:lnTo>
                    <a:pt x="2977" y="3929"/>
                  </a:lnTo>
                  <a:lnTo>
                    <a:pt x="5013" y="5965"/>
                  </a:lnTo>
                  <a:lnTo>
                    <a:pt x="5953" y="5013"/>
                  </a:lnTo>
                  <a:lnTo>
                    <a:pt x="3929" y="2988"/>
                  </a:lnTo>
                  <a:lnTo>
                    <a:pt x="5953" y="953"/>
                  </a:lnTo>
                  <a:lnTo>
                    <a:pt x="5013" y="0"/>
                  </a:lnTo>
                  <a:lnTo>
                    <a:pt x="2977" y="2036"/>
                  </a:lnTo>
                  <a:lnTo>
                    <a:pt x="94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grpSp>
        <p:nvGrpSpPr>
          <p:cNvPr id="48" name="Google Shape;160;p3">
            <a:extLst>
              <a:ext uri="{FF2B5EF4-FFF2-40B4-BE49-F238E27FC236}">
                <a16:creationId xmlns:a16="http://schemas.microsoft.com/office/drawing/2014/main" id="{4DD80177-023B-4086-A2D1-0010F9A92418}"/>
              </a:ext>
            </a:extLst>
          </p:cNvPr>
          <p:cNvGrpSpPr/>
          <p:nvPr userDrawn="1"/>
        </p:nvGrpSpPr>
        <p:grpSpPr>
          <a:xfrm>
            <a:off x="238669" y="6293087"/>
            <a:ext cx="372841" cy="346406"/>
            <a:chOff x="6672" y="3464315"/>
            <a:chExt cx="279631" cy="259804"/>
          </a:xfrm>
          <a:solidFill>
            <a:schemeClr val="accent5"/>
          </a:solidFill>
        </p:grpSpPr>
        <p:sp>
          <p:nvSpPr>
            <p:cNvPr id="49" name="Google Shape;161;p3">
              <a:extLst>
                <a:ext uri="{FF2B5EF4-FFF2-40B4-BE49-F238E27FC236}">
                  <a16:creationId xmlns:a16="http://schemas.microsoft.com/office/drawing/2014/main" id="{1B8D5FE7-2DD1-4447-B773-BA19F80F50B1}"/>
                </a:ext>
              </a:extLst>
            </p:cNvPr>
            <p:cNvSpPr/>
            <p:nvPr/>
          </p:nvSpPr>
          <p:spPr>
            <a:xfrm>
              <a:off x="246938" y="3577534"/>
              <a:ext cx="39365" cy="33526"/>
            </a:xfrm>
            <a:custGeom>
              <a:avLst/>
              <a:gdLst/>
              <a:ahLst/>
              <a:cxnLst/>
              <a:rect l="l" t="t" r="r" b="b"/>
              <a:pathLst>
                <a:path w="1227" h="1045" extrusionOk="0">
                  <a:moveTo>
                    <a:pt x="526" y="1"/>
                  </a:moveTo>
                  <a:cubicBezTo>
                    <a:pt x="257" y="1"/>
                    <a:pt x="1" y="206"/>
                    <a:pt x="1" y="520"/>
                  </a:cubicBezTo>
                  <a:cubicBezTo>
                    <a:pt x="1" y="806"/>
                    <a:pt x="239" y="1044"/>
                    <a:pt x="524" y="1044"/>
                  </a:cubicBezTo>
                  <a:cubicBezTo>
                    <a:pt x="989" y="1044"/>
                    <a:pt x="1227" y="484"/>
                    <a:pt x="894" y="151"/>
                  </a:cubicBezTo>
                  <a:cubicBezTo>
                    <a:pt x="786" y="47"/>
                    <a:pt x="655" y="1"/>
                    <a:pt x="5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50" name="Google Shape;162;p3">
              <a:extLst>
                <a:ext uri="{FF2B5EF4-FFF2-40B4-BE49-F238E27FC236}">
                  <a16:creationId xmlns:a16="http://schemas.microsoft.com/office/drawing/2014/main" id="{7B8114DA-1369-4D18-B27B-D6A5C632AD22}"/>
                </a:ext>
              </a:extLst>
            </p:cNvPr>
            <p:cNvSpPr/>
            <p:nvPr/>
          </p:nvSpPr>
          <p:spPr>
            <a:xfrm>
              <a:off x="126982" y="3577534"/>
              <a:ext cx="39012" cy="33526"/>
            </a:xfrm>
            <a:custGeom>
              <a:avLst/>
              <a:gdLst/>
              <a:ahLst/>
              <a:cxnLst/>
              <a:rect l="l" t="t" r="r" b="b"/>
              <a:pathLst>
                <a:path w="1216" h="1045" extrusionOk="0">
                  <a:moveTo>
                    <a:pt x="527" y="1"/>
                  </a:moveTo>
                  <a:cubicBezTo>
                    <a:pt x="257" y="1"/>
                    <a:pt x="1" y="206"/>
                    <a:pt x="1" y="520"/>
                  </a:cubicBezTo>
                  <a:cubicBezTo>
                    <a:pt x="1" y="806"/>
                    <a:pt x="227" y="1044"/>
                    <a:pt x="525" y="1044"/>
                  </a:cubicBezTo>
                  <a:cubicBezTo>
                    <a:pt x="989" y="1044"/>
                    <a:pt x="1215" y="484"/>
                    <a:pt x="894" y="151"/>
                  </a:cubicBezTo>
                  <a:cubicBezTo>
                    <a:pt x="786" y="47"/>
                    <a:pt x="655" y="1"/>
                    <a:pt x="5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51" name="Google Shape;163;p3">
              <a:extLst>
                <a:ext uri="{FF2B5EF4-FFF2-40B4-BE49-F238E27FC236}">
                  <a16:creationId xmlns:a16="http://schemas.microsoft.com/office/drawing/2014/main" id="{17F9547A-A7F8-4AF5-8F60-C18F0B1B0227}"/>
                </a:ext>
              </a:extLst>
            </p:cNvPr>
            <p:cNvSpPr/>
            <p:nvPr/>
          </p:nvSpPr>
          <p:spPr>
            <a:xfrm>
              <a:off x="6672" y="3577374"/>
              <a:ext cx="39365" cy="33687"/>
            </a:xfrm>
            <a:custGeom>
              <a:avLst/>
              <a:gdLst/>
              <a:ahLst/>
              <a:cxnLst/>
              <a:rect l="l" t="t" r="r" b="b"/>
              <a:pathLst>
                <a:path w="1227" h="1050" extrusionOk="0">
                  <a:moveTo>
                    <a:pt x="531" y="0"/>
                  </a:moveTo>
                  <a:cubicBezTo>
                    <a:pt x="262" y="0"/>
                    <a:pt x="1" y="211"/>
                    <a:pt x="1" y="525"/>
                  </a:cubicBezTo>
                  <a:cubicBezTo>
                    <a:pt x="1" y="811"/>
                    <a:pt x="239" y="1049"/>
                    <a:pt x="524" y="1049"/>
                  </a:cubicBezTo>
                  <a:cubicBezTo>
                    <a:pt x="989" y="1049"/>
                    <a:pt x="1227" y="489"/>
                    <a:pt x="893" y="156"/>
                  </a:cubicBezTo>
                  <a:cubicBezTo>
                    <a:pt x="790" y="48"/>
                    <a:pt x="660" y="0"/>
                    <a:pt x="5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52" name="Google Shape;164;p3">
              <a:extLst>
                <a:ext uri="{FF2B5EF4-FFF2-40B4-BE49-F238E27FC236}">
                  <a16:creationId xmlns:a16="http://schemas.microsoft.com/office/drawing/2014/main" id="{80A8427D-CC2D-41BF-BE52-1A772D4E4F10}"/>
                </a:ext>
              </a:extLst>
            </p:cNvPr>
            <p:cNvSpPr/>
            <p:nvPr/>
          </p:nvSpPr>
          <p:spPr>
            <a:xfrm>
              <a:off x="246938" y="3464315"/>
              <a:ext cx="39365" cy="33655"/>
            </a:xfrm>
            <a:custGeom>
              <a:avLst/>
              <a:gdLst/>
              <a:ahLst/>
              <a:cxnLst/>
              <a:rect l="l" t="t" r="r" b="b"/>
              <a:pathLst>
                <a:path w="1227" h="1049" extrusionOk="0">
                  <a:moveTo>
                    <a:pt x="526" y="0"/>
                  </a:moveTo>
                  <a:cubicBezTo>
                    <a:pt x="257" y="0"/>
                    <a:pt x="1" y="211"/>
                    <a:pt x="1" y="525"/>
                  </a:cubicBezTo>
                  <a:cubicBezTo>
                    <a:pt x="1" y="811"/>
                    <a:pt x="239" y="1049"/>
                    <a:pt x="524" y="1049"/>
                  </a:cubicBezTo>
                  <a:cubicBezTo>
                    <a:pt x="989" y="1049"/>
                    <a:pt x="1227" y="489"/>
                    <a:pt x="894" y="156"/>
                  </a:cubicBezTo>
                  <a:cubicBezTo>
                    <a:pt x="786" y="48"/>
                    <a:pt x="654" y="0"/>
                    <a:pt x="5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53" name="Google Shape;165;p3">
              <a:extLst>
                <a:ext uri="{FF2B5EF4-FFF2-40B4-BE49-F238E27FC236}">
                  <a16:creationId xmlns:a16="http://schemas.microsoft.com/office/drawing/2014/main" id="{A3C3B680-4464-44A7-A3C1-B50CEB704BC9}"/>
                </a:ext>
              </a:extLst>
            </p:cNvPr>
            <p:cNvSpPr/>
            <p:nvPr/>
          </p:nvSpPr>
          <p:spPr>
            <a:xfrm>
              <a:off x="126982" y="3464315"/>
              <a:ext cx="39012" cy="33655"/>
            </a:xfrm>
            <a:custGeom>
              <a:avLst/>
              <a:gdLst/>
              <a:ahLst/>
              <a:cxnLst/>
              <a:rect l="l" t="t" r="r" b="b"/>
              <a:pathLst>
                <a:path w="1216" h="1049" extrusionOk="0">
                  <a:moveTo>
                    <a:pt x="523" y="0"/>
                  </a:moveTo>
                  <a:cubicBezTo>
                    <a:pt x="257" y="0"/>
                    <a:pt x="1" y="211"/>
                    <a:pt x="1" y="525"/>
                  </a:cubicBezTo>
                  <a:cubicBezTo>
                    <a:pt x="1" y="811"/>
                    <a:pt x="227" y="1049"/>
                    <a:pt x="525" y="1049"/>
                  </a:cubicBezTo>
                  <a:cubicBezTo>
                    <a:pt x="989" y="1049"/>
                    <a:pt x="1215" y="489"/>
                    <a:pt x="882" y="156"/>
                  </a:cubicBezTo>
                  <a:cubicBezTo>
                    <a:pt x="778" y="48"/>
                    <a:pt x="649" y="0"/>
                    <a:pt x="5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54" name="Google Shape;166;p3">
              <a:extLst>
                <a:ext uri="{FF2B5EF4-FFF2-40B4-BE49-F238E27FC236}">
                  <a16:creationId xmlns:a16="http://schemas.microsoft.com/office/drawing/2014/main" id="{EFBFF574-DCC6-4DFE-A2CC-F764A69E6D81}"/>
                </a:ext>
              </a:extLst>
            </p:cNvPr>
            <p:cNvSpPr/>
            <p:nvPr/>
          </p:nvSpPr>
          <p:spPr>
            <a:xfrm>
              <a:off x="6672" y="3464315"/>
              <a:ext cx="39365" cy="33655"/>
            </a:xfrm>
            <a:custGeom>
              <a:avLst/>
              <a:gdLst/>
              <a:ahLst/>
              <a:cxnLst/>
              <a:rect l="l" t="t" r="r" b="b"/>
              <a:pathLst>
                <a:path w="1227" h="1049" extrusionOk="0">
                  <a:moveTo>
                    <a:pt x="531" y="0"/>
                  </a:moveTo>
                  <a:cubicBezTo>
                    <a:pt x="262" y="0"/>
                    <a:pt x="1" y="211"/>
                    <a:pt x="1" y="525"/>
                  </a:cubicBezTo>
                  <a:cubicBezTo>
                    <a:pt x="1" y="811"/>
                    <a:pt x="239" y="1049"/>
                    <a:pt x="524" y="1049"/>
                  </a:cubicBezTo>
                  <a:cubicBezTo>
                    <a:pt x="989" y="1049"/>
                    <a:pt x="1227" y="489"/>
                    <a:pt x="893" y="156"/>
                  </a:cubicBezTo>
                  <a:cubicBezTo>
                    <a:pt x="790" y="48"/>
                    <a:pt x="660" y="0"/>
                    <a:pt x="5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55" name="Google Shape;167;p3">
              <a:extLst>
                <a:ext uri="{FF2B5EF4-FFF2-40B4-BE49-F238E27FC236}">
                  <a16:creationId xmlns:a16="http://schemas.microsoft.com/office/drawing/2014/main" id="{3F8725B1-F9E3-40D0-9933-40E985EEF7F7}"/>
                </a:ext>
              </a:extLst>
            </p:cNvPr>
            <p:cNvSpPr/>
            <p:nvPr/>
          </p:nvSpPr>
          <p:spPr>
            <a:xfrm>
              <a:off x="246938" y="3690721"/>
              <a:ext cx="39365" cy="33398"/>
            </a:xfrm>
            <a:custGeom>
              <a:avLst/>
              <a:gdLst/>
              <a:ahLst/>
              <a:cxnLst/>
              <a:rect l="l" t="t" r="r" b="b"/>
              <a:pathLst>
                <a:path w="1227" h="1041" extrusionOk="0">
                  <a:moveTo>
                    <a:pt x="521" y="1"/>
                  </a:moveTo>
                  <a:cubicBezTo>
                    <a:pt x="254" y="1"/>
                    <a:pt x="1" y="208"/>
                    <a:pt x="1" y="528"/>
                  </a:cubicBezTo>
                  <a:cubicBezTo>
                    <a:pt x="1" y="814"/>
                    <a:pt x="239" y="1040"/>
                    <a:pt x="524" y="1040"/>
                  </a:cubicBezTo>
                  <a:cubicBezTo>
                    <a:pt x="989" y="1040"/>
                    <a:pt x="1227" y="481"/>
                    <a:pt x="894" y="159"/>
                  </a:cubicBezTo>
                  <a:cubicBezTo>
                    <a:pt x="784" y="50"/>
                    <a:pt x="651" y="1"/>
                    <a:pt x="52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56" name="Google Shape;168;p3">
              <a:extLst>
                <a:ext uri="{FF2B5EF4-FFF2-40B4-BE49-F238E27FC236}">
                  <a16:creationId xmlns:a16="http://schemas.microsoft.com/office/drawing/2014/main" id="{5E5019E6-26CE-4FB4-882D-819B96C18304}"/>
                </a:ext>
              </a:extLst>
            </p:cNvPr>
            <p:cNvSpPr/>
            <p:nvPr/>
          </p:nvSpPr>
          <p:spPr>
            <a:xfrm>
              <a:off x="126982" y="3690625"/>
              <a:ext cx="39012" cy="33494"/>
            </a:xfrm>
            <a:custGeom>
              <a:avLst/>
              <a:gdLst/>
              <a:ahLst/>
              <a:cxnLst/>
              <a:rect l="l" t="t" r="r" b="b"/>
              <a:pathLst>
                <a:path w="1216" h="1044" extrusionOk="0">
                  <a:moveTo>
                    <a:pt x="525" y="0"/>
                  </a:moveTo>
                  <a:cubicBezTo>
                    <a:pt x="259" y="0"/>
                    <a:pt x="1" y="208"/>
                    <a:pt x="1" y="531"/>
                  </a:cubicBezTo>
                  <a:cubicBezTo>
                    <a:pt x="1" y="817"/>
                    <a:pt x="227" y="1043"/>
                    <a:pt x="525" y="1043"/>
                  </a:cubicBezTo>
                  <a:cubicBezTo>
                    <a:pt x="989" y="1043"/>
                    <a:pt x="1215" y="484"/>
                    <a:pt x="882" y="150"/>
                  </a:cubicBezTo>
                  <a:cubicBezTo>
                    <a:pt x="779" y="47"/>
                    <a:pt x="651" y="0"/>
                    <a:pt x="5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  <p:sp>
          <p:nvSpPr>
            <p:cNvPr id="57" name="Google Shape;169;p3">
              <a:extLst>
                <a:ext uri="{FF2B5EF4-FFF2-40B4-BE49-F238E27FC236}">
                  <a16:creationId xmlns:a16="http://schemas.microsoft.com/office/drawing/2014/main" id="{F5735092-78F8-42EE-807C-F37E3A6FC937}"/>
                </a:ext>
              </a:extLst>
            </p:cNvPr>
            <p:cNvSpPr/>
            <p:nvPr/>
          </p:nvSpPr>
          <p:spPr>
            <a:xfrm>
              <a:off x="6672" y="3690625"/>
              <a:ext cx="39365" cy="33494"/>
            </a:xfrm>
            <a:custGeom>
              <a:avLst/>
              <a:gdLst/>
              <a:ahLst/>
              <a:cxnLst/>
              <a:rect l="l" t="t" r="r" b="b"/>
              <a:pathLst>
                <a:path w="1227" h="1044" extrusionOk="0">
                  <a:moveTo>
                    <a:pt x="528" y="0"/>
                  </a:moveTo>
                  <a:cubicBezTo>
                    <a:pt x="258" y="0"/>
                    <a:pt x="1" y="208"/>
                    <a:pt x="1" y="531"/>
                  </a:cubicBezTo>
                  <a:cubicBezTo>
                    <a:pt x="1" y="817"/>
                    <a:pt x="239" y="1043"/>
                    <a:pt x="524" y="1043"/>
                  </a:cubicBezTo>
                  <a:cubicBezTo>
                    <a:pt x="989" y="1043"/>
                    <a:pt x="1227" y="484"/>
                    <a:pt x="893" y="150"/>
                  </a:cubicBezTo>
                  <a:cubicBezTo>
                    <a:pt x="786" y="47"/>
                    <a:pt x="656" y="0"/>
                    <a:pt x="5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76"/>
            </a:p>
          </p:txBody>
        </p:sp>
      </p:grpSp>
      <p:sp>
        <p:nvSpPr>
          <p:cNvPr id="58" name="Google Shape;170;p3">
            <a:extLst>
              <a:ext uri="{FF2B5EF4-FFF2-40B4-BE49-F238E27FC236}">
                <a16:creationId xmlns:a16="http://schemas.microsoft.com/office/drawing/2014/main" id="{19D21BB7-D43D-49E1-94EF-B226A95A18E5}"/>
              </a:ext>
            </a:extLst>
          </p:cNvPr>
          <p:cNvSpPr/>
          <p:nvPr userDrawn="1"/>
        </p:nvSpPr>
        <p:spPr>
          <a:xfrm>
            <a:off x="809322" y="6498374"/>
            <a:ext cx="141633" cy="141120"/>
          </a:xfrm>
          <a:custGeom>
            <a:avLst/>
            <a:gdLst/>
            <a:ahLst/>
            <a:cxnLst/>
            <a:rect l="l" t="t" r="r" b="b"/>
            <a:pathLst>
              <a:path w="3311" h="3299" extrusionOk="0">
                <a:moveTo>
                  <a:pt x="525" y="1"/>
                </a:moveTo>
                <a:lnTo>
                  <a:pt x="1" y="524"/>
                </a:lnTo>
                <a:lnTo>
                  <a:pt x="1132" y="1656"/>
                </a:lnTo>
                <a:lnTo>
                  <a:pt x="1" y="2775"/>
                </a:lnTo>
                <a:lnTo>
                  <a:pt x="525" y="3299"/>
                </a:lnTo>
                <a:lnTo>
                  <a:pt x="1656" y="2179"/>
                </a:lnTo>
                <a:lnTo>
                  <a:pt x="2775" y="3299"/>
                </a:lnTo>
                <a:lnTo>
                  <a:pt x="3311" y="2775"/>
                </a:lnTo>
                <a:lnTo>
                  <a:pt x="2180" y="1656"/>
                </a:lnTo>
                <a:lnTo>
                  <a:pt x="3311" y="524"/>
                </a:lnTo>
                <a:lnTo>
                  <a:pt x="2775" y="1"/>
                </a:lnTo>
                <a:lnTo>
                  <a:pt x="1656" y="1132"/>
                </a:lnTo>
                <a:lnTo>
                  <a:pt x="525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  <p:sp>
        <p:nvSpPr>
          <p:cNvPr id="59" name="Google Shape;171;p3">
            <a:extLst>
              <a:ext uri="{FF2B5EF4-FFF2-40B4-BE49-F238E27FC236}">
                <a16:creationId xmlns:a16="http://schemas.microsoft.com/office/drawing/2014/main" id="{943472BF-9624-41F2-9FB1-B260913DE106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4700400" y="1666434"/>
            <a:ext cx="2791200" cy="19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998">
                <a:solidFill>
                  <a:schemeClr val="lt2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598"/>
            </a:lvl9pPr>
          </a:lstStyle>
          <a:p>
            <a:r>
              <a:t>xx%</a:t>
            </a:r>
          </a:p>
        </p:txBody>
      </p:sp>
      <p:sp>
        <p:nvSpPr>
          <p:cNvPr id="60" name="Google Shape;143;p3">
            <a:extLst>
              <a:ext uri="{FF2B5EF4-FFF2-40B4-BE49-F238E27FC236}">
                <a16:creationId xmlns:a16="http://schemas.microsoft.com/office/drawing/2014/main" id="{B8848996-8873-40C7-882E-0B9C462EE413}"/>
              </a:ext>
            </a:extLst>
          </p:cNvPr>
          <p:cNvSpPr/>
          <p:nvPr userDrawn="1"/>
        </p:nvSpPr>
        <p:spPr>
          <a:xfrm>
            <a:off x="5124829" y="1666427"/>
            <a:ext cx="1941907" cy="1941931"/>
          </a:xfrm>
          <a:custGeom>
            <a:avLst/>
            <a:gdLst/>
            <a:ahLst/>
            <a:cxnLst/>
            <a:rect l="l" t="t" r="r" b="b"/>
            <a:pathLst>
              <a:path w="83094" h="83095" extrusionOk="0">
                <a:moveTo>
                  <a:pt x="0" y="1"/>
                </a:moveTo>
                <a:lnTo>
                  <a:pt x="0" y="83094"/>
                </a:lnTo>
                <a:lnTo>
                  <a:pt x="83094" y="83094"/>
                </a:lnTo>
                <a:lnTo>
                  <a:pt x="83094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976"/>
          </a:p>
        </p:txBody>
      </p:sp>
    </p:spTree>
    <p:extLst>
      <p:ext uri="{BB962C8B-B14F-4D97-AF65-F5344CB8AC3E}">
        <p14:creationId xmlns:p14="http://schemas.microsoft.com/office/powerpoint/2010/main" val="351764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967" y="719334"/>
            <a:ext cx="10290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ibre Franklin Thin"/>
              <a:buNone/>
              <a:defRPr sz="3200">
                <a:solidFill>
                  <a:schemeClr val="lt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ibre Franklin Thin"/>
              <a:buNone/>
              <a:defRPr sz="3200">
                <a:solidFill>
                  <a:schemeClr val="lt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ibre Franklin Thin"/>
              <a:buNone/>
              <a:defRPr sz="3200">
                <a:solidFill>
                  <a:schemeClr val="lt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ibre Franklin Thin"/>
              <a:buNone/>
              <a:defRPr sz="3200">
                <a:solidFill>
                  <a:schemeClr val="lt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ibre Franklin Thin"/>
              <a:buNone/>
              <a:defRPr sz="3200">
                <a:solidFill>
                  <a:schemeClr val="lt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ibre Franklin Thin"/>
              <a:buNone/>
              <a:defRPr sz="3200">
                <a:solidFill>
                  <a:schemeClr val="lt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ibre Franklin Thin"/>
              <a:buNone/>
              <a:defRPr sz="3200">
                <a:solidFill>
                  <a:schemeClr val="lt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ibre Franklin Thin"/>
              <a:buNone/>
              <a:defRPr sz="3200">
                <a:solidFill>
                  <a:schemeClr val="lt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ibre Franklin Thin"/>
              <a:buNone/>
              <a:defRPr sz="3200">
                <a:solidFill>
                  <a:schemeClr val="lt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967" y="1662600"/>
            <a:ext cx="102900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Darker Grotesque Medium"/>
              <a:buChar char="●"/>
              <a:defRPr sz="2000">
                <a:solidFill>
                  <a:schemeClr val="lt1"/>
                </a:solidFill>
                <a:latin typeface="Darker Grotesque Medium"/>
                <a:ea typeface="Darker Grotesque Medium"/>
                <a:cs typeface="Darker Grotesque Medium"/>
                <a:sym typeface="Darker Grotesque Medium"/>
              </a:defRPr>
            </a:lvl1pPr>
            <a:lvl2pPr marL="914400" lvl="1" indent="-35560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Darker Grotesque Medium"/>
              <a:buChar char="○"/>
              <a:defRPr sz="2000">
                <a:solidFill>
                  <a:schemeClr val="lt1"/>
                </a:solidFill>
                <a:latin typeface="Darker Grotesque Medium"/>
                <a:ea typeface="Darker Grotesque Medium"/>
                <a:cs typeface="Darker Grotesque Medium"/>
                <a:sym typeface="Darker Grotesque Medium"/>
              </a:defRPr>
            </a:lvl2pPr>
            <a:lvl3pPr marL="1371600" lvl="2" indent="-35560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Darker Grotesque Medium"/>
              <a:buChar char="■"/>
              <a:defRPr sz="2000">
                <a:solidFill>
                  <a:schemeClr val="lt1"/>
                </a:solidFill>
                <a:latin typeface="Darker Grotesque Medium"/>
                <a:ea typeface="Darker Grotesque Medium"/>
                <a:cs typeface="Darker Grotesque Medium"/>
                <a:sym typeface="Darker Grotesque Medium"/>
              </a:defRPr>
            </a:lvl3pPr>
            <a:lvl4pPr marL="1828800" lvl="3" indent="-35560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Darker Grotesque Medium"/>
              <a:buChar char="●"/>
              <a:defRPr sz="2000">
                <a:solidFill>
                  <a:schemeClr val="lt1"/>
                </a:solidFill>
                <a:latin typeface="Darker Grotesque Medium"/>
                <a:ea typeface="Darker Grotesque Medium"/>
                <a:cs typeface="Darker Grotesque Medium"/>
                <a:sym typeface="Darker Grotesque Medium"/>
              </a:defRPr>
            </a:lvl4pPr>
            <a:lvl5pPr marL="2286000" lvl="4" indent="-35560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Darker Grotesque Medium"/>
              <a:buChar char="○"/>
              <a:defRPr sz="2000">
                <a:solidFill>
                  <a:schemeClr val="lt1"/>
                </a:solidFill>
                <a:latin typeface="Darker Grotesque Medium"/>
                <a:ea typeface="Darker Grotesque Medium"/>
                <a:cs typeface="Darker Grotesque Medium"/>
                <a:sym typeface="Darker Grotesque Medium"/>
              </a:defRPr>
            </a:lvl5pPr>
            <a:lvl6pPr marL="2743200" lvl="5" indent="-35560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Darker Grotesque Medium"/>
              <a:buChar char="■"/>
              <a:defRPr sz="2000">
                <a:solidFill>
                  <a:schemeClr val="lt1"/>
                </a:solidFill>
                <a:latin typeface="Darker Grotesque Medium"/>
                <a:ea typeface="Darker Grotesque Medium"/>
                <a:cs typeface="Darker Grotesque Medium"/>
                <a:sym typeface="Darker Grotesque Medium"/>
              </a:defRPr>
            </a:lvl6pPr>
            <a:lvl7pPr marL="3200400" lvl="6" indent="-35560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Darker Grotesque Medium"/>
              <a:buChar char="●"/>
              <a:defRPr sz="2000">
                <a:solidFill>
                  <a:schemeClr val="lt1"/>
                </a:solidFill>
                <a:latin typeface="Darker Grotesque Medium"/>
                <a:ea typeface="Darker Grotesque Medium"/>
                <a:cs typeface="Darker Grotesque Medium"/>
                <a:sym typeface="Darker Grotesque Medium"/>
              </a:defRPr>
            </a:lvl7pPr>
            <a:lvl8pPr marL="3657600" lvl="7" indent="-35560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Darker Grotesque Medium"/>
              <a:buChar char="○"/>
              <a:defRPr sz="2000">
                <a:solidFill>
                  <a:schemeClr val="lt1"/>
                </a:solidFill>
                <a:latin typeface="Darker Grotesque Medium"/>
                <a:ea typeface="Darker Grotesque Medium"/>
                <a:cs typeface="Darker Grotesque Medium"/>
                <a:sym typeface="Darker Grotesque Medium"/>
              </a:defRPr>
            </a:lvl8pPr>
            <a:lvl9pPr marL="4114800" lvl="8" indent="-355600" algn="ctr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2000"/>
              <a:buFont typeface="Darker Grotesque Medium"/>
              <a:buChar char="■"/>
              <a:defRPr sz="2000">
                <a:solidFill>
                  <a:schemeClr val="lt1"/>
                </a:solidFill>
                <a:latin typeface="Darker Grotesque Medium"/>
                <a:ea typeface="Darker Grotesque Medium"/>
                <a:cs typeface="Darker Grotesque Medium"/>
                <a:sym typeface="Darker Grotesque Medium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1189174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1197">
          <p15:clr>
            <a:srgbClr val="FF00FF"/>
          </p15:clr>
        </p15:guide>
        <p15:guide id="2" pos="14159">
          <p15:clr>
            <a:srgbClr val="FF00FF"/>
          </p15:clr>
        </p15:guide>
        <p15:guide id="3" orient="horz" pos="907">
          <p15:clr>
            <a:srgbClr val="FF00FF"/>
          </p15:clr>
        </p15:guide>
        <p15:guide id="4" orient="horz" pos="7741">
          <p15:clr>
            <a:srgbClr val="FF00FF"/>
          </p15:clr>
        </p15:guide>
        <p15:guide id="5" pos="7678">
          <p15:clr>
            <a:srgbClr val="EA4335"/>
          </p15:clr>
        </p15:guide>
        <p15:guide id="6" orient="horz" pos="4320">
          <p15:clr>
            <a:srgbClr val="EA4335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967" y="719334"/>
            <a:ext cx="10290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ibre Franklin Thin"/>
              <a:buNone/>
              <a:defRPr sz="3200">
                <a:solidFill>
                  <a:schemeClr val="lt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ibre Franklin Thin"/>
              <a:buNone/>
              <a:defRPr sz="3200">
                <a:solidFill>
                  <a:schemeClr val="lt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ibre Franklin Thin"/>
              <a:buNone/>
              <a:defRPr sz="3200">
                <a:solidFill>
                  <a:schemeClr val="lt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ibre Franklin Thin"/>
              <a:buNone/>
              <a:defRPr sz="3200">
                <a:solidFill>
                  <a:schemeClr val="lt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ibre Franklin Thin"/>
              <a:buNone/>
              <a:defRPr sz="3200">
                <a:solidFill>
                  <a:schemeClr val="lt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ibre Franklin Thin"/>
              <a:buNone/>
              <a:defRPr sz="3200">
                <a:solidFill>
                  <a:schemeClr val="lt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ibre Franklin Thin"/>
              <a:buNone/>
              <a:defRPr sz="3200">
                <a:solidFill>
                  <a:schemeClr val="lt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ibre Franklin Thin"/>
              <a:buNone/>
              <a:defRPr sz="3200">
                <a:solidFill>
                  <a:schemeClr val="lt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ibre Franklin Thin"/>
              <a:buNone/>
              <a:defRPr sz="3200">
                <a:solidFill>
                  <a:schemeClr val="lt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967" y="1662600"/>
            <a:ext cx="102900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Darker Grotesque Medium"/>
              <a:buChar char="●"/>
              <a:defRPr sz="2000">
                <a:solidFill>
                  <a:schemeClr val="lt1"/>
                </a:solidFill>
                <a:latin typeface="Darker Grotesque Medium"/>
                <a:ea typeface="Darker Grotesque Medium"/>
                <a:cs typeface="Darker Grotesque Medium"/>
                <a:sym typeface="Darker Grotesque Medium"/>
              </a:defRPr>
            </a:lvl1pPr>
            <a:lvl2pPr marL="914400" lvl="1" indent="-35560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Darker Grotesque Medium"/>
              <a:buChar char="○"/>
              <a:defRPr sz="2000">
                <a:solidFill>
                  <a:schemeClr val="lt1"/>
                </a:solidFill>
                <a:latin typeface="Darker Grotesque Medium"/>
                <a:ea typeface="Darker Grotesque Medium"/>
                <a:cs typeface="Darker Grotesque Medium"/>
                <a:sym typeface="Darker Grotesque Medium"/>
              </a:defRPr>
            </a:lvl2pPr>
            <a:lvl3pPr marL="1371600" lvl="2" indent="-35560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Darker Grotesque Medium"/>
              <a:buChar char="■"/>
              <a:defRPr sz="2000">
                <a:solidFill>
                  <a:schemeClr val="lt1"/>
                </a:solidFill>
                <a:latin typeface="Darker Grotesque Medium"/>
                <a:ea typeface="Darker Grotesque Medium"/>
                <a:cs typeface="Darker Grotesque Medium"/>
                <a:sym typeface="Darker Grotesque Medium"/>
              </a:defRPr>
            </a:lvl3pPr>
            <a:lvl4pPr marL="1828800" lvl="3" indent="-35560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Darker Grotesque Medium"/>
              <a:buChar char="●"/>
              <a:defRPr sz="2000">
                <a:solidFill>
                  <a:schemeClr val="lt1"/>
                </a:solidFill>
                <a:latin typeface="Darker Grotesque Medium"/>
                <a:ea typeface="Darker Grotesque Medium"/>
                <a:cs typeface="Darker Grotesque Medium"/>
                <a:sym typeface="Darker Grotesque Medium"/>
              </a:defRPr>
            </a:lvl4pPr>
            <a:lvl5pPr marL="2286000" lvl="4" indent="-35560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Darker Grotesque Medium"/>
              <a:buChar char="○"/>
              <a:defRPr sz="2000">
                <a:solidFill>
                  <a:schemeClr val="lt1"/>
                </a:solidFill>
                <a:latin typeface="Darker Grotesque Medium"/>
                <a:ea typeface="Darker Grotesque Medium"/>
                <a:cs typeface="Darker Grotesque Medium"/>
                <a:sym typeface="Darker Grotesque Medium"/>
              </a:defRPr>
            </a:lvl5pPr>
            <a:lvl6pPr marL="2743200" lvl="5" indent="-35560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Darker Grotesque Medium"/>
              <a:buChar char="■"/>
              <a:defRPr sz="2000">
                <a:solidFill>
                  <a:schemeClr val="lt1"/>
                </a:solidFill>
                <a:latin typeface="Darker Grotesque Medium"/>
                <a:ea typeface="Darker Grotesque Medium"/>
                <a:cs typeface="Darker Grotesque Medium"/>
                <a:sym typeface="Darker Grotesque Medium"/>
              </a:defRPr>
            </a:lvl6pPr>
            <a:lvl7pPr marL="3200400" lvl="6" indent="-35560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Darker Grotesque Medium"/>
              <a:buChar char="●"/>
              <a:defRPr sz="2000">
                <a:solidFill>
                  <a:schemeClr val="lt1"/>
                </a:solidFill>
                <a:latin typeface="Darker Grotesque Medium"/>
                <a:ea typeface="Darker Grotesque Medium"/>
                <a:cs typeface="Darker Grotesque Medium"/>
                <a:sym typeface="Darker Grotesque Medium"/>
              </a:defRPr>
            </a:lvl7pPr>
            <a:lvl8pPr marL="3657600" lvl="7" indent="-355600" algn="ctr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Darker Grotesque Medium"/>
              <a:buChar char="○"/>
              <a:defRPr sz="2000">
                <a:solidFill>
                  <a:schemeClr val="lt1"/>
                </a:solidFill>
                <a:latin typeface="Darker Grotesque Medium"/>
                <a:ea typeface="Darker Grotesque Medium"/>
                <a:cs typeface="Darker Grotesque Medium"/>
                <a:sym typeface="Darker Grotesque Medium"/>
              </a:defRPr>
            </a:lvl8pPr>
            <a:lvl9pPr marL="4114800" lvl="8" indent="-355600" algn="ctr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2000"/>
              <a:buFont typeface="Darker Grotesque Medium"/>
              <a:buChar char="■"/>
              <a:defRPr sz="2000">
                <a:solidFill>
                  <a:schemeClr val="lt1"/>
                </a:solidFill>
                <a:latin typeface="Darker Grotesque Medium"/>
                <a:ea typeface="Darker Grotesque Medium"/>
                <a:cs typeface="Darker Grotesque Medium"/>
                <a:sym typeface="Darker Grotesque Medium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8726056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1197">
          <p15:clr>
            <a:srgbClr val="FF00FF"/>
          </p15:clr>
        </p15:guide>
        <p15:guide id="2" pos="14159">
          <p15:clr>
            <a:srgbClr val="FF00FF"/>
          </p15:clr>
        </p15:guide>
        <p15:guide id="3" orient="horz" pos="907">
          <p15:clr>
            <a:srgbClr val="FF00FF"/>
          </p15:clr>
        </p15:guide>
        <p15:guide id="4" orient="horz" pos="7741">
          <p15:clr>
            <a:srgbClr val="FF00FF"/>
          </p15:clr>
        </p15:guide>
        <p15:guide id="5" pos="7678">
          <p15:clr>
            <a:srgbClr val="EA4335"/>
          </p15:clr>
        </p15:guide>
        <p15:guide id="6" orient="horz" pos="4320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4" name="Google Shape;1964;p66"/>
          <p:cNvSpPr/>
          <p:nvPr/>
        </p:nvSpPr>
        <p:spPr>
          <a:xfrm>
            <a:off x="1578" y="2930828"/>
            <a:ext cx="3926320" cy="3926278"/>
          </a:xfrm>
          <a:custGeom>
            <a:avLst/>
            <a:gdLst/>
            <a:ahLst/>
            <a:cxnLst/>
            <a:rect l="l" t="t" r="r" b="b"/>
            <a:pathLst>
              <a:path w="91882" h="91881" extrusionOk="0">
                <a:moveTo>
                  <a:pt x="30623" y="0"/>
                </a:moveTo>
                <a:lnTo>
                  <a:pt x="1" y="30635"/>
                </a:lnTo>
                <a:lnTo>
                  <a:pt x="61246" y="91881"/>
                </a:lnTo>
                <a:lnTo>
                  <a:pt x="91881" y="61258"/>
                </a:lnTo>
                <a:lnTo>
                  <a:pt x="30623" y="0"/>
                </a:lnTo>
                <a:close/>
              </a:path>
            </a:pathLst>
          </a:custGeom>
          <a:solidFill>
            <a:schemeClr val="accent3"/>
          </a:soli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defTabSz="457200">
              <a:buClr>
                <a:srgbClr val="000000"/>
              </a:buClr>
            </a:pPr>
            <a:endParaRPr sz="4976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965" name="Google Shape;1965;p66"/>
          <p:cNvSpPr/>
          <p:nvPr/>
        </p:nvSpPr>
        <p:spPr>
          <a:xfrm>
            <a:off x="1576" y="4239926"/>
            <a:ext cx="2617220" cy="2617177"/>
          </a:xfrm>
          <a:custGeom>
            <a:avLst/>
            <a:gdLst/>
            <a:ahLst/>
            <a:cxnLst/>
            <a:rect l="l" t="t" r="r" b="b"/>
            <a:pathLst>
              <a:path w="61247" h="61246" extrusionOk="0">
                <a:moveTo>
                  <a:pt x="1" y="0"/>
                </a:moveTo>
                <a:lnTo>
                  <a:pt x="1" y="61246"/>
                </a:lnTo>
                <a:lnTo>
                  <a:pt x="61246" y="61246"/>
                </a:lnTo>
                <a:lnTo>
                  <a:pt x="1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defTabSz="457200">
              <a:buClr>
                <a:srgbClr val="000000"/>
              </a:buClr>
            </a:pPr>
            <a:endParaRPr sz="4976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966" name="Google Shape;1966;p66"/>
          <p:cNvSpPr/>
          <p:nvPr/>
        </p:nvSpPr>
        <p:spPr>
          <a:xfrm>
            <a:off x="648215" y="2149260"/>
            <a:ext cx="4312623" cy="4060678"/>
          </a:xfrm>
          <a:custGeom>
            <a:avLst/>
            <a:gdLst/>
            <a:ahLst/>
            <a:cxnLst/>
            <a:rect l="l" t="t" r="r" b="b"/>
            <a:pathLst>
              <a:path w="92358" h="92358" extrusionOk="0">
                <a:moveTo>
                  <a:pt x="1" y="1"/>
                </a:moveTo>
                <a:lnTo>
                  <a:pt x="1" y="92357"/>
                </a:lnTo>
                <a:lnTo>
                  <a:pt x="92358" y="92357"/>
                </a:lnTo>
                <a:lnTo>
                  <a:pt x="92358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defTabSz="457200">
              <a:buClr>
                <a:srgbClr val="000000"/>
              </a:buClr>
            </a:pPr>
            <a:endParaRPr sz="4976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967" name="Google Shape;1967;p66"/>
          <p:cNvSpPr/>
          <p:nvPr/>
        </p:nvSpPr>
        <p:spPr>
          <a:xfrm>
            <a:off x="3547448" y="1909654"/>
            <a:ext cx="111019" cy="111019"/>
          </a:xfrm>
          <a:custGeom>
            <a:avLst/>
            <a:gdLst/>
            <a:ahLst/>
            <a:cxnLst/>
            <a:rect l="l" t="t" r="r" b="b"/>
            <a:pathLst>
              <a:path w="2596" h="2596" extrusionOk="0">
                <a:moveTo>
                  <a:pt x="0" y="0"/>
                </a:moveTo>
                <a:lnTo>
                  <a:pt x="0" y="2596"/>
                </a:lnTo>
                <a:lnTo>
                  <a:pt x="2596" y="2596"/>
                </a:lnTo>
                <a:lnTo>
                  <a:pt x="2596" y="0"/>
                </a:lnTo>
                <a:close/>
              </a:path>
            </a:pathLst>
          </a:custGeom>
          <a:solidFill>
            <a:srgbClr val="F6F6F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defTabSz="457200">
              <a:buClr>
                <a:srgbClr val="000000"/>
              </a:buClr>
            </a:pPr>
            <a:endParaRPr sz="4976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968" name="Google Shape;1968;p66"/>
          <p:cNvSpPr/>
          <p:nvPr/>
        </p:nvSpPr>
        <p:spPr>
          <a:xfrm>
            <a:off x="3794892" y="1912690"/>
            <a:ext cx="799972" cy="109009"/>
          </a:xfrm>
          <a:custGeom>
            <a:avLst/>
            <a:gdLst/>
            <a:ahLst/>
            <a:cxnLst/>
            <a:rect l="l" t="t" r="r" b="b"/>
            <a:pathLst>
              <a:path w="18706" h="2549" extrusionOk="0">
                <a:moveTo>
                  <a:pt x="1917" y="1"/>
                </a:moveTo>
                <a:lnTo>
                  <a:pt x="1" y="1941"/>
                </a:lnTo>
                <a:lnTo>
                  <a:pt x="334" y="2275"/>
                </a:lnTo>
                <a:lnTo>
                  <a:pt x="1917" y="667"/>
                </a:lnTo>
                <a:lnTo>
                  <a:pt x="3775" y="2548"/>
                </a:lnTo>
                <a:lnTo>
                  <a:pt x="5644" y="667"/>
                </a:lnTo>
                <a:lnTo>
                  <a:pt x="7502" y="2548"/>
                </a:lnTo>
                <a:lnTo>
                  <a:pt x="9359" y="667"/>
                </a:lnTo>
                <a:lnTo>
                  <a:pt x="11216" y="2548"/>
                </a:lnTo>
                <a:lnTo>
                  <a:pt x="13074" y="667"/>
                </a:lnTo>
                <a:lnTo>
                  <a:pt x="14931" y="2548"/>
                </a:lnTo>
                <a:lnTo>
                  <a:pt x="16788" y="667"/>
                </a:lnTo>
                <a:lnTo>
                  <a:pt x="18372" y="2275"/>
                </a:lnTo>
                <a:lnTo>
                  <a:pt x="18705" y="1941"/>
                </a:lnTo>
                <a:lnTo>
                  <a:pt x="16788" y="1"/>
                </a:lnTo>
                <a:lnTo>
                  <a:pt x="14931" y="1882"/>
                </a:lnTo>
                <a:lnTo>
                  <a:pt x="13074" y="1"/>
                </a:lnTo>
                <a:lnTo>
                  <a:pt x="11216" y="1882"/>
                </a:lnTo>
                <a:lnTo>
                  <a:pt x="9359" y="1"/>
                </a:lnTo>
                <a:lnTo>
                  <a:pt x="7502" y="1882"/>
                </a:lnTo>
                <a:lnTo>
                  <a:pt x="5644" y="1"/>
                </a:lnTo>
                <a:lnTo>
                  <a:pt x="3775" y="1882"/>
                </a:lnTo>
                <a:lnTo>
                  <a:pt x="1917" y="1"/>
                </a:lnTo>
                <a:close/>
              </a:path>
            </a:pathLst>
          </a:custGeom>
          <a:solidFill>
            <a:srgbClr val="F6F6F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defTabSz="457200">
              <a:buClr>
                <a:srgbClr val="000000"/>
              </a:buClr>
            </a:pPr>
            <a:endParaRPr sz="4976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1969" name="Google Shape;1969;p66"/>
          <p:cNvGrpSpPr/>
          <p:nvPr/>
        </p:nvGrpSpPr>
        <p:grpSpPr>
          <a:xfrm>
            <a:off x="-731961" y="-891619"/>
            <a:ext cx="1975639" cy="1975126"/>
            <a:chOff x="3372319" y="4143117"/>
            <a:chExt cx="1482115" cy="1481730"/>
          </a:xfrm>
        </p:grpSpPr>
        <p:sp>
          <p:nvSpPr>
            <p:cNvPr id="1970" name="Google Shape;1970;p66"/>
            <p:cNvSpPr/>
            <p:nvPr/>
          </p:nvSpPr>
          <p:spPr>
            <a:xfrm>
              <a:off x="3372319" y="4143117"/>
              <a:ext cx="1482115" cy="1481730"/>
            </a:xfrm>
            <a:custGeom>
              <a:avLst/>
              <a:gdLst/>
              <a:ahLst/>
              <a:cxnLst/>
              <a:rect l="l" t="t" r="r" b="b"/>
              <a:pathLst>
                <a:path w="46197" h="46185" extrusionOk="0">
                  <a:moveTo>
                    <a:pt x="23099" y="191"/>
                  </a:moveTo>
                  <a:cubicBezTo>
                    <a:pt x="35719" y="191"/>
                    <a:pt x="45994" y="10466"/>
                    <a:pt x="45994" y="23087"/>
                  </a:cubicBezTo>
                  <a:cubicBezTo>
                    <a:pt x="45994" y="35719"/>
                    <a:pt x="35719" y="45994"/>
                    <a:pt x="23099" y="45994"/>
                  </a:cubicBezTo>
                  <a:cubicBezTo>
                    <a:pt x="10466" y="45994"/>
                    <a:pt x="203" y="35719"/>
                    <a:pt x="203" y="23087"/>
                  </a:cubicBezTo>
                  <a:cubicBezTo>
                    <a:pt x="203" y="10466"/>
                    <a:pt x="10466" y="191"/>
                    <a:pt x="23099" y="191"/>
                  </a:cubicBezTo>
                  <a:close/>
                  <a:moveTo>
                    <a:pt x="23099" y="0"/>
                  </a:moveTo>
                  <a:cubicBezTo>
                    <a:pt x="10359" y="0"/>
                    <a:pt x="0" y="10359"/>
                    <a:pt x="0" y="23087"/>
                  </a:cubicBezTo>
                  <a:cubicBezTo>
                    <a:pt x="0" y="35826"/>
                    <a:pt x="10359" y="46185"/>
                    <a:pt x="23099" y="46185"/>
                  </a:cubicBezTo>
                  <a:cubicBezTo>
                    <a:pt x="35826" y="46185"/>
                    <a:pt x="46197" y="35826"/>
                    <a:pt x="46197" y="23087"/>
                  </a:cubicBezTo>
                  <a:cubicBezTo>
                    <a:pt x="46197" y="10359"/>
                    <a:pt x="35838" y="0"/>
                    <a:pt x="23099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71" name="Google Shape;1971;p66"/>
            <p:cNvSpPr/>
            <p:nvPr/>
          </p:nvSpPr>
          <p:spPr>
            <a:xfrm>
              <a:off x="3416240" y="4187038"/>
              <a:ext cx="1394273" cy="1393888"/>
            </a:xfrm>
            <a:custGeom>
              <a:avLst/>
              <a:gdLst/>
              <a:ahLst/>
              <a:cxnLst/>
              <a:rect l="l" t="t" r="r" b="b"/>
              <a:pathLst>
                <a:path w="43459" h="43447" extrusionOk="0">
                  <a:moveTo>
                    <a:pt x="21730" y="191"/>
                  </a:moveTo>
                  <a:cubicBezTo>
                    <a:pt x="33600" y="191"/>
                    <a:pt x="43256" y="9847"/>
                    <a:pt x="43256" y="21718"/>
                  </a:cubicBezTo>
                  <a:cubicBezTo>
                    <a:pt x="43256" y="33600"/>
                    <a:pt x="33600" y="43256"/>
                    <a:pt x="21730" y="43256"/>
                  </a:cubicBezTo>
                  <a:cubicBezTo>
                    <a:pt x="9859" y="43256"/>
                    <a:pt x="203" y="33600"/>
                    <a:pt x="203" y="21718"/>
                  </a:cubicBezTo>
                  <a:cubicBezTo>
                    <a:pt x="203" y="9847"/>
                    <a:pt x="9859" y="191"/>
                    <a:pt x="21730" y="191"/>
                  </a:cubicBezTo>
                  <a:close/>
                  <a:moveTo>
                    <a:pt x="21730" y="1"/>
                  </a:moveTo>
                  <a:cubicBezTo>
                    <a:pt x="9752" y="1"/>
                    <a:pt x="1" y="9740"/>
                    <a:pt x="1" y="21718"/>
                  </a:cubicBezTo>
                  <a:cubicBezTo>
                    <a:pt x="1" y="33707"/>
                    <a:pt x="9752" y="43446"/>
                    <a:pt x="21730" y="43446"/>
                  </a:cubicBezTo>
                  <a:cubicBezTo>
                    <a:pt x="33707" y="43446"/>
                    <a:pt x="43459" y="33707"/>
                    <a:pt x="43459" y="21718"/>
                  </a:cubicBezTo>
                  <a:cubicBezTo>
                    <a:pt x="43459" y="9740"/>
                    <a:pt x="33707" y="1"/>
                    <a:pt x="21730" y="1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72" name="Google Shape;1972;p66"/>
            <p:cNvSpPr/>
            <p:nvPr/>
          </p:nvSpPr>
          <p:spPr>
            <a:xfrm>
              <a:off x="3460161" y="4230959"/>
              <a:ext cx="1306431" cy="1306046"/>
            </a:xfrm>
            <a:custGeom>
              <a:avLst/>
              <a:gdLst/>
              <a:ahLst/>
              <a:cxnLst/>
              <a:rect l="l" t="t" r="r" b="b"/>
              <a:pathLst>
                <a:path w="40721" h="40709" extrusionOk="0">
                  <a:moveTo>
                    <a:pt x="20361" y="191"/>
                  </a:moveTo>
                  <a:cubicBezTo>
                    <a:pt x="31481" y="191"/>
                    <a:pt x="40518" y="9240"/>
                    <a:pt x="40518" y="20361"/>
                  </a:cubicBezTo>
                  <a:cubicBezTo>
                    <a:pt x="40518" y="31469"/>
                    <a:pt x="31481" y="40518"/>
                    <a:pt x="20361" y="40518"/>
                  </a:cubicBezTo>
                  <a:cubicBezTo>
                    <a:pt x="9240" y="40518"/>
                    <a:pt x="203" y="31469"/>
                    <a:pt x="203" y="20361"/>
                  </a:cubicBezTo>
                  <a:cubicBezTo>
                    <a:pt x="203" y="9240"/>
                    <a:pt x="9240" y="191"/>
                    <a:pt x="20361" y="191"/>
                  </a:cubicBezTo>
                  <a:close/>
                  <a:moveTo>
                    <a:pt x="20361" y="1"/>
                  </a:moveTo>
                  <a:cubicBezTo>
                    <a:pt x="9133" y="1"/>
                    <a:pt x="1" y="9121"/>
                    <a:pt x="1" y="20349"/>
                  </a:cubicBezTo>
                  <a:cubicBezTo>
                    <a:pt x="1" y="31576"/>
                    <a:pt x="9133" y="40708"/>
                    <a:pt x="20361" y="40708"/>
                  </a:cubicBezTo>
                  <a:cubicBezTo>
                    <a:pt x="31588" y="40708"/>
                    <a:pt x="40720" y="31576"/>
                    <a:pt x="40720" y="20349"/>
                  </a:cubicBezTo>
                  <a:cubicBezTo>
                    <a:pt x="40720" y="9133"/>
                    <a:pt x="31588" y="1"/>
                    <a:pt x="20361" y="1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73" name="Google Shape;1973;p66"/>
            <p:cNvSpPr/>
            <p:nvPr/>
          </p:nvSpPr>
          <p:spPr>
            <a:xfrm>
              <a:off x="3455958" y="4274751"/>
              <a:ext cx="1266713" cy="1218686"/>
            </a:xfrm>
            <a:custGeom>
              <a:avLst/>
              <a:gdLst/>
              <a:ahLst/>
              <a:cxnLst/>
              <a:rect l="l" t="t" r="r" b="b"/>
              <a:pathLst>
                <a:path w="39483" h="37986" extrusionOk="0">
                  <a:moveTo>
                    <a:pt x="20492" y="196"/>
                  </a:moveTo>
                  <a:cubicBezTo>
                    <a:pt x="30862" y="208"/>
                    <a:pt x="39268" y="8613"/>
                    <a:pt x="39280" y="18984"/>
                  </a:cubicBezTo>
                  <a:cubicBezTo>
                    <a:pt x="39280" y="26592"/>
                    <a:pt x="34708" y="33438"/>
                    <a:pt x="27683" y="36355"/>
                  </a:cubicBezTo>
                  <a:cubicBezTo>
                    <a:pt x="25358" y="37316"/>
                    <a:pt x="22916" y="37784"/>
                    <a:pt x="20496" y="37784"/>
                  </a:cubicBezTo>
                  <a:cubicBezTo>
                    <a:pt x="15604" y="37784"/>
                    <a:pt x="10797" y="35875"/>
                    <a:pt x="7204" y="32283"/>
                  </a:cubicBezTo>
                  <a:cubicBezTo>
                    <a:pt x="1823" y="26901"/>
                    <a:pt x="215" y="18817"/>
                    <a:pt x="3132" y="11792"/>
                  </a:cubicBezTo>
                  <a:cubicBezTo>
                    <a:pt x="6037" y="4779"/>
                    <a:pt x="12884" y="196"/>
                    <a:pt x="20492" y="196"/>
                  </a:cubicBezTo>
                  <a:close/>
                  <a:moveTo>
                    <a:pt x="20497" y="0"/>
                  </a:moveTo>
                  <a:cubicBezTo>
                    <a:pt x="15553" y="0"/>
                    <a:pt x="10694" y="1932"/>
                    <a:pt x="7061" y="5565"/>
                  </a:cubicBezTo>
                  <a:cubicBezTo>
                    <a:pt x="1632" y="10995"/>
                    <a:pt x="1" y="19162"/>
                    <a:pt x="2942" y="26258"/>
                  </a:cubicBezTo>
                  <a:cubicBezTo>
                    <a:pt x="5883" y="33354"/>
                    <a:pt x="12812" y="37986"/>
                    <a:pt x="20492" y="37986"/>
                  </a:cubicBezTo>
                  <a:cubicBezTo>
                    <a:pt x="30969" y="37962"/>
                    <a:pt x="39470" y="29473"/>
                    <a:pt x="39482" y="18996"/>
                  </a:cubicBezTo>
                  <a:cubicBezTo>
                    <a:pt x="39482" y="11304"/>
                    <a:pt x="34851" y="4387"/>
                    <a:pt x="27754" y="1446"/>
                  </a:cubicBezTo>
                  <a:cubicBezTo>
                    <a:pt x="25406" y="473"/>
                    <a:pt x="22941" y="0"/>
                    <a:pt x="20497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74" name="Google Shape;1974;p66"/>
            <p:cNvSpPr/>
            <p:nvPr/>
          </p:nvSpPr>
          <p:spPr>
            <a:xfrm>
              <a:off x="3503344" y="4318608"/>
              <a:ext cx="1175374" cy="1130908"/>
            </a:xfrm>
            <a:custGeom>
              <a:avLst/>
              <a:gdLst/>
              <a:ahLst/>
              <a:cxnLst/>
              <a:rect l="l" t="t" r="r" b="b"/>
              <a:pathLst>
                <a:path w="36636" h="35250" extrusionOk="0">
                  <a:moveTo>
                    <a:pt x="19015" y="198"/>
                  </a:moveTo>
                  <a:cubicBezTo>
                    <a:pt x="28635" y="210"/>
                    <a:pt x="36433" y="8008"/>
                    <a:pt x="36433" y="17617"/>
                  </a:cubicBezTo>
                  <a:cubicBezTo>
                    <a:pt x="36433" y="24665"/>
                    <a:pt x="32195" y="31023"/>
                    <a:pt x="25682" y="33726"/>
                  </a:cubicBezTo>
                  <a:cubicBezTo>
                    <a:pt x="23528" y="34616"/>
                    <a:pt x="21266" y="35049"/>
                    <a:pt x="19024" y="35049"/>
                  </a:cubicBezTo>
                  <a:cubicBezTo>
                    <a:pt x="14488" y="35049"/>
                    <a:pt x="10030" y="33278"/>
                    <a:pt x="6692" y="29940"/>
                  </a:cubicBezTo>
                  <a:cubicBezTo>
                    <a:pt x="1703" y="24963"/>
                    <a:pt x="215" y="17462"/>
                    <a:pt x="2917" y="10949"/>
                  </a:cubicBezTo>
                  <a:cubicBezTo>
                    <a:pt x="5608" y="4436"/>
                    <a:pt x="11966" y="198"/>
                    <a:pt x="19015" y="198"/>
                  </a:cubicBezTo>
                  <a:close/>
                  <a:moveTo>
                    <a:pt x="19021" y="1"/>
                  </a:moveTo>
                  <a:cubicBezTo>
                    <a:pt x="14435" y="1"/>
                    <a:pt x="9927" y="1793"/>
                    <a:pt x="6549" y="5163"/>
                  </a:cubicBezTo>
                  <a:cubicBezTo>
                    <a:pt x="1512" y="10199"/>
                    <a:pt x="0" y="17783"/>
                    <a:pt x="2727" y="24367"/>
                  </a:cubicBezTo>
                  <a:cubicBezTo>
                    <a:pt x="5465" y="30952"/>
                    <a:pt x="11883" y="35250"/>
                    <a:pt x="19015" y="35250"/>
                  </a:cubicBezTo>
                  <a:cubicBezTo>
                    <a:pt x="28742" y="35238"/>
                    <a:pt x="36624" y="27356"/>
                    <a:pt x="36636" y="17617"/>
                  </a:cubicBezTo>
                  <a:cubicBezTo>
                    <a:pt x="36636" y="10497"/>
                    <a:pt x="32338" y="4067"/>
                    <a:pt x="25754" y="1341"/>
                  </a:cubicBezTo>
                  <a:cubicBezTo>
                    <a:pt x="23575" y="439"/>
                    <a:pt x="21289" y="1"/>
                    <a:pt x="19021" y="1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75" name="Google Shape;1975;p66"/>
            <p:cNvSpPr/>
            <p:nvPr/>
          </p:nvSpPr>
          <p:spPr>
            <a:xfrm>
              <a:off x="3550698" y="4362497"/>
              <a:ext cx="1084100" cy="1043098"/>
            </a:xfrm>
            <a:custGeom>
              <a:avLst/>
              <a:gdLst/>
              <a:ahLst/>
              <a:cxnLst/>
              <a:rect l="l" t="t" r="r" b="b"/>
              <a:pathLst>
                <a:path w="33791" h="32513" extrusionOk="0">
                  <a:moveTo>
                    <a:pt x="17539" y="199"/>
                  </a:moveTo>
                  <a:cubicBezTo>
                    <a:pt x="26397" y="211"/>
                    <a:pt x="33588" y="7390"/>
                    <a:pt x="33588" y="16249"/>
                  </a:cubicBezTo>
                  <a:cubicBezTo>
                    <a:pt x="33588" y="22749"/>
                    <a:pt x="29683" y="28607"/>
                    <a:pt x="23682" y="31084"/>
                  </a:cubicBezTo>
                  <a:cubicBezTo>
                    <a:pt x="21693" y="31909"/>
                    <a:pt x="19604" y="32310"/>
                    <a:pt x="17533" y="32310"/>
                  </a:cubicBezTo>
                  <a:cubicBezTo>
                    <a:pt x="13357" y="32310"/>
                    <a:pt x="9252" y="30679"/>
                    <a:pt x="6180" y="27607"/>
                  </a:cubicBezTo>
                  <a:cubicBezTo>
                    <a:pt x="1596" y="23011"/>
                    <a:pt x="215" y="16106"/>
                    <a:pt x="2703" y="10105"/>
                  </a:cubicBezTo>
                  <a:cubicBezTo>
                    <a:pt x="5192" y="4104"/>
                    <a:pt x="11038" y="199"/>
                    <a:pt x="17539" y="199"/>
                  </a:cubicBezTo>
                  <a:close/>
                  <a:moveTo>
                    <a:pt x="17544" y="0"/>
                  </a:moveTo>
                  <a:cubicBezTo>
                    <a:pt x="13314" y="0"/>
                    <a:pt x="9156" y="1652"/>
                    <a:pt x="6049" y="4759"/>
                  </a:cubicBezTo>
                  <a:cubicBezTo>
                    <a:pt x="1394" y="9414"/>
                    <a:pt x="1" y="16403"/>
                    <a:pt x="2525" y="22476"/>
                  </a:cubicBezTo>
                  <a:cubicBezTo>
                    <a:pt x="5037" y="28548"/>
                    <a:pt x="10966" y="32513"/>
                    <a:pt x="17539" y="32513"/>
                  </a:cubicBezTo>
                  <a:cubicBezTo>
                    <a:pt x="26516" y="32501"/>
                    <a:pt x="33779" y="25226"/>
                    <a:pt x="33791" y="16249"/>
                  </a:cubicBezTo>
                  <a:cubicBezTo>
                    <a:pt x="33791" y="9676"/>
                    <a:pt x="29826" y="3747"/>
                    <a:pt x="23754" y="1235"/>
                  </a:cubicBezTo>
                  <a:cubicBezTo>
                    <a:pt x="21745" y="404"/>
                    <a:pt x="19636" y="0"/>
                    <a:pt x="17544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76" name="Google Shape;1976;p66"/>
            <p:cNvSpPr/>
            <p:nvPr/>
          </p:nvSpPr>
          <p:spPr>
            <a:xfrm>
              <a:off x="3598084" y="4406354"/>
              <a:ext cx="992793" cy="955321"/>
            </a:xfrm>
            <a:custGeom>
              <a:avLst/>
              <a:gdLst/>
              <a:ahLst/>
              <a:cxnLst/>
              <a:rect l="l" t="t" r="r" b="b"/>
              <a:pathLst>
                <a:path w="30945" h="29777" extrusionOk="0">
                  <a:moveTo>
                    <a:pt x="16062" y="201"/>
                  </a:moveTo>
                  <a:cubicBezTo>
                    <a:pt x="24170" y="213"/>
                    <a:pt x="30742" y="6773"/>
                    <a:pt x="30754" y="14894"/>
                  </a:cubicBezTo>
                  <a:cubicBezTo>
                    <a:pt x="30754" y="20835"/>
                    <a:pt x="27170" y="26181"/>
                    <a:pt x="21681" y="28455"/>
                  </a:cubicBezTo>
                  <a:cubicBezTo>
                    <a:pt x="19862" y="29209"/>
                    <a:pt x="17950" y="29575"/>
                    <a:pt x="16055" y="29575"/>
                  </a:cubicBezTo>
                  <a:cubicBezTo>
                    <a:pt x="12235" y="29575"/>
                    <a:pt x="8481" y="28085"/>
                    <a:pt x="5679" y="25276"/>
                  </a:cubicBezTo>
                  <a:cubicBezTo>
                    <a:pt x="1476" y="21073"/>
                    <a:pt x="214" y="14751"/>
                    <a:pt x="2488" y="9262"/>
                  </a:cubicBezTo>
                  <a:cubicBezTo>
                    <a:pt x="4763" y="3773"/>
                    <a:pt x="10120" y="201"/>
                    <a:pt x="16062" y="201"/>
                  </a:cubicBezTo>
                  <a:close/>
                  <a:moveTo>
                    <a:pt x="16066" y="1"/>
                  </a:moveTo>
                  <a:cubicBezTo>
                    <a:pt x="12191" y="1"/>
                    <a:pt x="8381" y="1512"/>
                    <a:pt x="5536" y="4357"/>
                  </a:cubicBezTo>
                  <a:cubicBezTo>
                    <a:pt x="1274" y="8619"/>
                    <a:pt x="0" y="15024"/>
                    <a:pt x="2310" y="20585"/>
                  </a:cubicBezTo>
                  <a:cubicBezTo>
                    <a:pt x="4608" y="26145"/>
                    <a:pt x="10037" y="29776"/>
                    <a:pt x="16062" y="29776"/>
                  </a:cubicBezTo>
                  <a:cubicBezTo>
                    <a:pt x="24277" y="29764"/>
                    <a:pt x="30933" y="23109"/>
                    <a:pt x="30944" y="14882"/>
                  </a:cubicBezTo>
                  <a:cubicBezTo>
                    <a:pt x="30944" y="8869"/>
                    <a:pt x="27325" y="3440"/>
                    <a:pt x="21753" y="1130"/>
                  </a:cubicBezTo>
                  <a:cubicBezTo>
                    <a:pt x="19914" y="370"/>
                    <a:pt x="17982" y="1"/>
                    <a:pt x="16066" y="1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77" name="Google Shape;1977;p66"/>
            <p:cNvSpPr/>
            <p:nvPr/>
          </p:nvSpPr>
          <p:spPr>
            <a:xfrm>
              <a:off x="3645437" y="4450339"/>
              <a:ext cx="901518" cy="867415"/>
            </a:xfrm>
            <a:custGeom>
              <a:avLst/>
              <a:gdLst/>
              <a:ahLst/>
              <a:cxnLst/>
              <a:rect l="l" t="t" r="r" b="b"/>
              <a:pathLst>
                <a:path w="28100" h="27037" extrusionOk="0">
                  <a:moveTo>
                    <a:pt x="14586" y="199"/>
                  </a:moveTo>
                  <a:cubicBezTo>
                    <a:pt x="21944" y="199"/>
                    <a:pt x="27897" y="6164"/>
                    <a:pt x="27909" y="13523"/>
                  </a:cubicBezTo>
                  <a:cubicBezTo>
                    <a:pt x="27909" y="18904"/>
                    <a:pt x="24658" y="23762"/>
                    <a:pt x="19681" y="25822"/>
                  </a:cubicBezTo>
                  <a:cubicBezTo>
                    <a:pt x="18031" y="26505"/>
                    <a:pt x="16299" y="26837"/>
                    <a:pt x="14581" y="26837"/>
                  </a:cubicBezTo>
                  <a:cubicBezTo>
                    <a:pt x="11118" y="26837"/>
                    <a:pt x="7714" y="25487"/>
                    <a:pt x="5168" y="22940"/>
                  </a:cubicBezTo>
                  <a:cubicBezTo>
                    <a:pt x="1358" y="19130"/>
                    <a:pt x="215" y="13392"/>
                    <a:pt x="2275" y="8415"/>
                  </a:cubicBezTo>
                  <a:cubicBezTo>
                    <a:pt x="4334" y="3438"/>
                    <a:pt x="9192" y="199"/>
                    <a:pt x="14586" y="199"/>
                  </a:cubicBezTo>
                  <a:close/>
                  <a:moveTo>
                    <a:pt x="14581" y="1"/>
                  </a:moveTo>
                  <a:cubicBezTo>
                    <a:pt x="11067" y="1"/>
                    <a:pt x="7612" y="1375"/>
                    <a:pt x="5025" y="3962"/>
                  </a:cubicBezTo>
                  <a:cubicBezTo>
                    <a:pt x="1155" y="7819"/>
                    <a:pt x="0" y="13642"/>
                    <a:pt x="2096" y="18690"/>
                  </a:cubicBezTo>
                  <a:cubicBezTo>
                    <a:pt x="4191" y="23738"/>
                    <a:pt x="9121" y="27036"/>
                    <a:pt x="14586" y="27036"/>
                  </a:cubicBezTo>
                  <a:cubicBezTo>
                    <a:pt x="22051" y="27024"/>
                    <a:pt x="28099" y="20976"/>
                    <a:pt x="28099" y="13523"/>
                  </a:cubicBezTo>
                  <a:cubicBezTo>
                    <a:pt x="28099" y="8046"/>
                    <a:pt x="24813" y="3116"/>
                    <a:pt x="19753" y="1033"/>
                  </a:cubicBezTo>
                  <a:cubicBezTo>
                    <a:pt x="18080" y="338"/>
                    <a:pt x="16323" y="1"/>
                    <a:pt x="14581" y="1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78" name="Google Shape;1978;p66"/>
            <p:cNvSpPr/>
            <p:nvPr/>
          </p:nvSpPr>
          <p:spPr>
            <a:xfrm>
              <a:off x="3692791" y="4494228"/>
              <a:ext cx="810211" cy="779573"/>
            </a:xfrm>
            <a:custGeom>
              <a:avLst/>
              <a:gdLst/>
              <a:ahLst/>
              <a:cxnLst/>
              <a:rect l="l" t="t" r="r" b="b"/>
              <a:pathLst>
                <a:path w="25254" h="24299" extrusionOk="0">
                  <a:moveTo>
                    <a:pt x="13110" y="201"/>
                  </a:moveTo>
                  <a:cubicBezTo>
                    <a:pt x="19706" y="201"/>
                    <a:pt x="25052" y="5547"/>
                    <a:pt x="25063" y="12155"/>
                  </a:cubicBezTo>
                  <a:cubicBezTo>
                    <a:pt x="25063" y="16988"/>
                    <a:pt x="22146" y="21346"/>
                    <a:pt x="17682" y="23192"/>
                  </a:cubicBezTo>
                  <a:cubicBezTo>
                    <a:pt x="16202" y="23803"/>
                    <a:pt x="14648" y="24101"/>
                    <a:pt x="13107" y="24101"/>
                  </a:cubicBezTo>
                  <a:cubicBezTo>
                    <a:pt x="9997" y="24101"/>
                    <a:pt x="6941" y="22889"/>
                    <a:pt x="4656" y="20596"/>
                  </a:cubicBezTo>
                  <a:cubicBezTo>
                    <a:pt x="1239" y="17179"/>
                    <a:pt x="215" y="12035"/>
                    <a:pt x="2061" y="7571"/>
                  </a:cubicBezTo>
                  <a:cubicBezTo>
                    <a:pt x="3918" y="3106"/>
                    <a:pt x="8276" y="201"/>
                    <a:pt x="13110" y="201"/>
                  </a:cubicBezTo>
                  <a:close/>
                  <a:moveTo>
                    <a:pt x="13108" y="0"/>
                  </a:moveTo>
                  <a:cubicBezTo>
                    <a:pt x="9944" y="0"/>
                    <a:pt x="6838" y="1234"/>
                    <a:pt x="4513" y="3558"/>
                  </a:cubicBezTo>
                  <a:cubicBezTo>
                    <a:pt x="1049" y="7035"/>
                    <a:pt x="1" y="12262"/>
                    <a:pt x="1882" y="16798"/>
                  </a:cubicBezTo>
                  <a:cubicBezTo>
                    <a:pt x="3763" y="21334"/>
                    <a:pt x="8192" y="24299"/>
                    <a:pt x="13110" y="24299"/>
                  </a:cubicBezTo>
                  <a:cubicBezTo>
                    <a:pt x="19813" y="24287"/>
                    <a:pt x="25254" y="18858"/>
                    <a:pt x="25254" y="12155"/>
                  </a:cubicBezTo>
                  <a:cubicBezTo>
                    <a:pt x="25254" y="7237"/>
                    <a:pt x="22301" y="2808"/>
                    <a:pt x="17765" y="927"/>
                  </a:cubicBezTo>
                  <a:cubicBezTo>
                    <a:pt x="16258" y="304"/>
                    <a:pt x="14676" y="0"/>
                    <a:pt x="13108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79" name="Google Shape;1979;p66"/>
            <p:cNvSpPr/>
            <p:nvPr/>
          </p:nvSpPr>
          <p:spPr>
            <a:xfrm>
              <a:off x="3740177" y="4538084"/>
              <a:ext cx="719290" cy="691795"/>
            </a:xfrm>
            <a:custGeom>
              <a:avLst/>
              <a:gdLst/>
              <a:ahLst/>
              <a:cxnLst/>
              <a:rect l="l" t="t" r="r" b="b"/>
              <a:pathLst>
                <a:path w="22420" h="21563" extrusionOk="0">
                  <a:moveTo>
                    <a:pt x="11633" y="191"/>
                  </a:moveTo>
                  <a:cubicBezTo>
                    <a:pt x="17479" y="203"/>
                    <a:pt x="22205" y="4942"/>
                    <a:pt x="22217" y="10776"/>
                  </a:cubicBezTo>
                  <a:cubicBezTo>
                    <a:pt x="22217" y="15062"/>
                    <a:pt x="19634" y="18919"/>
                    <a:pt x="15681" y="20563"/>
                  </a:cubicBezTo>
                  <a:cubicBezTo>
                    <a:pt x="14374" y="21102"/>
                    <a:pt x="13002" y="21364"/>
                    <a:pt x="11642" y="21364"/>
                  </a:cubicBezTo>
                  <a:cubicBezTo>
                    <a:pt x="8886" y="21364"/>
                    <a:pt x="6176" y="20289"/>
                    <a:pt x="4144" y="18265"/>
                  </a:cubicBezTo>
                  <a:cubicBezTo>
                    <a:pt x="1119" y="15240"/>
                    <a:pt x="215" y="10692"/>
                    <a:pt x="1858" y="6728"/>
                  </a:cubicBezTo>
                  <a:cubicBezTo>
                    <a:pt x="3489" y="2775"/>
                    <a:pt x="7346" y="191"/>
                    <a:pt x="11633" y="191"/>
                  </a:cubicBezTo>
                  <a:close/>
                  <a:moveTo>
                    <a:pt x="11626" y="1"/>
                  </a:moveTo>
                  <a:cubicBezTo>
                    <a:pt x="8821" y="1"/>
                    <a:pt x="6062" y="1094"/>
                    <a:pt x="4001" y="3156"/>
                  </a:cubicBezTo>
                  <a:cubicBezTo>
                    <a:pt x="917" y="6239"/>
                    <a:pt x="0" y="10883"/>
                    <a:pt x="1667" y="14907"/>
                  </a:cubicBezTo>
                  <a:cubicBezTo>
                    <a:pt x="3334" y="18943"/>
                    <a:pt x="7275" y="21563"/>
                    <a:pt x="11633" y="21563"/>
                  </a:cubicBezTo>
                  <a:cubicBezTo>
                    <a:pt x="17586" y="21563"/>
                    <a:pt x="22408" y="16729"/>
                    <a:pt x="22420" y="10788"/>
                  </a:cubicBezTo>
                  <a:cubicBezTo>
                    <a:pt x="22420" y="6418"/>
                    <a:pt x="19788" y="2489"/>
                    <a:pt x="15752" y="822"/>
                  </a:cubicBezTo>
                  <a:cubicBezTo>
                    <a:pt x="14418" y="270"/>
                    <a:pt x="13017" y="1"/>
                    <a:pt x="11626" y="1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80" name="Google Shape;1980;p66"/>
            <p:cNvSpPr/>
            <p:nvPr/>
          </p:nvSpPr>
          <p:spPr>
            <a:xfrm>
              <a:off x="3787531" y="4581973"/>
              <a:ext cx="628015" cy="603985"/>
            </a:xfrm>
            <a:custGeom>
              <a:avLst/>
              <a:gdLst/>
              <a:ahLst/>
              <a:cxnLst/>
              <a:rect l="l" t="t" r="r" b="b"/>
              <a:pathLst>
                <a:path w="19575" h="18826" extrusionOk="0">
                  <a:moveTo>
                    <a:pt x="10157" y="192"/>
                  </a:moveTo>
                  <a:cubicBezTo>
                    <a:pt x="15241" y="204"/>
                    <a:pt x="19372" y="4324"/>
                    <a:pt x="19372" y="9408"/>
                  </a:cubicBezTo>
                  <a:cubicBezTo>
                    <a:pt x="19372" y="13146"/>
                    <a:pt x="17122" y="16504"/>
                    <a:pt x="13681" y="17932"/>
                  </a:cubicBezTo>
                  <a:cubicBezTo>
                    <a:pt x="12544" y="18405"/>
                    <a:pt x="11349" y="18634"/>
                    <a:pt x="10164" y="18634"/>
                  </a:cubicBezTo>
                  <a:cubicBezTo>
                    <a:pt x="7764" y="18634"/>
                    <a:pt x="5402" y="17694"/>
                    <a:pt x="3632" y="15932"/>
                  </a:cubicBezTo>
                  <a:cubicBezTo>
                    <a:pt x="1001" y="13289"/>
                    <a:pt x="215" y="9336"/>
                    <a:pt x="1644" y="5883"/>
                  </a:cubicBezTo>
                  <a:cubicBezTo>
                    <a:pt x="3060" y="2442"/>
                    <a:pt x="6430" y="192"/>
                    <a:pt x="10157" y="192"/>
                  </a:cubicBezTo>
                  <a:close/>
                  <a:moveTo>
                    <a:pt x="10152" y="0"/>
                  </a:moveTo>
                  <a:cubicBezTo>
                    <a:pt x="7705" y="0"/>
                    <a:pt x="5300" y="953"/>
                    <a:pt x="3501" y="2752"/>
                  </a:cubicBezTo>
                  <a:cubicBezTo>
                    <a:pt x="810" y="5455"/>
                    <a:pt x="1" y="9503"/>
                    <a:pt x="1453" y="13015"/>
                  </a:cubicBezTo>
                  <a:cubicBezTo>
                    <a:pt x="2918" y="16539"/>
                    <a:pt x="6347" y="18825"/>
                    <a:pt x="10157" y="18825"/>
                  </a:cubicBezTo>
                  <a:cubicBezTo>
                    <a:pt x="15348" y="18825"/>
                    <a:pt x="19563" y="14611"/>
                    <a:pt x="19574" y="9408"/>
                  </a:cubicBezTo>
                  <a:cubicBezTo>
                    <a:pt x="19574" y="5610"/>
                    <a:pt x="17277" y="2169"/>
                    <a:pt x="13752" y="716"/>
                  </a:cubicBezTo>
                  <a:cubicBezTo>
                    <a:pt x="12588" y="235"/>
                    <a:pt x="11365" y="0"/>
                    <a:pt x="10152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81" name="Google Shape;1981;p66"/>
            <p:cNvSpPr/>
            <p:nvPr/>
          </p:nvSpPr>
          <p:spPr>
            <a:xfrm>
              <a:off x="3834885" y="4625862"/>
              <a:ext cx="536740" cy="516175"/>
            </a:xfrm>
            <a:custGeom>
              <a:avLst/>
              <a:gdLst/>
              <a:ahLst/>
              <a:cxnLst/>
              <a:rect l="l" t="t" r="r" b="b"/>
              <a:pathLst>
                <a:path w="16730" h="16089" extrusionOk="0">
                  <a:moveTo>
                    <a:pt x="8681" y="193"/>
                  </a:moveTo>
                  <a:cubicBezTo>
                    <a:pt x="13014" y="205"/>
                    <a:pt x="16527" y="3718"/>
                    <a:pt x="16527" y="8052"/>
                  </a:cubicBezTo>
                  <a:cubicBezTo>
                    <a:pt x="16527" y="11219"/>
                    <a:pt x="14622" y="14088"/>
                    <a:pt x="11681" y="15302"/>
                  </a:cubicBezTo>
                  <a:cubicBezTo>
                    <a:pt x="10713" y="15704"/>
                    <a:pt x="9696" y="15898"/>
                    <a:pt x="8688" y="15898"/>
                  </a:cubicBezTo>
                  <a:cubicBezTo>
                    <a:pt x="6643" y="15898"/>
                    <a:pt x="4631" y="15099"/>
                    <a:pt x="3132" y="13600"/>
                  </a:cubicBezTo>
                  <a:cubicBezTo>
                    <a:pt x="882" y="11350"/>
                    <a:pt x="215" y="7980"/>
                    <a:pt x="1430" y="5039"/>
                  </a:cubicBezTo>
                  <a:cubicBezTo>
                    <a:pt x="2644" y="2110"/>
                    <a:pt x="5502" y="193"/>
                    <a:pt x="8681" y="193"/>
                  </a:cubicBezTo>
                  <a:close/>
                  <a:moveTo>
                    <a:pt x="8678" y="0"/>
                  </a:moveTo>
                  <a:cubicBezTo>
                    <a:pt x="6585" y="0"/>
                    <a:pt x="4526" y="815"/>
                    <a:pt x="2989" y="2360"/>
                  </a:cubicBezTo>
                  <a:cubicBezTo>
                    <a:pt x="692" y="4658"/>
                    <a:pt x="1" y="8123"/>
                    <a:pt x="1251" y="11123"/>
                  </a:cubicBezTo>
                  <a:cubicBezTo>
                    <a:pt x="2489" y="14136"/>
                    <a:pt x="5430" y="16088"/>
                    <a:pt x="8681" y="16088"/>
                  </a:cubicBezTo>
                  <a:cubicBezTo>
                    <a:pt x="13122" y="16088"/>
                    <a:pt x="16717" y="12493"/>
                    <a:pt x="16729" y="8052"/>
                  </a:cubicBezTo>
                  <a:cubicBezTo>
                    <a:pt x="16729" y="4789"/>
                    <a:pt x="14765" y="1860"/>
                    <a:pt x="11752" y="610"/>
                  </a:cubicBezTo>
                  <a:cubicBezTo>
                    <a:pt x="10759" y="200"/>
                    <a:pt x="9714" y="0"/>
                    <a:pt x="8678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82" name="Google Shape;1982;p66"/>
            <p:cNvSpPr/>
            <p:nvPr/>
          </p:nvSpPr>
          <p:spPr>
            <a:xfrm>
              <a:off x="3882270" y="4669558"/>
              <a:ext cx="445401" cy="428558"/>
            </a:xfrm>
            <a:custGeom>
              <a:avLst/>
              <a:gdLst/>
              <a:ahLst/>
              <a:cxnLst/>
              <a:rect l="l" t="t" r="r" b="b"/>
              <a:pathLst>
                <a:path w="13883" h="13358" extrusionOk="0">
                  <a:moveTo>
                    <a:pt x="7204" y="201"/>
                  </a:moveTo>
                  <a:cubicBezTo>
                    <a:pt x="10775" y="201"/>
                    <a:pt x="13681" y="3106"/>
                    <a:pt x="13681" y="6690"/>
                  </a:cubicBezTo>
                  <a:cubicBezTo>
                    <a:pt x="13681" y="9309"/>
                    <a:pt x="12109" y="11666"/>
                    <a:pt x="9680" y="12666"/>
                  </a:cubicBezTo>
                  <a:cubicBezTo>
                    <a:pt x="8879" y="13002"/>
                    <a:pt x="8037" y="13165"/>
                    <a:pt x="7202" y="13165"/>
                  </a:cubicBezTo>
                  <a:cubicBezTo>
                    <a:pt x="5518" y="13165"/>
                    <a:pt x="3861" y="12503"/>
                    <a:pt x="2620" y="11262"/>
                  </a:cubicBezTo>
                  <a:cubicBezTo>
                    <a:pt x="762" y="9416"/>
                    <a:pt x="215" y="6630"/>
                    <a:pt x="1215" y="4201"/>
                  </a:cubicBezTo>
                  <a:cubicBezTo>
                    <a:pt x="2215" y="1784"/>
                    <a:pt x="4584" y="201"/>
                    <a:pt x="7204" y="201"/>
                  </a:cubicBezTo>
                  <a:close/>
                  <a:moveTo>
                    <a:pt x="7202" y="0"/>
                  </a:moveTo>
                  <a:cubicBezTo>
                    <a:pt x="5467" y="0"/>
                    <a:pt x="3759" y="681"/>
                    <a:pt x="2477" y="1963"/>
                  </a:cubicBezTo>
                  <a:cubicBezTo>
                    <a:pt x="572" y="3868"/>
                    <a:pt x="0" y="6749"/>
                    <a:pt x="1036" y="9237"/>
                  </a:cubicBezTo>
                  <a:cubicBezTo>
                    <a:pt x="2056" y="11729"/>
                    <a:pt x="4483" y="13357"/>
                    <a:pt x="7174" y="13357"/>
                  </a:cubicBezTo>
                  <a:cubicBezTo>
                    <a:pt x="7184" y="13357"/>
                    <a:pt x="7194" y="13357"/>
                    <a:pt x="7204" y="13357"/>
                  </a:cubicBezTo>
                  <a:cubicBezTo>
                    <a:pt x="10895" y="13357"/>
                    <a:pt x="13871" y="10369"/>
                    <a:pt x="13883" y="6690"/>
                  </a:cubicBezTo>
                  <a:cubicBezTo>
                    <a:pt x="13883" y="3987"/>
                    <a:pt x="12252" y="1546"/>
                    <a:pt x="9752" y="510"/>
                  </a:cubicBezTo>
                  <a:cubicBezTo>
                    <a:pt x="8927" y="167"/>
                    <a:pt x="8062" y="0"/>
                    <a:pt x="7202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83" name="Google Shape;1983;p66"/>
            <p:cNvSpPr/>
            <p:nvPr/>
          </p:nvSpPr>
          <p:spPr>
            <a:xfrm>
              <a:off x="3929624" y="4713511"/>
              <a:ext cx="354127" cy="341037"/>
            </a:xfrm>
            <a:custGeom>
              <a:avLst/>
              <a:gdLst/>
              <a:ahLst/>
              <a:cxnLst/>
              <a:rect l="l" t="t" r="r" b="b"/>
              <a:pathLst>
                <a:path w="11038" h="10630" extrusionOk="0">
                  <a:moveTo>
                    <a:pt x="5728" y="200"/>
                  </a:moveTo>
                  <a:cubicBezTo>
                    <a:pt x="8549" y="200"/>
                    <a:pt x="10835" y="2486"/>
                    <a:pt x="10835" y="5308"/>
                  </a:cubicBezTo>
                  <a:cubicBezTo>
                    <a:pt x="10835" y="7379"/>
                    <a:pt x="9597" y="9249"/>
                    <a:pt x="7680" y="10034"/>
                  </a:cubicBezTo>
                  <a:cubicBezTo>
                    <a:pt x="7048" y="10299"/>
                    <a:pt x="6384" y="10427"/>
                    <a:pt x="5725" y="10427"/>
                  </a:cubicBezTo>
                  <a:cubicBezTo>
                    <a:pt x="4395" y="10427"/>
                    <a:pt x="3087" y="9906"/>
                    <a:pt x="2108" y="8927"/>
                  </a:cubicBezTo>
                  <a:cubicBezTo>
                    <a:pt x="644" y="7463"/>
                    <a:pt x="215" y="5272"/>
                    <a:pt x="1001" y="3355"/>
                  </a:cubicBezTo>
                  <a:cubicBezTo>
                    <a:pt x="1799" y="1450"/>
                    <a:pt x="3656" y="200"/>
                    <a:pt x="5728" y="200"/>
                  </a:cubicBezTo>
                  <a:close/>
                  <a:moveTo>
                    <a:pt x="5739" y="0"/>
                  </a:moveTo>
                  <a:cubicBezTo>
                    <a:pt x="4353" y="0"/>
                    <a:pt x="2991" y="543"/>
                    <a:pt x="1977" y="1557"/>
                  </a:cubicBezTo>
                  <a:cubicBezTo>
                    <a:pt x="453" y="3081"/>
                    <a:pt x="1" y="5367"/>
                    <a:pt x="822" y="7344"/>
                  </a:cubicBezTo>
                  <a:cubicBezTo>
                    <a:pt x="1644" y="9332"/>
                    <a:pt x="3584" y="10618"/>
                    <a:pt x="5728" y="10630"/>
                  </a:cubicBezTo>
                  <a:cubicBezTo>
                    <a:pt x="8657" y="10618"/>
                    <a:pt x="11038" y="8248"/>
                    <a:pt x="11038" y="5308"/>
                  </a:cubicBezTo>
                  <a:cubicBezTo>
                    <a:pt x="11038" y="3164"/>
                    <a:pt x="9740" y="1224"/>
                    <a:pt x="7764" y="402"/>
                  </a:cubicBezTo>
                  <a:cubicBezTo>
                    <a:pt x="7108" y="132"/>
                    <a:pt x="6421" y="0"/>
                    <a:pt x="5739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84" name="Google Shape;1984;p66"/>
            <p:cNvSpPr/>
            <p:nvPr/>
          </p:nvSpPr>
          <p:spPr>
            <a:xfrm>
              <a:off x="3944158" y="4757208"/>
              <a:ext cx="295672" cy="253420"/>
            </a:xfrm>
            <a:custGeom>
              <a:avLst/>
              <a:gdLst/>
              <a:ahLst/>
              <a:cxnLst/>
              <a:rect l="l" t="t" r="r" b="b"/>
              <a:pathLst>
                <a:path w="9216" h="7899" extrusionOk="0">
                  <a:moveTo>
                    <a:pt x="5275" y="207"/>
                  </a:moveTo>
                  <a:cubicBezTo>
                    <a:pt x="7346" y="207"/>
                    <a:pt x="9013" y="1886"/>
                    <a:pt x="9013" y="3958"/>
                  </a:cubicBezTo>
                  <a:cubicBezTo>
                    <a:pt x="9013" y="6213"/>
                    <a:pt x="7172" y="7705"/>
                    <a:pt x="5247" y="7705"/>
                  </a:cubicBezTo>
                  <a:cubicBezTo>
                    <a:pt x="4326" y="7705"/>
                    <a:pt x="3386" y="7363"/>
                    <a:pt x="2620" y="6601"/>
                  </a:cubicBezTo>
                  <a:cubicBezTo>
                    <a:pt x="262" y="4243"/>
                    <a:pt x="1941" y="207"/>
                    <a:pt x="5275" y="207"/>
                  </a:cubicBezTo>
                  <a:close/>
                  <a:moveTo>
                    <a:pt x="5243" y="0"/>
                  </a:moveTo>
                  <a:cubicBezTo>
                    <a:pt x="4275" y="0"/>
                    <a:pt x="3289" y="359"/>
                    <a:pt x="2489" y="1160"/>
                  </a:cubicBezTo>
                  <a:cubicBezTo>
                    <a:pt x="0" y="3648"/>
                    <a:pt x="1762" y="7898"/>
                    <a:pt x="5275" y="7898"/>
                  </a:cubicBezTo>
                  <a:cubicBezTo>
                    <a:pt x="7453" y="7887"/>
                    <a:pt x="9216" y="6124"/>
                    <a:pt x="9216" y="3958"/>
                  </a:cubicBezTo>
                  <a:cubicBezTo>
                    <a:pt x="9216" y="1573"/>
                    <a:pt x="7269" y="0"/>
                    <a:pt x="5243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85" name="Google Shape;1985;p66"/>
            <p:cNvSpPr/>
            <p:nvPr/>
          </p:nvSpPr>
          <p:spPr>
            <a:xfrm>
              <a:off x="4002965" y="4801193"/>
              <a:ext cx="192944" cy="165514"/>
            </a:xfrm>
            <a:custGeom>
              <a:avLst/>
              <a:gdLst/>
              <a:ahLst/>
              <a:cxnLst/>
              <a:rect l="l" t="t" r="r" b="b"/>
              <a:pathLst>
                <a:path w="6014" h="5159" extrusionOk="0">
                  <a:moveTo>
                    <a:pt x="3442" y="205"/>
                  </a:moveTo>
                  <a:cubicBezTo>
                    <a:pt x="4751" y="205"/>
                    <a:pt x="5811" y="1265"/>
                    <a:pt x="5823" y="2587"/>
                  </a:cubicBezTo>
                  <a:cubicBezTo>
                    <a:pt x="5823" y="4014"/>
                    <a:pt x="4643" y="4961"/>
                    <a:pt x="3419" y="4961"/>
                  </a:cubicBezTo>
                  <a:cubicBezTo>
                    <a:pt x="2836" y="4961"/>
                    <a:pt x="2243" y="4746"/>
                    <a:pt x="1763" y="4265"/>
                  </a:cubicBezTo>
                  <a:cubicBezTo>
                    <a:pt x="263" y="2765"/>
                    <a:pt x="1322" y="205"/>
                    <a:pt x="3442" y="205"/>
                  </a:cubicBezTo>
                  <a:close/>
                  <a:moveTo>
                    <a:pt x="3422" y="1"/>
                  </a:moveTo>
                  <a:cubicBezTo>
                    <a:pt x="2789" y="1"/>
                    <a:pt x="2144" y="237"/>
                    <a:pt x="1620" y="765"/>
                  </a:cubicBezTo>
                  <a:cubicBezTo>
                    <a:pt x="1" y="2384"/>
                    <a:pt x="1144" y="5158"/>
                    <a:pt x="3442" y="5158"/>
                  </a:cubicBezTo>
                  <a:cubicBezTo>
                    <a:pt x="4858" y="5158"/>
                    <a:pt x="6013" y="4003"/>
                    <a:pt x="6013" y="2587"/>
                  </a:cubicBezTo>
                  <a:cubicBezTo>
                    <a:pt x="6013" y="1032"/>
                    <a:pt x="4744" y="1"/>
                    <a:pt x="3422" y="1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86" name="Google Shape;1986;p66"/>
            <p:cNvSpPr/>
            <p:nvPr/>
          </p:nvSpPr>
          <p:spPr>
            <a:xfrm>
              <a:off x="4061804" y="4845178"/>
              <a:ext cx="90184" cy="77608"/>
            </a:xfrm>
            <a:custGeom>
              <a:avLst/>
              <a:gdLst/>
              <a:ahLst/>
              <a:cxnLst/>
              <a:rect l="l" t="t" r="r" b="b"/>
              <a:pathLst>
                <a:path w="2811" h="2419" extrusionOk="0">
                  <a:moveTo>
                    <a:pt x="1608" y="203"/>
                  </a:moveTo>
                  <a:cubicBezTo>
                    <a:pt x="2167" y="203"/>
                    <a:pt x="2620" y="656"/>
                    <a:pt x="2620" y="1204"/>
                  </a:cubicBezTo>
                  <a:cubicBezTo>
                    <a:pt x="2620" y="1815"/>
                    <a:pt x="2120" y="2220"/>
                    <a:pt x="1601" y="2220"/>
                  </a:cubicBezTo>
                  <a:cubicBezTo>
                    <a:pt x="1351" y="2220"/>
                    <a:pt x="1098" y="2127"/>
                    <a:pt x="893" y="1918"/>
                  </a:cubicBezTo>
                  <a:cubicBezTo>
                    <a:pt x="262" y="1287"/>
                    <a:pt x="703" y="203"/>
                    <a:pt x="1608" y="203"/>
                  </a:cubicBezTo>
                  <a:close/>
                  <a:moveTo>
                    <a:pt x="1597" y="1"/>
                  </a:moveTo>
                  <a:cubicBezTo>
                    <a:pt x="1300" y="1"/>
                    <a:pt x="997" y="111"/>
                    <a:pt x="750" y="358"/>
                  </a:cubicBezTo>
                  <a:cubicBezTo>
                    <a:pt x="0" y="1120"/>
                    <a:pt x="536" y="2418"/>
                    <a:pt x="1608" y="2418"/>
                  </a:cubicBezTo>
                  <a:cubicBezTo>
                    <a:pt x="2274" y="2418"/>
                    <a:pt x="2810" y="1870"/>
                    <a:pt x="2810" y="1216"/>
                  </a:cubicBezTo>
                  <a:cubicBezTo>
                    <a:pt x="2810" y="483"/>
                    <a:pt x="2217" y="1"/>
                    <a:pt x="1597" y="1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87" name="Google Shape;1987;p66"/>
            <p:cNvSpPr/>
            <p:nvPr/>
          </p:nvSpPr>
          <p:spPr>
            <a:xfrm>
              <a:off x="3784098" y="4578572"/>
              <a:ext cx="634496" cy="610787"/>
            </a:xfrm>
            <a:custGeom>
              <a:avLst/>
              <a:gdLst/>
              <a:ahLst/>
              <a:cxnLst/>
              <a:rect l="l" t="t" r="r" b="b"/>
              <a:pathLst>
                <a:path w="19777" h="19038" extrusionOk="0">
                  <a:moveTo>
                    <a:pt x="10264" y="1"/>
                  </a:moveTo>
                  <a:cubicBezTo>
                    <a:pt x="6418" y="1"/>
                    <a:pt x="2941" y="2322"/>
                    <a:pt x="1477" y="5882"/>
                  </a:cubicBezTo>
                  <a:cubicBezTo>
                    <a:pt x="0" y="9430"/>
                    <a:pt x="810" y="13526"/>
                    <a:pt x="3537" y="16253"/>
                  </a:cubicBezTo>
                  <a:cubicBezTo>
                    <a:pt x="5353" y="18069"/>
                    <a:pt x="7788" y="19038"/>
                    <a:pt x="10267" y="19038"/>
                  </a:cubicBezTo>
                  <a:cubicBezTo>
                    <a:pt x="11492" y="19038"/>
                    <a:pt x="12729" y="18801"/>
                    <a:pt x="13907" y="18312"/>
                  </a:cubicBezTo>
                  <a:cubicBezTo>
                    <a:pt x="17455" y="16836"/>
                    <a:pt x="19777" y="13371"/>
                    <a:pt x="19777" y="9514"/>
                  </a:cubicBezTo>
                  <a:cubicBezTo>
                    <a:pt x="19777" y="4263"/>
                    <a:pt x="15514" y="1"/>
                    <a:pt x="10264" y="1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1989" name="Google Shape;1989;p66"/>
          <p:cNvSpPr/>
          <p:nvPr/>
        </p:nvSpPr>
        <p:spPr>
          <a:xfrm>
            <a:off x="3455678" y="6374755"/>
            <a:ext cx="337884" cy="337842"/>
          </a:xfrm>
          <a:custGeom>
            <a:avLst/>
            <a:gdLst/>
            <a:ahLst/>
            <a:cxnLst/>
            <a:rect l="l" t="t" r="r" b="b"/>
            <a:pathLst>
              <a:path w="7907" h="7906" extrusionOk="0">
                <a:moveTo>
                  <a:pt x="3203" y="0"/>
                </a:moveTo>
                <a:lnTo>
                  <a:pt x="3203" y="3203"/>
                </a:lnTo>
                <a:lnTo>
                  <a:pt x="1" y="3203"/>
                </a:lnTo>
                <a:lnTo>
                  <a:pt x="1" y="4691"/>
                </a:lnTo>
                <a:lnTo>
                  <a:pt x="3203" y="4691"/>
                </a:lnTo>
                <a:lnTo>
                  <a:pt x="3203" y="7906"/>
                </a:lnTo>
                <a:lnTo>
                  <a:pt x="4704" y="7906"/>
                </a:lnTo>
                <a:lnTo>
                  <a:pt x="4704" y="4691"/>
                </a:lnTo>
                <a:lnTo>
                  <a:pt x="7906" y="4691"/>
                </a:lnTo>
                <a:lnTo>
                  <a:pt x="7906" y="3203"/>
                </a:lnTo>
                <a:lnTo>
                  <a:pt x="4704" y="3203"/>
                </a:lnTo>
                <a:lnTo>
                  <a:pt x="4704" y="0"/>
                </a:lnTo>
                <a:close/>
              </a:path>
            </a:pathLst>
          </a:custGeom>
          <a:solidFill>
            <a:srgbClr val="F6F6F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defTabSz="457200">
              <a:buClr>
                <a:srgbClr val="000000"/>
              </a:buClr>
            </a:pPr>
            <a:endParaRPr sz="4976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1990" name="Google Shape;1990;p66"/>
          <p:cNvGrpSpPr/>
          <p:nvPr/>
        </p:nvGrpSpPr>
        <p:grpSpPr>
          <a:xfrm>
            <a:off x="240204" y="2768500"/>
            <a:ext cx="254427" cy="730678"/>
            <a:chOff x="179009" y="2072968"/>
            <a:chExt cx="190870" cy="548151"/>
          </a:xfrm>
        </p:grpSpPr>
        <p:sp>
          <p:nvSpPr>
            <p:cNvPr id="1991" name="Google Shape;1991;p66"/>
            <p:cNvSpPr/>
            <p:nvPr/>
          </p:nvSpPr>
          <p:spPr>
            <a:xfrm>
              <a:off x="179009" y="2072968"/>
              <a:ext cx="190870" cy="190870"/>
            </a:xfrm>
            <a:custGeom>
              <a:avLst/>
              <a:gdLst/>
              <a:ahLst/>
              <a:cxnLst/>
              <a:rect l="l" t="t" r="r" b="b"/>
              <a:pathLst>
                <a:path w="5954" h="5954" extrusionOk="0">
                  <a:moveTo>
                    <a:pt x="941" y="1"/>
                  </a:moveTo>
                  <a:lnTo>
                    <a:pt x="0" y="953"/>
                  </a:lnTo>
                  <a:lnTo>
                    <a:pt x="2036" y="2977"/>
                  </a:lnTo>
                  <a:lnTo>
                    <a:pt x="0" y="5013"/>
                  </a:lnTo>
                  <a:lnTo>
                    <a:pt x="941" y="5954"/>
                  </a:lnTo>
                  <a:lnTo>
                    <a:pt x="2977" y="3930"/>
                  </a:lnTo>
                  <a:lnTo>
                    <a:pt x="5013" y="5954"/>
                  </a:lnTo>
                  <a:lnTo>
                    <a:pt x="5953" y="5013"/>
                  </a:lnTo>
                  <a:lnTo>
                    <a:pt x="3929" y="2977"/>
                  </a:lnTo>
                  <a:lnTo>
                    <a:pt x="5953" y="953"/>
                  </a:lnTo>
                  <a:lnTo>
                    <a:pt x="5013" y="1"/>
                  </a:lnTo>
                  <a:lnTo>
                    <a:pt x="2977" y="2037"/>
                  </a:lnTo>
                  <a:lnTo>
                    <a:pt x="941" y="1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92" name="Google Shape;1992;p66"/>
            <p:cNvSpPr/>
            <p:nvPr/>
          </p:nvSpPr>
          <p:spPr>
            <a:xfrm>
              <a:off x="179009" y="2429864"/>
              <a:ext cx="190870" cy="191255"/>
            </a:xfrm>
            <a:custGeom>
              <a:avLst/>
              <a:gdLst/>
              <a:ahLst/>
              <a:cxnLst/>
              <a:rect l="l" t="t" r="r" b="b"/>
              <a:pathLst>
                <a:path w="5954" h="5966" extrusionOk="0">
                  <a:moveTo>
                    <a:pt x="941" y="0"/>
                  </a:moveTo>
                  <a:lnTo>
                    <a:pt x="0" y="953"/>
                  </a:lnTo>
                  <a:lnTo>
                    <a:pt x="2036" y="2988"/>
                  </a:lnTo>
                  <a:lnTo>
                    <a:pt x="0" y="5013"/>
                  </a:lnTo>
                  <a:lnTo>
                    <a:pt x="941" y="5965"/>
                  </a:lnTo>
                  <a:lnTo>
                    <a:pt x="2977" y="3929"/>
                  </a:lnTo>
                  <a:lnTo>
                    <a:pt x="5013" y="5965"/>
                  </a:lnTo>
                  <a:lnTo>
                    <a:pt x="5953" y="5013"/>
                  </a:lnTo>
                  <a:lnTo>
                    <a:pt x="3929" y="2988"/>
                  </a:lnTo>
                  <a:lnTo>
                    <a:pt x="5953" y="953"/>
                  </a:lnTo>
                  <a:lnTo>
                    <a:pt x="5013" y="0"/>
                  </a:lnTo>
                  <a:lnTo>
                    <a:pt x="2977" y="2036"/>
                  </a:lnTo>
                  <a:lnTo>
                    <a:pt x="941" y="0"/>
                  </a:ln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2008" name="Google Shape;2008;p66"/>
          <p:cNvSpPr/>
          <p:nvPr/>
        </p:nvSpPr>
        <p:spPr>
          <a:xfrm flipH="1">
            <a:off x="10267642" y="923575"/>
            <a:ext cx="200597" cy="201003"/>
          </a:xfrm>
          <a:custGeom>
            <a:avLst/>
            <a:gdLst/>
            <a:ahLst/>
            <a:cxnLst/>
            <a:rect l="l" t="t" r="r" b="b"/>
            <a:pathLst>
              <a:path w="5954" h="5966" extrusionOk="0">
                <a:moveTo>
                  <a:pt x="941" y="0"/>
                </a:moveTo>
                <a:lnTo>
                  <a:pt x="0" y="953"/>
                </a:lnTo>
                <a:lnTo>
                  <a:pt x="2036" y="2988"/>
                </a:lnTo>
                <a:lnTo>
                  <a:pt x="0" y="5013"/>
                </a:lnTo>
                <a:lnTo>
                  <a:pt x="941" y="5965"/>
                </a:lnTo>
                <a:lnTo>
                  <a:pt x="2977" y="3929"/>
                </a:lnTo>
                <a:lnTo>
                  <a:pt x="5013" y="5965"/>
                </a:lnTo>
                <a:lnTo>
                  <a:pt x="5953" y="5013"/>
                </a:lnTo>
                <a:lnTo>
                  <a:pt x="3929" y="2988"/>
                </a:lnTo>
                <a:lnTo>
                  <a:pt x="5953" y="953"/>
                </a:lnTo>
                <a:lnTo>
                  <a:pt x="5013" y="0"/>
                </a:lnTo>
                <a:lnTo>
                  <a:pt x="2977" y="2036"/>
                </a:lnTo>
                <a:lnTo>
                  <a:pt x="941" y="0"/>
                </a:lnTo>
                <a:close/>
              </a:path>
            </a:pathLst>
          </a:custGeom>
          <a:solidFill>
            <a:srgbClr val="4CAE43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defTabSz="457200">
              <a:buClr>
                <a:srgbClr val="000000"/>
              </a:buClr>
            </a:pPr>
            <a:endParaRPr sz="4976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009" name="Google Shape;2009;p66"/>
          <p:cNvSpPr/>
          <p:nvPr/>
        </p:nvSpPr>
        <p:spPr>
          <a:xfrm rot="-1604326" flipH="1">
            <a:off x="9686480" y="687029"/>
            <a:ext cx="799991" cy="109012"/>
          </a:xfrm>
          <a:custGeom>
            <a:avLst/>
            <a:gdLst/>
            <a:ahLst/>
            <a:cxnLst/>
            <a:rect l="l" t="t" r="r" b="b"/>
            <a:pathLst>
              <a:path w="18706" h="2549" extrusionOk="0">
                <a:moveTo>
                  <a:pt x="1917" y="1"/>
                </a:moveTo>
                <a:lnTo>
                  <a:pt x="1" y="1941"/>
                </a:lnTo>
                <a:lnTo>
                  <a:pt x="334" y="2275"/>
                </a:lnTo>
                <a:lnTo>
                  <a:pt x="1917" y="667"/>
                </a:lnTo>
                <a:lnTo>
                  <a:pt x="3775" y="2548"/>
                </a:lnTo>
                <a:lnTo>
                  <a:pt x="5644" y="667"/>
                </a:lnTo>
                <a:lnTo>
                  <a:pt x="7502" y="2548"/>
                </a:lnTo>
                <a:lnTo>
                  <a:pt x="9359" y="667"/>
                </a:lnTo>
                <a:lnTo>
                  <a:pt x="11216" y="2548"/>
                </a:lnTo>
                <a:lnTo>
                  <a:pt x="13074" y="667"/>
                </a:lnTo>
                <a:lnTo>
                  <a:pt x="14931" y="2548"/>
                </a:lnTo>
                <a:lnTo>
                  <a:pt x="16788" y="667"/>
                </a:lnTo>
                <a:lnTo>
                  <a:pt x="18372" y="2275"/>
                </a:lnTo>
                <a:lnTo>
                  <a:pt x="18705" y="1941"/>
                </a:lnTo>
                <a:lnTo>
                  <a:pt x="16788" y="1"/>
                </a:lnTo>
                <a:lnTo>
                  <a:pt x="14931" y="1882"/>
                </a:lnTo>
                <a:lnTo>
                  <a:pt x="13074" y="1"/>
                </a:lnTo>
                <a:lnTo>
                  <a:pt x="11216" y="1882"/>
                </a:lnTo>
                <a:lnTo>
                  <a:pt x="9359" y="1"/>
                </a:lnTo>
                <a:lnTo>
                  <a:pt x="7502" y="1882"/>
                </a:lnTo>
                <a:lnTo>
                  <a:pt x="5644" y="1"/>
                </a:lnTo>
                <a:lnTo>
                  <a:pt x="3775" y="1882"/>
                </a:lnTo>
                <a:lnTo>
                  <a:pt x="1917" y="1"/>
                </a:lnTo>
                <a:close/>
              </a:path>
            </a:pathLst>
          </a:custGeom>
          <a:solidFill>
            <a:srgbClr val="D80C8C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defTabSz="457200">
              <a:buClr>
                <a:srgbClr val="000000"/>
              </a:buClr>
            </a:pPr>
            <a:endParaRPr sz="4976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010" name="Google Shape;2010;p66"/>
          <p:cNvSpPr/>
          <p:nvPr/>
        </p:nvSpPr>
        <p:spPr>
          <a:xfrm rot="9241698">
            <a:off x="8069589" y="845375"/>
            <a:ext cx="228641" cy="228641"/>
          </a:xfrm>
          <a:custGeom>
            <a:avLst/>
            <a:gdLst/>
            <a:ahLst/>
            <a:cxnLst/>
            <a:rect l="l" t="t" r="r" b="b"/>
            <a:pathLst>
              <a:path w="2596" h="2596" extrusionOk="0">
                <a:moveTo>
                  <a:pt x="0" y="0"/>
                </a:moveTo>
                <a:lnTo>
                  <a:pt x="0" y="2596"/>
                </a:lnTo>
                <a:lnTo>
                  <a:pt x="2596" y="2596"/>
                </a:lnTo>
                <a:lnTo>
                  <a:pt x="2596" y="0"/>
                </a:lnTo>
                <a:close/>
              </a:path>
            </a:pathLst>
          </a:custGeom>
          <a:solidFill>
            <a:srgbClr val="FFDE00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defTabSz="457200">
              <a:buClr>
                <a:srgbClr val="000000"/>
              </a:buClr>
            </a:pPr>
            <a:endParaRPr sz="4976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011" name="Google Shape;2011;p66"/>
          <p:cNvSpPr/>
          <p:nvPr/>
        </p:nvSpPr>
        <p:spPr>
          <a:xfrm rot="9489279">
            <a:off x="6545589" y="214473"/>
            <a:ext cx="799940" cy="109005"/>
          </a:xfrm>
          <a:custGeom>
            <a:avLst/>
            <a:gdLst/>
            <a:ahLst/>
            <a:cxnLst/>
            <a:rect l="l" t="t" r="r" b="b"/>
            <a:pathLst>
              <a:path w="18706" h="2549" extrusionOk="0">
                <a:moveTo>
                  <a:pt x="1917" y="1"/>
                </a:moveTo>
                <a:lnTo>
                  <a:pt x="1" y="1941"/>
                </a:lnTo>
                <a:lnTo>
                  <a:pt x="334" y="2275"/>
                </a:lnTo>
                <a:lnTo>
                  <a:pt x="1917" y="667"/>
                </a:lnTo>
                <a:lnTo>
                  <a:pt x="3775" y="2548"/>
                </a:lnTo>
                <a:lnTo>
                  <a:pt x="5644" y="667"/>
                </a:lnTo>
                <a:lnTo>
                  <a:pt x="7502" y="2548"/>
                </a:lnTo>
                <a:lnTo>
                  <a:pt x="9359" y="667"/>
                </a:lnTo>
                <a:lnTo>
                  <a:pt x="11216" y="2548"/>
                </a:lnTo>
                <a:lnTo>
                  <a:pt x="13074" y="667"/>
                </a:lnTo>
                <a:lnTo>
                  <a:pt x="14931" y="2548"/>
                </a:lnTo>
                <a:lnTo>
                  <a:pt x="16788" y="667"/>
                </a:lnTo>
                <a:lnTo>
                  <a:pt x="18372" y="2275"/>
                </a:lnTo>
                <a:lnTo>
                  <a:pt x="18705" y="1941"/>
                </a:lnTo>
                <a:lnTo>
                  <a:pt x="16788" y="1"/>
                </a:lnTo>
                <a:lnTo>
                  <a:pt x="14931" y="1882"/>
                </a:lnTo>
                <a:lnTo>
                  <a:pt x="13074" y="1"/>
                </a:lnTo>
                <a:lnTo>
                  <a:pt x="11216" y="1882"/>
                </a:lnTo>
                <a:lnTo>
                  <a:pt x="9359" y="1"/>
                </a:lnTo>
                <a:lnTo>
                  <a:pt x="7502" y="1882"/>
                </a:lnTo>
                <a:lnTo>
                  <a:pt x="5644" y="1"/>
                </a:lnTo>
                <a:lnTo>
                  <a:pt x="3775" y="1882"/>
                </a:lnTo>
                <a:lnTo>
                  <a:pt x="1917" y="1"/>
                </a:lnTo>
                <a:close/>
              </a:path>
            </a:pathLst>
          </a:custGeom>
          <a:solidFill>
            <a:srgbClr val="883F98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defTabSz="457200">
              <a:buClr>
                <a:srgbClr val="000000"/>
              </a:buClr>
            </a:pPr>
            <a:endParaRPr sz="4976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2012" name="Google Shape;2012;p66"/>
          <p:cNvGrpSpPr/>
          <p:nvPr/>
        </p:nvGrpSpPr>
        <p:grpSpPr>
          <a:xfrm rot="4346720">
            <a:off x="7565749" y="796783"/>
            <a:ext cx="214783" cy="350198"/>
            <a:chOff x="8814523" y="4301099"/>
            <a:chExt cx="181204" cy="295450"/>
          </a:xfrm>
        </p:grpSpPr>
        <p:sp>
          <p:nvSpPr>
            <p:cNvPr id="2013" name="Google Shape;2013;p66"/>
            <p:cNvSpPr/>
            <p:nvPr/>
          </p:nvSpPr>
          <p:spPr>
            <a:xfrm>
              <a:off x="8814523" y="4429633"/>
              <a:ext cx="44660" cy="37996"/>
            </a:xfrm>
            <a:custGeom>
              <a:avLst/>
              <a:gdLst/>
              <a:ahLst/>
              <a:cxnLst/>
              <a:rect l="l" t="t" r="r" b="b"/>
              <a:pathLst>
                <a:path w="1394" h="1186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74" y="1185"/>
                    <a:pt x="798" y="1185"/>
                  </a:cubicBezTo>
                  <a:cubicBezTo>
                    <a:pt x="1131" y="1185"/>
                    <a:pt x="1393" y="923"/>
                    <a:pt x="1393" y="602"/>
                  </a:cubicBezTo>
                  <a:cubicBezTo>
                    <a:pt x="1393" y="238"/>
                    <a:pt x="1097" y="1"/>
                    <a:pt x="792" y="1"/>
                  </a:cubicBezTo>
                  <a:close/>
                </a:path>
              </a:pathLst>
            </a:custGeom>
            <a:solidFill>
              <a:srgbClr val="FFDE00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14" name="Google Shape;2014;p66"/>
            <p:cNvSpPr/>
            <p:nvPr/>
          </p:nvSpPr>
          <p:spPr>
            <a:xfrm>
              <a:off x="8951067" y="4429633"/>
              <a:ext cx="44660" cy="37996"/>
            </a:xfrm>
            <a:custGeom>
              <a:avLst/>
              <a:gdLst/>
              <a:ahLst/>
              <a:cxnLst/>
              <a:rect l="l" t="t" r="r" b="b"/>
              <a:pathLst>
                <a:path w="1394" h="1186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62" y="1185"/>
                    <a:pt x="798" y="1185"/>
                  </a:cubicBezTo>
                  <a:cubicBezTo>
                    <a:pt x="1120" y="1185"/>
                    <a:pt x="1393" y="923"/>
                    <a:pt x="1393" y="602"/>
                  </a:cubicBezTo>
                  <a:cubicBezTo>
                    <a:pt x="1393" y="238"/>
                    <a:pt x="1098" y="1"/>
                    <a:pt x="792" y="1"/>
                  </a:cubicBezTo>
                  <a:close/>
                </a:path>
              </a:pathLst>
            </a:custGeom>
            <a:solidFill>
              <a:srgbClr val="FFDE00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15" name="Google Shape;2015;p66"/>
            <p:cNvSpPr/>
            <p:nvPr/>
          </p:nvSpPr>
          <p:spPr>
            <a:xfrm>
              <a:off x="8814523" y="4301099"/>
              <a:ext cx="44660" cy="37964"/>
            </a:xfrm>
            <a:custGeom>
              <a:avLst/>
              <a:gdLst/>
              <a:ahLst/>
              <a:cxnLst/>
              <a:rect l="l" t="t" r="r" b="b"/>
              <a:pathLst>
                <a:path w="1394" h="1185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74" y="1185"/>
                    <a:pt x="798" y="1185"/>
                  </a:cubicBezTo>
                  <a:cubicBezTo>
                    <a:pt x="1131" y="1185"/>
                    <a:pt x="1393" y="923"/>
                    <a:pt x="1393" y="601"/>
                  </a:cubicBezTo>
                  <a:cubicBezTo>
                    <a:pt x="1393" y="238"/>
                    <a:pt x="1097" y="1"/>
                    <a:pt x="792" y="1"/>
                  </a:cubicBezTo>
                  <a:close/>
                </a:path>
              </a:pathLst>
            </a:custGeom>
            <a:solidFill>
              <a:srgbClr val="FFDE00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16" name="Google Shape;2016;p66"/>
            <p:cNvSpPr/>
            <p:nvPr/>
          </p:nvSpPr>
          <p:spPr>
            <a:xfrm>
              <a:off x="8951067" y="4301099"/>
              <a:ext cx="44660" cy="37964"/>
            </a:xfrm>
            <a:custGeom>
              <a:avLst/>
              <a:gdLst/>
              <a:ahLst/>
              <a:cxnLst/>
              <a:rect l="l" t="t" r="r" b="b"/>
              <a:pathLst>
                <a:path w="1394" h="1185" extrusionOk="0">
                  <a:moveTo>
                    <a:pt x="792" y="1"/>
                  </a:moveTo>
                  <a:cubicBezTo>
                    <a:pt x="647" y="1"/>
                    <a:pt x="500" y="54"/>
                    <a:pt x="381" y="173"/>
                  </a:cubicBezTo>
                  <a:cubicBezTo>
                    <a:pt x="0" y="554"/>
                    <a:pt x="262" y="1185"/>
                    <a:pt x="798" y="1185"/>
                  </a:cubicBezTo>
                  <a:cubicBezTo>
                    <a:pt x="1120" y="1185"/>
                    <a:pt x="1393" y="923"/>
                    <a:pt x="1393" y="601"/>
                  </a:cubicBezTo>
                  <a:cubicBezTo>
                    <a:pt x="1393" y="238"/>
                    <a:pt x="1098" y="1"/>
                    <a:pt x="792" y="1"/>
                  </a:cubicBezTo>
                  <a:close/>
                </a:path>
              </a:pathLst>
            </a:custGeom>
            <a:solidFill>
              <a:srgbClr val="FFDE00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17" name="Google Shape;2017;p66"/>
            <p:cNvSpPr/>
            <p:nvPr/>
          </p:nvSpPr>
          <p:spPr>
            <a:xfrm>
              <a:off x="8814523" y="4558328"/>
              <a:ext cx="44660" cy="38221"/>
            </a:xfrm>
            <a:custGeom>
              <a:avLst/>
              <a:gdLst/>
              <a:ahLst/>
              <a:cxnLst/>
              <a:rect l="l" t="t" r="r" b="b"/>
              <a:pathLst>
                <a:path w="1394" h="1193" extrusionOk="0">
                  <a:moveTo>
                    <a:pt x="799" y="0"/>
                  </a:moveTo>
                  <a:cubicBezTo>
                    <a:pt x="652" y="0"/>
                    <a:pt x="502" y="56"/>
                    <a:pt x="381" y="180"/>
                  </a:cubicBezTo>
                  <a:cubicBezTo>
                    <a:pt x="0" y="550"/>
                    <a:pt x="274" y="1193"/>
                    <a:pt x="798" y="1193"/>
                  </a:cubicBezTo>
                  <a:cubicBezTo>
                    <a:pt x="1131" y="1193"/>
                    <a:pt x="1393" y="919"/>
                    <a:pt x="1393" y="597"/>
                  </a:cubicBezTo>
                  <a:cubicBezTo>
                    <a:pt x="1393" y="237"/>
                    <a:pt x="1102" y="0"/>
                    <a:pt x="799" y="0"/>
                  </a:cubicBezTo>
                  <a:close/>
                </a:path>
              </a:pathLst>
            </a:custGeom>
            <a:solidFill>
              <a:srgbClr val="FFDE00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18" name="Google Shape;2018;p66"/>
            <p:cNvSpPr/>
            <p:nvPr/>
          </p:nvSpPr>
          <p:spPr>
            <a:xfrm>
              <a:off x="8951067" y="4558328"/>
              <a:ext cx="44660" cy="38221"/>
            </a:xfrm>
            <a:custGeom>
              <a:avLst/>
              <a:gdLst/>
              <a:ahLst/>
              <a:cxnLst/>
              <a:rect l="l" t="t" r="r" b="b"/>
              <a:pathLst>
                <a:path w="1394" h="1193" extrusionOk="0">
                  <a:moveTo>
                    <a:pt x="799" y="0"/>
                  </a:moveTo>
                  <a:cubicBezTo>
                    <a:pt x="652" y="0"/>
                    <a:pt x="502" y="56"/>
                    <a:pt x="381" y="180"/>
                  </a:cubicBezTo>
                  <a:cubicBezTo>
                    <a:pt x="0" y="550"/>
                    <a:pt x="262" y="1193"/>
                    <a:pt x="798" y="1193"/>
                  </a:cubicBezTo>
                  <a:cubicBezTo>
                    <a:pt x="1120" y="1193"/>
                    <a:pt x="1393" y="919"/>
                    <a:pt x="1393" y="597"/>
                  </a:cubicBezTo>
                  <a:cubicBezTo>
                    <a:pt x="1393" y="237"/>
                    <a:pt x="1102" y="0"/>
                    <a:pt x="799" y="0"/>
                  </a:cubicBezTo>
                  <a:close/>
                </a:path>
              </a:pathLst>
            </a:custGeom>
            <a:solidFill>
              <a:srgbClr val="FFDE00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2019" name="Google Shape;2019;p66"/>
          <p:cNvSpPr/>
          <p:nvPr/>
        </p:nvSpPr>
        <p:spPr>
          <a:xfrm rot="6127299">
            <a:off x="7279994" y="355484"/>
            <a:ext cx="238048" cy="430596"/>
          </a:xfrm>
          <a:prstGeom prst="rtTriangle">
            <a:avLst/>
          </a:prstGeom>
          <a:solidFill>
            <a:srgbClr val="F89829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defTabSz="457200">
              <a:buClr>
                <a:srgbClr val="000000"/>
              </a:buClr>
            </a:pPr>
            <a:endParaRPr sz="4976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020" name="Google Shape;2020;p66"/>
          <p:cNvSpPr/>
          <p:nvPr/>
        </p:nvSpPr>
        <p:spPr>
          <a:xfrm rot="5400000">
            <a:off x="6656298" y="734742"/>
            <a:ext cx="227941" cy="227941"/>
          </a:xfrm>
          <a:prstGeom prst="ellipse">
            <a:avLst/>
          </a:prstGeom>
          <a:noFill/>
          <a:ln w="19050" cap="flat" cmpd="sng">
            <a:solidFill>
              <a:srgbClr val="4CAE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defTabSz="457200">
              <a:buClr>
                <a:srgbClr val="000000"/>
              </a:buClr>
            </a:pPr>
            <a:endParaRPr sz="4976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021" name="Google Shape;2021;p66"/>
          <p:cNvSpPr/>
          <p:nvPr/>
        </p:nvSpPr>
        <p:spPr>
          <a:xfrm>
            <a:off x="8688311" y="748204"/>
            <a:ext cx="200597" cy="201003"/>
          </a:xfrm>
          <a:custGeom>
            <a:avLst/>
            <a:gdLst/>
            <a:ahLst/>
            <a:cxnLst/>
            <a:rect l="l" t="t" r="r" b="b"/>
            <a:pathLst>
              <a:path w="5954" h="5966" extrusionOk="0">
                <a:moveTo>
                  <a:pt x="941" y="0"/>
                </a:moveTo>
                <a:lnTo>
                  <a:pt x="0" y="953"/>
                </a:lnTo>
                <a:lnTo>
                  <a:pt x="2036" y="2988"/>
                </a:lnTo>
                <a:lnTo>
                  <a:pt x="0" y="5013"/>
                </a:lnTo>
                <a:lnTo>
                  <a:pt x="941" y="5965"/>
                </a:lnTo>
                <a:lnTo>
                  <a:pt x="2977" y="3929"/>
                </a:lnTo>
                <a:lnTo>
                  <a:pt x="5013" y="5965"/>
                </a:lnTo>
                <a:lnTo>
                  <a:pt x="5953" y="5013"/>
                </a:lnTo>
                <a:lnTo>
                  <a:pt x="3929" y="2988"/>
                </a:lnTo>
                <a:lnTo>
                  <a:pt x="5953" y="953"/>
                </a:lnTo>
                <a:lnTo>
                  <a:pt x="5013" y="0"/>
                </a:lnTo>
                <a:lnTo>
                  <a:pt x="2977" y="2036"/>
                </a:lnTo>
                <a:lnTo>
                  <a:pt x="941" y="0"/>
                </a:lnTo>
                <a:close/>
              </a:path>
            </a:pathLst>
          </a:custGeom>
          <a:solidFill>
            <a:srgbClr val="4CAE43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defTabSz="457200">
              <a:buClr>
                <a:srgbClr val="000000"/>
              </a:buClr>
            </a:pPr>
            <a:endParaRPr sz="4976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022" name="Google Shape;2022;p66"/>
          <p:cNvSpPr/>
          <p:nvPr/>
        </p:nvSpPr>
        <p:spPr>
          <a:xfrm rot="2700000">
            <a:off x="10734626" y="619564"/>
            <a:ext cx="200603" cy="200951"/>
          </a:xfrm>
          <a:custGeom>
            <a:avLst/>
            <a:gdLst/>
            <a:ahLst/>
            <a:cxnLst/>
            <a:rect l="l" t="t" r="r" b="b"/>
            <a:pathLst>
              <a:path w="5954" h="5966" extrusionOk="0">
                <a:moveTo>
                  <a:pt x="941" y="0"/>
                </a:moveTo>
                <a:lnTo>
                  <a:pt x="0" y="953"/>
                </a:lnTo>
                <a:lnTo>
                  <a:pt x="2036" y="2988"/>
                </a:lnTo>
                <a:lnTo>
                  <a:pt x="0" y="5013"/>
                </a:lnTo>
                <a:lnTo>
                  <a:pt x="941" y="5965"/>
                </a:lnTo>
                <a:lnTo>
                  <a:pt x="2977" y="3929"/>
                </a:lnTo>
                <a:lnTo>
                  <a:pt x="5013" y="5965"/>
                </a:lnTo>
                <a:lnTo>
                  <a:pt x="5953" y="5013"/>
                </a:lnTo>
                <a:lnTo>
                  <a:pt x="3929" y="2988"/>
                </a:lnTo>
                <a:lnTo>
                  <a:pt x="5953" y="953"/>
                </a:lnTo>
                <a:lnTo>
                  <a:pt x="5013" y="0"/>
                </a:lnTo>
                <a:lnTo>
                  <a:pt x="2977" y="2036"/>
                </a:lnTo>
                <a:lnTo>
                  <a:pt x="941" y="0"/>
                </a:lnTo>
                <a:close/>
              </a:path>
            </a:pathLst>
          </a:custGeom>
          <a:solidFill>
            <a:srgbClr val="D80C8C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defTabSz="457200">
              <a:buClr>
                <a:srgbClr val="000000"/>
              </a:buClr>
            </a:pPr>
            <a:endParaRPr sz="4976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2023" name="Google Shape;2023;p66"/>
          <p:cNvGrpSpPr/>
          <p:nvPr/>
        </p:nvGrpSpPr>
        <p:grpSpPr>
          <a:xfrm rot="1846678">
            <a:off x="7615350" y="459227"/>
            <a:ext cx="891075" cy="72031"/>
            <a:chOff x="7586971" y="1240406"/>
            <a:chExt cx="820705" cy="53017"/>
          </a:xfrm>
        </p:grpSpPr>
        <p:sp>
          <p:nvSpPr>
            <p:cNvPr id="2024" name="Google Shape;2024;p66"/>
            <p:cNvSpPr/>
            <p:nvPr/>
          </p:nvSpPr>
          <p:spPr>
            <a:xfrm>
              <a:off x="8345886" y="1240406"/>
              <a:ext cx="61789" cy="53017"/>
            </a:xfrm>
            <a:custGeom>
              <a:avLst/>
              <a:gdLst/>
              <a:ahLst/>
              <a:cxnLst/>
              <a:rect l="l" t="t" r="r" b="b"/>
              <a:pathLst>
                <a:path w="1930" h="1656" extrusionOk="0">
                  <a:moveTo>
                    <a:pt x="833" y="1"/>
                  </a:moveTo>
                  <a:cubicBezTo>
                    <a:pt x="407" y="1"/>
                    <a:pt x="0" y="332"/>
                    <a:pt x="0" y="834"/>
                  </a:cubicBezTo>
                  <a:cubicBezTo>
                    <a:pt x="0" y="1286"/>
                    <a:pt x="369" y="1655"/>
                    <a:pt x="822" y="1655"/>
                  </a:cubicBezTo>
                  <a:cubicBezTo>
                    <a:pt x="1560" y="1655"/>
                    <a:pt x="1929" y="762"/>
                    <a:pt x="1405" y="238"/>
                  </a:cubicBezTo>
                  <a:cubicBezTo>
                    <a:pt x="1237" y="74"/>
                    <a:pt x="1033" y="1"/>
                    <a:pt x="833" y="1"/>
                  </a:cubicBezTo>
                  <a:close/>
                </a:path>
              </a:pathLst>
            </a:custGeom>
            <a:solidFill>
              <a:srgbClr val="0397D6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25" name="Google Shape;2025;p66"/>
            <p:cNvSpPr/>
            <p:nvPr/>
          </p:nvSpPr>
          <p:spPr>
            <a:xfrm>
              <a:off x="8156069" y="1240406"/>
              <a:ext cx="61757" cy="53017"/>
            </a:xfrm>
            <a:custGeom>
              <a:avLst/>
              <a:gdLst/>
              <a:ahLst/>
              <a:cxnLst/>
              <a:rect l="l" t="t" r="r" b="b"/>
              <a:pathLst>
                <a:path w="1929" h="1656" extrusionOk="0">
                  <a:moveTo>
                    <a:pt x="838" y="1"/>
                  </a:moveTo>
                  <a:cubicBezTo>
                    <a:pt x="413" y="1"/>
                    <a:pt x="0" y="332"/>
                    <a:pt x="0" y="834"/>
                  </a:cubicBezTo>
                  <a:cubicBezTo>
                    <a:pt x="0" y="1286"/>
                    <a:pt x="369" y="1655"/>
                    <a:pt x="822" y="1655"/>
                  </a:cubicBezTo>
                  <a:cubicBezTo>
                    <a:pt x="1560" y="1655"/>
                    <a:pt x="1929" y="762"/>
                    <a:pt x="1405" y="238"/>
                  </a:cubicBezTo>
                  <a:cubicBezTo>
                    <a:pt x="1241" y="74"/>
                    <a:pt x="1038" y="1"/>
                    <a:pt x="838" y="1"/>
                  </a:cubicBezTo>
                  <a:close/>
                </a:path>
              </a:pathLst>
            </a:custGeom>
            <a:solidFill>
              <a:srgbClr val="0397D6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26" name="Google Shape;2026;p66"/>
            <p:cNvSpPr/>
            <p:nvPr/>
          </p:nvSpPr>
          <p:spPr>
            <a:xfrm>
              <a:off x="7966221" y="1240406"/>
              <a:ext cx="61789" cy="53017"/>
            </a:xfrm>
            <a:custGeom>
              <a:avLst/>
              <a:gdLst/>
              <a:ahLst/>
              <a:cxnLst/>
              <a:rect l="l" t="t" r="r" b="b"/>
              <a:pathLst>
                <a:path w="1930" h="1656" extrusionOk="0">
                  <a:moveTo>
                    <a:pt x="842" y="1"/>
                  </a:moveTo>
                  <a:cubicBezTo>
                    <a:pt x="413" y="1"/>
                    <a:pt x="1" y="332"/>
                    <a:pt x="1" y="834"/>
                  </a:cubicBezTo>
                  <a:cubicBezTo>
                    <a:pt x="1" y="1286"/>
                    <a:pt x="370" y="1655"/>
                    <a:pt x="834" y="1655"/>
                  </a:cubicBezTo>
                  <a:cubicBezTo>
                    <a:pt x="1560" y="1655"/>
                    <a:pt x="1930" y="762"/>
                    <a:pt x="1418" y="238"/>
                  </a:cubicBezTo>
                  <a:cubicBezTo>
                    <a:pt x="1250" y="74"/>
                    <a:pt x="1044" y="1"/>
                    <a:pt x="842" y="1"/>
                  </a:cubicBezTo>
                  <a:close/>
                </a:path>
              </a:pathLst>
            </a:custGeom>
            <a:solidFill>
              <a:srgbClr val="0397D6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27" name="Google Shape;2027;p66"/>
            <p:cNvSpPr/>
            <p:nvPr/>
          </p:nvSpPr>
          <p:spPr>
            <a:xfrm>
              <a:off x="7776404" y="1240406"/>
              <a:ext cx="62173" cy="53017"/>
            </a:xfrm>
            <a:custGeom>
              <a:avLst/>
              <a:gdLst/>
              <a:ahLst/>
              <a:cxnLst/>
              <a:rect l="l" t="t" r="r" b="b"/>
              <a:pathLst>
                <a:path w="1942" h="1656" extrusionOk="0">
                  <a:moveTo>
                    <a:pt x="842" y="1"/>
                  </a:moveTo>
                  <a:cubicBezTo>
                    <a:pt x="413" y="1"/>
                    <a:pt x="0" y="332"/>
                    <a:pt x="0" y="834"/>
                  </a:cubicBezTo>
                  <a:cubicBezTo>
                    <a:pt x="0" y="1286"/>
                    <a:pt x="370" y="1655"/>
                    <a:pt x="834" y="1655"/>
                  </a:cubicBezTo>
                  <a:cubicBezTo>
                    <a:pt x="1572" y="1655"/>
                    <a:pt x="1941" y="762"/>
                    <a:pt x="1417" y="238"/>
                  </a:cubicBezTo>
                  <a:cubicBezTo>
                    <a:pt x="1249" y="74"/>
                    <a:pt x="1044" y="1"/>
                    <a:pt x="842" y="1"/>
                  </a:cubicBezTo>
                  <a:close/>
                </a:path>
              </a:pathLst>
            </a:custGeom>
            <a:solidFill>
              <a:srgbClr val="0397D6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28" name="Google Shape;2028;p66"/>
            <p:cNvSpPr/>
            <p:nvPr/>
          </p:nvSpPr>
          <p:spPr>
            <a:xfrm>
              <a:off x="7586971" y="1240406"/>
              <a:ext cx="61757" cy="53017"/>
            </a:xfrm>
            <a:custGeom>
              <a:avLst/>
              <a:gdLst/>
              <a:ahLst/>
              <a:cxnLst/>
              <a:rect l="l" t="t" r="r" b="b"/>
              <a:pathLst>
                <a:path w="1929" h="1656" extrusionOk="0">
                  <a:moveTo>
                    <a:pt x="832" y="1"/>
                  </a:moveTo>
                  <a:cubicBezTo>
                    <a:pt x="407" y="1"/>
                    <a:pt x="0" y="332"/>
                    <a:pt x="0" y="834"/>
                  </a:cubicBezTo>
                  <a:cubicBezTo>
                    <a:pt x="0" y="1286"/>
                    <a:pt x="369" y="1655"/>
                    <a:pt x="822" y="1655"/>
                  </a:cubicBezTo>
                  <a:cubicBezTo>
                    <a:pt x="1560" y="1655"/>
                    <a:pt x="1929" y="762"/>
                    <a:pt x="1405" y="238"/>
                  </a:cubicBezTo>
                  <a:cubicBezTo>
                    <a:pt x="1237" y="74"/>
                    <a:pt x="1033" y="1"/>
                    <a:pt x="832" y="1"/>
                  </a:cubicBezTo>
                  <a:close/>
                </a:path>
              </a:pathLst>
            </a:custGeom>
            <a:solidFill>
              <a:srgbClr val="0397D6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2029" name="Google Shape;2029;p66"/>
          <p:cNvSpPr/>
          <p:nvPr/>
        </p:nvSpPr>
        <p:spPr>
          <a:xfrm rot="-8743168" flipH="1">
            <a:off x="9687879" y="280423"/>
            <a:ext cx="228639" cy="228639"/>
          </a:xfrm>
          <a:custGeom>
            <a:avLst/>
            <a:gdLst/>
            <a:ahLst/>
            <a:cxnLst/>
            <a:rect l="l" t="t" r="r" b="b"/>
            <a:pathLst>
              <a:path w="2596" h="2596" extrusionOk="0">
                <a:moveTo>
                  <a:pt x="0" y="0"/>
                </a:moveTo>
                <a:lnTo>
                  <a:pt x="0" y="2596"/>
                </a:lnTo>
                <a:lnTo>
                  <a:pt x="2596" y="2596"/>
                </a:lnTo>
                <a:lnTo>
                  <a:pt x="2596" y="0"/>
                </a:lnTo>
                <a:close/>
              </a:path>
            </a:pathLst>
          </a:custGeom>
          <a:solidFill>
            <a:srgbClr val="883F98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defTabSz="457200">
              <a:buClr>
                <a:srgbClr val="000000"/>
              </a:buClr>
            </a:pPr>
            <a:endParaRPr sz="4976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030" name="Google Shape;2030;p66"/>
          <p:cNvSpPr/>
          <p:nvPr/>
        </p:nvSpPr>
        <p:spPr>
          <a:xfrm rot="-5400000" flipH="1">
            <a:off x="8987474" y="200972"/>
            <a:ext cx="200597" cy="200559"/>
          </a:xfrm>
          <a:custGeom>
            <a:avLst/>
            <a:gdLst/>
            <a:ahLst/>
            <a:cxnLst/>
            <a:rect l="l" t="t" r="r" b="b"/>
            <a:pathLst>
              <a:path w="5954" h="5954" extrusionOk="0">
                <a:moveTo>
                  <a:pt x="941" y="1"/>
                </a:moveTo>
                <a:lnTo>
                  <a:pt x="0" y="953"/>
                </a:lnTo>
                <a:lnTo>
                  <a:pt x="2036" y="2977"/>
                </a:lnTo>
                <a:lnTo>
                  <a:pt x="0" y="5013"/>
                </a:lnTo>
                <a:lnTo>
                  <a:pt x="941" y="5954"/>
                </a:lnTo>
                <a:lnTo>
                  <a:pt x="2977" y="3930"/>
                </a:lnTo>
                <a:lnTo>
                  <a:pt x="5013" y="5954"/>
                </a:lnTo>
                <a:lnTo>
                  <a:pt x="5953" y="5013"/>
                </a:lnTo>
                <a:lnTo>
                  <a:pt x="3929" y="2977"/>
                </a:lnTo>
                <a:lnTo>
                  <a:pt x="5953" y="953"/>
                </a:lnTo>
                <a:lnTo>
                  <a:pt x="5013" y="1"/>
                </a:lnTo>
                <a:lnTo>
                  <a:pt x="2977" y="2037"/>
                </a:lnTo>
                <a:lnTo>
                  <a:pt x="941" y="1"/>
                </a:lnTo>
                <a:close/>
              </a:path>
            </a:pathLst>
          </a:custGeom>
          <a:solidFill>
            <a:srgbClr val="0397D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defTabSz="457200">
              <a:buClr>
                <a:srgbClr val="000000"/>
              </a:buClr>
            </a:pPr>
            <a:endParaRPr sz="4976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031" name="Google Shape;2031;p66"/>
          <p:cNvSpPr/>
          <p:nvPr/>
        </p:nvSpPr>
        <p:spPr>
          <a:xfrm rot="-5400000" flipH="1">
            <a:off x="8233490" y="173622"/>
            <a:ext cx="227941" cy="227941"/>
          </a:xfrm>
          <a:prstGeom prst="ellipse">
            <a:avLst/>
          </a:prstGeom>
          <a:noFill/>
          <a:ln w="19050" cap="flat" cmpd="sng">
            <a:solidFill>
              <a:srgbClr val="FFDE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defTabSz="457200">
              <a:buClr>
                <a:srgbClr val="000000"/>
              </a:buClr>
            </a:pPr>
            <a:endParaRPr sz="4976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032" name="Google Shape;2032;p66"/>
          <p:cNvSpPr/>
          <p:nvPr/>
        </p:nvSpPr>
        <p:spPr>
          <a:xfrm rot="-5400000" flipH="1">
            <a:off x="10591776" y="155010"/>
            <a:ext cx="227941" cy="227941"/>
          </a:xfrm>
          <a:prstGeom prst="ellipse">
            <a:avLst/>
          </a:prstGeom>
          <a:noFill/>
          <a:ln w="19050" cap="flat" cmpd="sng">
            <a:solidFill>
              <a:srgbClr val="F8982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defTabSz="457200">
              <a:buClr>
                <a:srgbClr val="000000"/>
              </a:buClr>
            </a:pPr>
            <a:endParaRPr sz="4976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2033" name="Google Shape;2033;p66"/>
          <p:cNvGrpSpPr/>
          <p:nvPr/>
        </p:nvGrpSpPr>
        <p:grpSpPr>
          <a:xfrm rot="-5400000">
            <a:off x="9115833" y="675552"/>
            <a:ext cx="372744" cy="346315"/>
            <a:chOff x="6672" y="3464315"/>
            <a:chExt cx="279631" cy="259804"/>
          </a:xfrm>
        </p:grpSpPr>
        <p:sp>
          <p:nvSpPr>
            <p:cNvPr id="2034" name="Google Shape;2034;p66"/>
            <p:cNvSpPr/>
            <p:nvPr/>
          </p:nvSpPr>
          <p:spPr>
            <a:xfrm>
              <a:off x="246938" y="3577534"/>
              <a:ext cx="39365" cy="33526"/>
            </a:xfrm>
            <a:custGeom>
              <a:avLst/>
              <a:gdLst/>
              <a:ahLst/>
              <a:cxnLst/>
              <a:rect l="l" t="t" r="r" b="b"/>
              <a:pathLst>
                <a:path w="1227" h="1045" extrusionOk="0">
                  <a:moveTo>
                    <a:pt x="526" y="1"/>
                  </a:moveTo>
                  <a:cubicBezTo>
                    <a:pt x="257" y="1"/>
                    <a:pt x="1" y="206"/>
                    <a:pt x="1" y="520"/>
                  </a:cubicBezTo>
                  <a:cubicBezTo>
                    <a:pt x="1" y="806"/>
                    <a:pt x="239" y="1044"/>
                    <a:pt x="524" y="1044"/>
                  </a:cubicBezTo>
                  <a:cubicBezTo>
                    <a:pt x="989" y="1044"/>
                    <a:pt x="1227" y="484"/>
                    <a:pt x="894" y="151"/>
                  </a:cubicBezTo>
                  <a:cubicBezTo>
                    <a:pt x="786" y="47"/>
                    <a:pt x="655" y="1"/>
                    <a:pt x="526" y="1"/>
                  </a:cubicBezTo>
                  <a:close/>
                </a:path>
              </a:pathLst>
            </a:custGeom>
            <a:solidFill>
              <a:srgbClr val="FFDE00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35" name="Google Shape;2035;p66"/>
            <p:cNvSpPr/>
            <p:nvPr/>
          </p:nvSpPr>
          <p:spPr>
            <a:xfrm>
              <a:off x="126982" y="3577534"/>
              <a:ext cx="39012" cy="33526"/>
            </a:xfrm>
            <a:custGeom>
              <a:avLst/>
              <a:gdLst/>
              <a:ahLst/>
              <a:cxnLst/>
              <a:rect l="l" t="t" r="r" b="b"/>
              <a:pathLst>
                <a:path w="1216" h="1045" extrusionOk="0">
                  <a:moveTo>
                    <a:pt x="527" y="1"/>
                  </a:moveTo>
                  <a:cubicBezTo>
                    <a:pt x="257" y="1"/>
                    <a:pt x="1" y="206"/>
                    <a:pt x="1" y="520"/>
                  </a:cubicBezTo>
                  <a:cubicBezTo>
                    <a:pt x="1" y="806"/>
                    <a:pt x="227" y="1044"/>
                    <a:pt x="525" y="1044"/>
                  </a:cubicBezTo>
                  <a:cubicBezTo>
                    <a:pt x="989" y="1044"/>
                    <a:pt x="1215" y="484"/>
                    <a:pt x="894" y="151"/>
                  </a:cubicBezTo>
                  <a:cubicBezTo>
                    <a:pt x="786" y="47"/>
                    <a:pt x="655" y="1"/>
                    <a:pt x="527" y="1"/>
                  </a:cubicBezTo>
                  <a:close/>
                </a:path>
              </a:pathLst>
            </a:custGeom>
            <a:solidFill>
              <a:srgbClr val="FFDE00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36" name="Google Shape;2036;p66"/>
            <p:cNvSpPr/>
            <p:nvPr/>
          </p:nvSpPr>
          <p:spPr>
            <a:xfrm>
              <a:off x="6672" y="3577374"/>
              <a:ext cx="39365" cy="33687"/>
            </a:xfrm>
            <a:custGeom>
              <a:avLst/>
              <a:gdLst/>
              <a:ahLst/>
              <a:cxnLst/>
              <a:rect l="l" t="t" r="r" b="b"/>
              <a:pathLst>
                <a:path w="1227" h="1050" extrusionOk="0">
                  <a:moveTo>
                    <a:pt x="531" y="0"/>
                  </a:moveTo>
                  <a:cubicBezTo>
                    <a:pt x="262" y="0"/>
                    <a:pt x="1" y="211"/>
                    <a:pt x="1" y="525"/>
                  </a:cubicBezTo>
                  <a:cubicBezTo>
                    <a:pt x="1" y="811"/>
                    <a:pt x="239" y="1049"/>
                    <a:pt x="524" y="1049"/>
                  </a:cubicBezTo>
                  <a:cubicBezTo>
                    <a:pt x="989" y="1049"/>
                    <a:pt x="1227" y="489"/>
                    <a:pt x="893" y="156"/>
                  </a:cubicBezTo>
                  <a:cubicBezTo>
                    <a:pt x="790" y="48"/>
                    <a:pt x="660" y="0"/>
                    <a:pt x="531" y="0"/>
                  </a:cubicBezTo>
                  <a:close/>
                </a:path>
              </a:pathLst>
            </a:custGeom>
            <a:solidFill>
              <a:srgbClr val="FFDE00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37" name="Google Shape;2037;p66"/>
            <p:cNvSpPr/>
            <p:nvPr/>
          </p:nvSpPr>
          <p:spPr>
            <a:xfrm>
              <a:off x="246938" y="3464315"/>
              <a:ext cx="39365" cy="33655"/>
            </a:xfrm>
            <a:custGeom>
              <a:avLst/>
              <a:gdLst/>
              <a:ahLst/>
              <a:cxnLst/>
              <a:rect l="l" t="t" r="r" b="b"/>
              <a:pathLst>
                <a:path w="1227" h="1049" extrusionOk="0">
                  <a:moveTo>
                    <a:pt x="526" y="0"/>
                  </a:moveTo>
                  <a:cubicBezTo>
                    <a:pt x="257" y="0"/>
                    <a:pt x="1" y="211"/>
                    <a:pt x="1" y="525"/>
                  </a:cubicBezTo>
                  <a:cubicBezTo>
                    <a:pt x="1" y="811"/>
                    <a:pt x="239" y="1049"/>
                    <a:pt x="524" y="1049"/>
                  </a:cubicBezTo>
                  <a:cubicBezTo>
                    <a:pt x="989" y="1049"/>
                    <a:pt x="1227" y="489"/>
                    <a:pt x="894" y="156"/>
                  </a:cubicBezTo>
                  <a:cubicBezTo>
                    <a:pt x="786" y="48"/>
                    <a:pt x="654" y="0"/>
                    <a:pt x="526" y="0"/>
                  </a:cubicBezTo>
                  <a:close/>
                </a:path>
              </a:pathLst>
            </a:custGeom>
            <a:solidFill>
              <a:srgbClr val="FFDE00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38" name="Google Shape;2038;p66"/>
            <p:cNvSpPr/>
            <p:nvPr/>
          </p:nvSpPr>
          <p:spPr>
            <a:xfrm>
              <a:off x="126982" y="3464315"/>
              <a:ext cx="39012" cy="33655"/>
            </a:xfrm>
            <a:custGeom>
              <a:avLst/>
              <a:gdLst/>
              <a:ahLst/>
              <a:cxnLst/>
              <a:rect l="l" t="t" r="r" b="b"/>
              <a:pathLst>
                <a:path w="1216" h="1049" extrusionOk="0">
                  <a:moveTo>
                    <a:pt x="523" y="0"/>
                  </a:moveTo>
                  <a:cubicBezTo>
                    <a:pt x="257" y="0"/>
                    <a:pt x="1" y="211"/>
                    <a:pt x="1" y="525"/>
                  </a:cubicBezTo>
                  <a:cubicBezTo>
                    <a:pt x="1" y="811"/>
                    <a:pt x="227" y="1049"/>
                    <a:pt x="525" y="1049"/>
                  </a:cubicBezTo>
                  <a:cubicBezTo>
                    <a:pt x="989" y="1049"/>
                    <a:pt x="1215" y="489"/>
                    <a:pt x="882" y="156"/>
                  </a:cubicBezTo>
                  <a:cubicBezTo>
                    <a:pt x="778" y="48"/>
                    <a:pt x="649" y="0"/>
                    <a:pt x="523" y="0"/>
                  </a:cubicBezTo>
                  <a:close/>
                </a:path>
              </a:pathLst>
            </a:custGeom>
            <a:solidFill>
              <a:srgbClr val="FFDE00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39" name="Google Shape;2039;p66"/>
            <p:cNvSpPr/>
            <p:nvPr/>
          </p:nvSpPr>
          <p:spPr>
            <a:xfrm>
              <a:off x="6672" y="3464315"/>
              <a:ext cx="39365" cy="33655"/>
            </a:xfrm>
            <a:custGeom>
              <a:avLst/>
              <a:gdLst/>
              <a:ahLst/>
              <a:cxnLst/>
              <a:rect l="l" t="t" r="r" b="b"/>
              <a:pathLst>
                <a:path w="1227" h="1049" extrusionOk="0">
                  <a:moveTo>
                    <a:pt x="531" y="0"/>
                  </a:moveTo>
                  <a:cubicBezTo>
                    <a:pt x="262" y="0"/>
                    <a:pt x="1" y="211"/>
                    <a:pt x="1" y="525"/>
                  </a:cubicBezTo>
                  <a:cubicBezTo>
                    <a:pt x="1" y="811"/>
                    <a:pt x="239" y="1049"/>
                    <a:pt x="524" y="1049"/>
                  </a:cubicBezTo>
                  <a:cubicBezTo>
                    <a:pt x="989" y="1049"/>
                    <a:pt x="1227" y="489"/>
                    <a:pt x="893" y="156"/>
                  </a:cubicBezTo>
                  <a:cubicBezTo>
                    <a:pt x="790" y="48"/>
                    <a:pt x="660" y="0"/>
                    <a:pt x="531" y="0"/>
                  </a:cubicBezTo>
                  <a:close/>
                </a:path>
              </a:pathLst>
            </a:custGeom>
            <a:solidFill>
              <a:srgbClr val="FFDE00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40" name="Google Shape;2040;p66"/>
            <p:cNvSpPr/>
            <p:nvPr/>
          </p:nvSpPr>
          <p:spPr>
            <a:xfrm>
              <a:off x="246938" y="3690721"/>
              <a:ext cx="39365" cy="33398"/>
            </a:xfrm>
            <a:custGeom>
              <a:avLst/>
              <a:gdLst/>
              <a:ahLst/>
              <a:cxnLst/>
              <a:rect l="l" t="t" r="r" b="b"/>
              <a:pathLst>
                <a:path w="1227" h="1041" extrusionOk="0">
                  <a:moveTo>
                    <a:pt x="521" y="1"/>
                  </a:moveTo>
                  <a:cubicBezTo>
                    <a:pt x="254" y="1"/>
                    <a:pt x="1" y="208"/>
                    <a:pt x="1" y="528"/>
                  </a:cubicBezTo>
                  <a:cubicBezTo>
                    <a:pt x="1" y="814"/>
                    <a:pt x="239" y="1040"/>
                    <a:pt x="524" y="1040"/>
                  </a:cubicBezTo>
                  <a:cubicBezTo>
                    <a:pt x="989" y="1040"/>
                    <a:pt x="1227" y="481"/>
                    <a:pt x="894" y="159"/>
                  </a:cubicBezTo>
                  <a:cubicBezTo>
                    <a:pt x="784" y="50"/>
                    <a:pt x="651" y="1"/>
                    <a:pt x="521" y="1"/>
                  </a:cubicBezTo>
                  <a:close/>
                </a:path>
              </a:pathLst>
            </a:custGeom>
            <a:solidFill>
              <a:srgbClr val="FFDE00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41" name="Google Shape;2041;p66"/>
            <p:cNvSpPr/>
            <p:nvPr/>
          </p:nvSpPr>
          <p:spPr>
            <a:xfrm>
              <a:off x="126982" y="3690625"/>
              <a:ext cx="39012" cy="33494"/>
            </a:xfrm>
            <a:custGeom>
              <a:avLst/>
              <a:gdLst/>
              <a:ahLst/>
              <a:cxnLst/>
              <a:rect l="l" t="t" r="r" b="b"/>
              <a:pathLst>
                <a:path w="1216" h="1044" extrusionOk="0">
                  <a:moveTo>
                    <a:pt x="525" y="0"/>
                  </a:moveTo>
                  <a:cubicBezTo>
                    <a:pt x="259" y="0"/>
                    <a:pt x="1" y="208"/>
                    <a:pt x="1" y="531"/>
                  </a:cubicBezTo>
                  <a:cubicBezTo>
                    <a:pt x="1" y="817"/>
                    <a:pt x="227" y="1043"/>
                    <a:pt x="525" y="1043"/>
                  </a:cubicBezTo>
                  <a:cubicBezTo>
                    <a:pt x="989" y="1043"/>
                    <a:pt x="1215" y="484"/>
                    <a:pt x="882" y="150"/>
                  </a:cubicBezTo>
                  <a:cubicBezTo>
                    <a:pt x="779" y="47"/>
                    <a:pt x="651" y="0"/>
                    <a:pt x="525" y="0"/>
                  </a:cubicBezTo>
                  <a:close/>
                </a:path>
              </a:pathLst>
            </a:custGeom>
            <a:solidFill>
              <a:srgbClr val="FFDE00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42" name="Google Shape;2042;p66"/>
            <p:cNvSpPr/>
            <p:nvPr/>
          </p:nvSpPr>
          <p:spPr>
            <a:xfrm>
              <a:off x="6672" y="3690625"/>
              <a:ext cx="39365" cy="33494"/>
            </a:xfrm>
            <a:custGeom>
              <a:avLst/>
              <a:gdLst/>
              <a:ahLst/>
              <a:cxnLst/>
              <a:rect l="l" t="t" r="r" b="b"/>
              <a:pathLst>
                <a:path w="1227" h="1044" extrusionOk="0">
                  <a:moveTo>
                    <a:pt x="528" y="0"/>
                  </a:moveTo>
                  <a:cubicBezTo>
                    <a:pt x="258" y="0"/>
                    <a:pt x="1" y="208"/>
                    <a:pt x="1" y="531"/>
                  </a:cubicBezTo>
                  <a:cubicBezTo>
                    <a:pt x="1" y="817"/>
                    <a:pt x="239" y="1043"/>
                    <a:pt x="524" y="1043"/>
                  </a:cubicBezTo>
                  <a:cubicBezTo>
                    <a:pt x="989" y="1043"/>
                    <a:pt x="1227" y="484"/>
                    <a:pt x="893" y="150"/>
                  </a:cubicBezTo>
                  <a:cubicBezTo>
                    <a:pt x="786" y="47"/>
                    <a:pt x="656" y="0"/>
                    <a:pt x="528" y="0"/>
                  </a:cubicBezTo>
                  <a:close/>
                </a:path>
              </a:pathLst>
            </a:custGeom>
            <a:solidFill>
              <a:srgbClr val="FFDE00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2043" name="Google Shape;2043;p66"/>
          <p:cNvSpPr/>
          <p:nvPr/>
        </p:nvSpPr>
        <p:spPr>
          <a:xfrm rot="3733680" flipH="1">
            <a:off x="10088119" y="-119312"/>
            <a:ext cx="237730" cy="430555"/>
          </a:xfrm>
          <a:prstGeom prst="rtTriangle">
            <a:avLst/>
          </a:prstGeom>
          <a:solidFill>
            <a:srgbClr val="0397D6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defTabSz="457200">
              <a:buClr>
                <a:srgbClr val="000000"/>
              </a:buClr>
            </a:pPr>
            <a:endParaRPr sz="4976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2BBDBA6D-9150-4E95-9AEB-59EC22CC5B53}"/>
              </a:ext>
            </a:extLst>
          </p:cNvPr>
          <p:cNvSpPr/>
          <p:nvPr/>
        </p:nvSpPr>
        <p:spPr>
          <a:xfrm>
            <a:off x="5241513" y="1624199"/>
            <a:ext cx="6117461" cy="523290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buClr>
                <a:srgbClr val="000000"/>
              </a:buClr>
            </a:pPr>
            <a:endParaRPr lang="es-SV" sz="4976" kern="0">
              <a:solidFill>
                <a:srgbClr val="F6F6F6"/>
              </a:solidFill>
              <a:latin typeface="Arial"/>
              <a:sym typeface="Arial"/>
            </a:endParaRPr>
          </a:p>
        </p:txBody>
      </p:sp>
      <p:sp>
        <p:nvSpPr>
          <p:cNvPr id="68" name="Google Shape;1217;p35">
            <a:extLst>
              <a:ext uri="{FF2B5EF4-FFF2-40B4-BE49-F238E27FC236}">
                <a16:creationId xmlns:a16="http://schemas.microsoft.com/office/drawing/2014/main" id="{0910DC44-9A81-4AD1-A96E-109FF64B74CD}"/>
              </a:ext>
            </a:extLst>
          </p:cNvPr>
          <p:cNvSpPr txBox="1">
            <a:spLocks/>
          </p:cNvSpPr>
          <p:nvPr/>
        </p:nvSpPr>
        <p:spPr>
          <a:xfrm>
            <a:off x="1447514" y="3788939"/>
            <a:ext cx="9756400" cy="1287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Font typeface="Libre Franklin Thin"/>
              <a:buNone/>
              <a:defRPr sz="18129" b="0" i="0" u="none" strike="noStrike" cap="none">
                <a:solidFill>
                  <a:schemeClr val="lt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Font typeface="Libre Franklin Thin"/>
              <a:buNone/>
              <a:defRPr sz="18129" b="0" i="0" u="none" strike="noStrike" cap="none">
                <a:solidFill>
                  <a:schemeClr val="lt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Font typeface="Libre Franklin Thin"/>
              <a:buNone/>
              <a:defRPr sz="18129" b="0" i="0" u="none" strike="noStrike" cap="none">
                <a:solidFill>
                  <a:schemeClr val="lt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Font typeface="Libre Franklin Thin"/>
              <a:buNone/>
              <a:defRPr sz="18129" b="0" i="0" u="none" strike="noStrike" cap="none">
                <a:solidFill>
                  <a:schemeClr val="lt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Font typeface="Libre Franklin Thin"/>
              <a:buNone/>
              <a:defRPr sz="18129" b="0" i="0" u="none" strike="noStrike" cap="none">
                <a:solidFill>
                  <a:schemeClr val="lt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Font typeface="Libre Franklin Thin"/>
              <a:buNone/>
              <a:defRPr sz="18129" b="0" i="0" u="none" strike="noStrike" cap="none">
                <a:solidFill>
                  <a:schemeClr val="lt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Font typeface="Libre Franklin Thin"/>
              <a:buNone/>
              <a:defRPr sz="18129" b="0" i="0" u="none" strike="noStrike" cap="none">
                <a:solidFill>
                  <a:schemeClr val="lt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Font typeface="Libre Franklin Thin"/>
              <a:buNone/>
              <a:defRPr sz="18129" b="0" i="0" u="none" strike="noStrike" cap="none">
                <a:solidFill>
                  <a:schemeClr val="lt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Font typeface="Libre Franklin Thin"/>
              <a:buNone/>
              <a:defRPr sz="18129" b="0" i="0" u="none" strike="noStrike" cap="none">
                <a:solidFill>
                  <a:schemeClr val="lt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9pPr>
          </a:lstStyle>
          <a:p>
            <a:pPr algn="ctr" defTabSz="457200">
              <a:buClr>
                <a:srgbClr val="F6F6F6"/>
              </a:buClr>
            </a:pPr>
            <a:r>
              <a:rPr lang="es-SV" sz="4900" b="1" kern="0" dirty="0">
                <a:solidFill>
                  <a:srgbClr val="F6F6F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re Franklin" charset="0"/>
              </a:rPr>
              <a:t>ESTADÍSTICAS RELEVANTES</a:t>
            </a:r>
          </a:p>
        </p:txBody>
      </p:sp>
      <p:sp>
        <p:nvSpPr>
          <p:cNvPr id="69" name="Subtítulo 2">
            <a:extLst>
              <a:ext uri="{FF2B5EF4-FFF2-40B4-BE49-F238E27FC236}">
                <a16:creationId xmlns:a16="http://schemas.microsoft.com/office/drawing/2014/main" id="{14991015-BC92-40E4-87D1-85B351CEC8D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618406" y="5176797"/>
            <a:ext cx="5916053" cy="710215"/>
          </a:xfrm>
        </p:spPr>
        <p:txBody>
          <a:bodyPr/>
          <a:lstStyle/>
          <a:p>
            <a:pPr algn="ctr"/>
            <a:r>
              <a:rPr lang="es-MX" sz="535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Abril a Junio 2021</a:t>
            </a:r>
            <a:endParaRPr lang="es-SV" sz="535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4" name="Imagen 73" descr="Un dibujo animado con letras&#10;&#10;Descripción generada automáticamente con confianza baja">
            <a:extLst>
              <a:ext uri="{FF2B5EF4-FFF2-40B4-BE49-F238E27FC236}">
                <a16:creationId xmlns:a16="http://schemas.microsoft.com/office/drawing/2014/main" id="{4EF0F048-DBBC-42DB-819D-972C7BC627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1918" y="1446321"/>
            <a:ext cx="5239024" cy="1397074"/>
          </a:xfrm>
          <a:prstGeom prst="rect">
            <a:avLst/>
          </a:prstGeom>
        </p:spPr>
      </p:pic>
      <p:grpSp>
        <p:nvGrpSpPr>
          <p:cNvPr id="79" name="Google Shape;1969;p66">
            <a:extLst>
              <a:ext uri="{FF2B5EF4-FFF2-40B4-BE49-F238E27FC236}">
                <a16:creationId xmlns:a16="http://schemas.microsoft.com/office/drawing/2014/main" id="{E7124A8A-C659-41B1-A8B8-036D64FD3390}"/>
              </a:ext>
            </a:extLst>
          </p:cNvPr>
          <p:cNvGrpSpPr/>
          <p:nvPr/>
        </p:nvGrpSpPr>
        <p:grpSpPr>
          <a:xfrm>
            <a:off x="11019325" y="5633171"/>
            <a:ext cx="1975639" cy="1975126"/>
            <a:chOff x="3372319" y="4143117"/>
            <a:chExt cx="1482115" cy="1481730"/>
          </a:xfrm>
        </p:grpSpPr>
        <p:sp>
          <p:nvSpPr>
            <p:cNvPr id="80" name="Google Shape;1970;p66">
              <a:extLst>
                <a:ext uri="{FF2B5EF4-FFF2-40B4-BE49-F238E27FC236}">
                  <a16:creationId xmlns:a16="http://schemas.microsoft.com/office/drawing/2014/main" id="{A1D5376C-F6ED-419C-A75C-6D898A88B69A}"/>
                </a:ext>
              </a:extLst>
            </p:cNvPr>
            <p:cNvSpPr/>
            <p:nvPr/>
          </p:nvSpPr>
          <p:spPr>
            <a:xfrm>
              <a:off x="3372319" y="4143117"/>
              <a:ext cx="1482115" cy="1481730"/>
            </a:xfrm>
            <a:custGeom>
              <a:avLst/>
              <a:gdLst/>
              <a:ahLst/>
              <a:cxnLst/>
              <a:rect l="l" t="t" r="r" b="b"/>
              <a:pathLst>
                <a:path w="46197" h="46185" extrusionOk="0">
                  <a:moveTo>
                    <a:pt x="23099" y="191"/>
                  </a:moveTo>
                  <a:cubicBezTo>
                    <a:pt x="35719" y="191"/>
                    <a:pt x="45994" y="10466"/>
                    <a:pt x="45994" y="23087"/>
                  </a:cubicBezTo>
                  <a:cubicBezTo>
                    <a:pt x="45994" y="35719"/>
                    <a:pt x="35719" y="45994"/>
                    <a:pt x="23099" y="45994"/>
                  </a:cubicBezTo>
                  <a:cubicBezTo>
                    <a:pt x="10466" y="45994"/>
                    <a:pt x="203" y="35719"/>
                    <a:pt x="203" y="23087"/>
                  </a:cubicBezTo>
                  <a:cubicBezTo>
                    <a:pt x="203" y="10466"/>
                    <a:pt x="10466" y="191"/>
                    <a:pt x="23099" y="191"/>
                  </a:cubicBezTo>
                  <a:close/>
                  <a:moveTo>
                    <a:pt x="23099" y="0"/>
                  </a:moveTo>
                  <a:cubicBezTo>
                    <a:pt x="10359" y="0"/>
                    <a:pt x="0" y="10359"/>
                    <a:pt x="0" y="23087"/>
                  </a:cubicBezTo>
                  <a:cubicBezTo>
                    <a:pt x="0" y="35826"/>
                    <a:pt x="10359" y="46185"/>
                    <a:pt x="23099" y="46185"/>
                  </a:cubicBezTo>
                  <a:cubicBezTo>
                    <a:pt x="35826" y="46185"/>
                    <a:pt x="46197" y="35826"/>
                    <a:pt x="46197" y="23087"/>
                  </a:cubicBezTo>
                  <a:cubicBezTo>
                    <a:pt x="46197" y="10359"/>
                    <a:pt x="35838" y="0"/>
                    <a:pt x="23099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1" name="Google Shape;1971;p66">
              <a:extLst>
                <a:ext uri="{FF2B5EF4-FFF2-40B4-BE49-F238E27FC236}">
                  <a16:creationId xmlns:a16="http://schemas.microsoft.com/office/drawing/2014/main" id="{FC32F245-55EB-4910-A7FA-83066CB38D54}"/>
                </a:ext>
              </a:extLst>
            </p:cNvPr>
            <p:cNvSpPr/>
            <p:nvPr/>
          </p:nvSpPr>
          <p:spPr>
            <a:xfrm>
              <a:off x="3416240" y="4187038"/>
              <a:ext cx="1394273" cy="1393888"/>
            </a:xfrm>
            <a:custGeom>
              <a:avLst/>
              <a:gdLst/>
              <a:ahLst/>
              <a:cxnLst/>
              <a:rect l="l" t="t" r="r" b="b"/>
              <a:pathLst>
                <a:path w="43459" h="43447" extrusionOk="0">
                  <a:moveTo>
                    <a:pt x="21730" y="191"/>
                  </a:moveTo>
                  <a:cubicBezTo>
                    <a:pt x="33600" y="191"/>
                    <a:pt x="43256" y="9847"/>
                    <a:pt x="43256" y="21718"/>
                  </a:cubicBezTo>
                  <a:cubicBezTo>
                    <a:pt x="43256" y="33600"/>
                    <a:pt x="33600" y="43256"/>
                    <a:pt x="21730" y="43256"/>
                  </a:cubicBezTo>
                  <a:cubicBezTo>
                    <a:pt x="9859" y="43256"/>
                    <a:pt x="203" y="33600"/>
                    <a:pt x="203" y="21718"/>
                  </a:cubicBezTo>
                  <a:cubicBezTo>
                    <a:pt x="203" y="9847"/>
                    <a:pt x="9859" y="191"/>
                    <a:pt x="21730" y="191"/>
                  </a:cubicBezTo>
                  <a:close/>
                  <a:moveTo>
                    <a:pt x="21730" y="1"/>
                  </a:moveTo>
                  <a:cubicBezTo>
                    <a:pt x="9752" y="1"/>
                    <a:pt x="1" y="9740"/>
                    <a:pt x="1" y="21718"/>
                  </a:cubicBezTo>
                  <a:cubicBezTo>
                    <a:pt x="1" y="33707"/>
                    <a:pt x="9752" y="43446"/>
                    <a:pt x="21730" y="43446"/>
                  </a:cubicBezTo>
                  <a:cubicBezTo>
                    <a:pt x="33707" y="43446"/>
                    <a:pt x="43459" y="33707"/>
                    <a:pt x="43459" y="21718"/>
                  </a:cubicBezTo>
                  <a:cubicBezTo>
                    <a:pt x="43459" y="9740"/>
                    <a:pt x="33707" y="1"/>
                    <a:pt x="21730" y="1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2" name="Google Shape;1972;p66">
              <a:extLst>
                <a:ext uri="{FF2B5EF4-FFF2-40B4-BE49-F238E27FC236}">
                  <a16:creationId xmlns:a16="http://schemas.microsoft.com/office/drawing/2014/main" id="{30C22D7B-FC26-4EBC-859A-A041293CEF95}"/>
                </a:ext>
              </a:extLst>
            </p:cNvPr>
            <p:cNvSpPr/>
            <p:nvPr/>
          </p:nvSpPr>
          <p:spPr>
            <a:xfrm>
              <a:off x="3460161" y="4230959"/>
              <a:ext cx="1306431" cy="1306046"/>
            </a:xfrm>
            <a:custGeom>
              <a:avLst/>
              <a:gdLst/>
              <a:ahLst/>
              <a:cxnLst/>
              <a:rect l="l" t="t" r="r" b="b"/>
              <a:pathLst>
                <a:path w="40721" h="40709" extrusionOk="0">
                  <a:moveTo>
                    <a:pt x="20361" y="191"/>
                  </a:moveTo>
                  <a:cubicBezTo>
                    <a:pt x="31481" y="191"/>
                    <a:pt x="40518" y="9240"/>
                    <a:pt x="40518" y="20361"/>
                  </a:cubicBezTo>
                  <a:cubicBezTo>
                    <a:pt x="40518" y="31469"/>
                    <a:pt x="31481" y="40518"/>
                    <a:pt x="20361" y="40518"/>
                  </a:cubicBezTo>
                  <a:cubicBezTo>
                    <a:pt x="9240" y="40518"/>
                    <a:pt x="203" y="31469"/>
                    <a:pt x="203" y="20361"/>
                  </a:cubicBezTo>
                  <a:cubicBezTo>
                    <a:pt x="203" y="9240"/>
                    <a:pt x="9240" y="191"/>
                    <a:pt x="20361" y="191"/>
                  </a:cubicBezTo>
                  <a:close/>
                  <a:moveTo>
                    <a:pt x="20361" y="1"/>
                  </a:moveTo>
                  <a:cubicBezTo>
                    <a:pt x="9133" y="1"/>
                    <a:pt x="1" y="9121"/>
                    <a:pt x="1" y="20349"/>
                  </a:cubicBezTo>
                  <a:cubicBezTo>
                    <a:pt x="1" y="31576"/>
                    <a:pt x="9133" y="40708"/>
                    <a:pt x="20361" y="40708"/>
                  </a:cubicBezTo>
                  <a:cubicBezTo>
                    <a:pt x="31588" y="40708"/>
                    <a:pt x="40720" y="31576"/>
                    <a:pt x="40720" y="20349"/>
                  </a:cubicBezTo>
                  <a:cubicBezTo>
                    <a:pt x="40720" y="9133"/>
                    <a:pt x="31588" y="1"/>
                    <a:pt x="20361" y="1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3" name="Google Shape;1973;p66">
              <a:extLst>
                <a:ext uri="{FF2B5EF4-FFF2-40B4-BE49-F238E27FC236}">
                  <a16:creationId xmlns:a16="http://schemas.microsoft.com/office/drawing/2014/main" id="{DF39091F-B767-4415-B7B4-D3E84379ABAB}"/>
                </a:ext>
              </a:extLst>
            </p:cNvPr>
            <p:cNvSpPr/>
            <p:nvPr/>
          </p:nvSpPr>
          <p:spPr>
            <a:xfrm>
              <a:off x="3455958" y="4274751"/>
              <a:ext cx="1266713" cy="1218686"/>
            </a:xfrm>
            <a:custGeom>
              <a:avLst/>
              <a:gdLst/>
              <a:ahLst/>
              <a:cxnLst/>
              <a:rect l="l" t="t" r="r" b="b"/>
              <a:pathLst>
                <a:path w="39483" h="37986" extrusionOk="0">
                  <a:moveTo>
                    <a:pt x="20492" y="196"/>
                  </a:moveTo>
                  <a:cubicBezTo>
                    <a:pt x="30862" y="208"/>
                    <a:pt x="39268" y="8613"/>
                    <a:pt x="39280" y="18984"/>
                  </a:cubicBezTo>
                  <a:cubicBezTo>
                    <a:pt x="39280" y="26592"/>
                    <a:pt x="34708" y="33438"/>
                    <a:pt x="27683" y="36355"/>
                  </a:cubicBezTo>
                  <a:cubicBezTo>
                    <a:pt x="25358" y="37316"/>
                    <a:pt x="22916" y="37784"/>
                    <a:pt x="20496" y="37784"/>
                  </a:cubicBezTo>
                  <a:cubicBezTo>
                    <a:pt x="15604" y="37784"/>
                    <a:pt x="10797" y="35875"/>
                    <a:pt x="7204" y="32283"/>
                  </a:cubicBezTo>
                  <a:cubicBezTo>
                    <a:pt x="1823" y="26901"/>
                    <a:pt x="215" y="18817"/>
                    <a:pt x="3132" y="11792"/>
                  </a:cubicBezTo>
                  <a:cubicBezTo>
                    <a:pt x="6037" y="4779"/>
                    <a:pt x="12884" y="196"/>
                    <a:pt x="20492" y="196"/>
                  </a:cubicBezTo>
                  <a:close/>
                  <a:moveTo>
                    <a:pt x="20497" y="0"/>
                  </a:moveTo>
                  <a:cubicBezTo>
                    <a:pt x="15553" y="0"/>
                    <a:pt x="10694" y="1932"/>
                    <a:pt x="7061" y="5565"/>
                  </a:cubicBezTo>
                  <a:cubicBezTo>
                    <a:pt x="1632" y="10995"/>
                    <a:pt x="1" y="19162"/>
                    <a:pt x="2942" y="26258"/>
                  </a:cubicBezTo>
                  <a:cubicBezTo>
                    <a:pt x="5883" y="33354"/>
                    <a:pt x="12812" y="37986"/>
                    <a:pt x="20492" y="37986"/>
                  </a:cubicBezTo>
                  <a:cubicBezTo>
                    <a:pt x="30969" y="37962"/>
                    <a:pt x="39470" y="29473"/>
                    <a:pt x="39482" y="18996"/>
                  </a:cubicBezTo>
                  <a:cubicBezTo>
                    <a:pt x="39482" y="11304"/>
                    <a:pt x="34851" y="4387"/>
                    <a:pt x="27754" y="1446"/>
                  </a:cubicBezTo>
                  <a:cubicBezTo>
                    <a:pt x="25406" y="473"/>
                    <a:pt x="22941" y="0"/>
                    <a:pt x="20497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4" name="Google Shape;1974;p66">
              <a:extLst>
                <a:ext uri="{FF2B5EF4-FFF2-40B4-BE49-F238E27FC236}">
                  <a16:creationId xmlns:a16="http://schemas.microsoft.com/office/drawing/2014/main" id="{F1AC73EA-32D6-4176-9994-A2FCD2E071A5}"/>
                </a:ext>
              </a:extLst>
            </p:cNvPr>
            <p:cNvSpPr/>
            <p:nvPr/>
          </p:nvSpPr>
          <p:spPr>
            <a:xfrm>
              <a:off x="3503344" y="4318608"/>
              <a:ext cx="1175374" cy="1130908"/>
            </a:xfrm>
            <a:custGeom>
              <a:avLst/>
              <a:gdLst/>
              <a:ahLst/>
              <a:cxnLst/>
              <a:rect l="l" t="t" r="r" b="b"/>
              <a:pathLst>
                <a:path w="36636" h="35250" extrusionOk="0">
                  <a:moveTo>
                    <a:pt x="19015" y="198"/>
                  </a:moveTo>
                  <a:cubicBezTo>
                    <a:pt x="28635" y="210"/>
                    <a:pt x="36433" y="8008"/>
                    <a:pt x="36433" y="17617"/>
                  </a:cubicBezTo>
                  <a:cubicBezTo>
                    <a:pt x="36433" y="24665"/>
                    <a:pt x="32195" y="31023"/>
                    <a:pt x="25682" y="33726"/>
                  </a:cubicBezTo>
                  <a:cubicBezTo>
                    <a:pt x="23528" y="34616"/>
                    <a:pt x="21266" y="35049"/>
                    <a:pt x="19024" y="35049"/>
                  </a:cubicBezTo>
                  <a:cubicBezTo>
                    <a:pt x="14488" y="35049"/>
                    <a:pt x="10030" y="33278"/>
                    <a:pt x="6692" y="29940"/>
                  </a:cubicBezTo>
                  <a:cubicBezTo>
                    <a:pt x="1703" y="24963"/>
                    <a:pt x="215" y="17462"/>
                    <a:pt x="2917" y="10949"/>
                  </a:cubicBezTo>
                  <a:cubicBezTo>
                    <a:pt x="5608" y="4436"/>
                    <a:pt x="11966" y="198"/>
                    <a:pt x="19015" y="198"/>
                  </a:cubicBezTo>
                  <a:close/>
                  <a:moveTo>
                    <a:pt x="19021" y="1"/>
                  </a:moveTo>
                  <a:cubicBezTo>
                    <a:pt x="14435" y="1"/>
                    <a:pt x="9927" y="1793"/>
                    <a:pt x="6549" y="5163"/>
                  </a:cubicBezTo>
                  <a:cubicBezTo>
                    <a:pt x="1512" y="10199"/>
                    <a:pt x="0" y="17783"/>
                    <a:pt x="2727" y="24367"/>
                  </a:cubicBezTo>
                  <a:cubicBezTo>
                    <a:pt x="5465" y="30952"/>
                    <a:pt x="11883" y="35250"/>
                    <a:pt x="19015" y="35250"/>
                  </a:cubicBezTo>
                  <a:cubicBezTo>
                    <a:pt x="28742" y="35238"/>
                    <a:pt x="36624" y="27356"/>
                    <a:pt x="36636" y="17617"/>
                  </a:cubicBezTo>
                  <a:cubicBezTo>
                    <a:pt x="36636" y="10497"/>
                    <a:pt x="32338" y="4067"/>
                    <a:pt x="25754" y="1341"/>
                  </a:cubicBezTo>
                  <a:cubicBezTo>
                    <a:pt x="23575" y="439"/>
                    <a:pt x="21289" y="1"/>
                    <a:pt x="19021" y="1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5" name="Google Shape;1975;p66">
              <a:extLst>
                <a:ext uri="{FF2B5EF4-FFF2-40B4-BE49-F238E27FC236}">
                  <a16:creationId xmlns:a16="http://schemas.microsoft.com/office/drawing/2014/main" id="{03E90511-9DEB-4405-A514-E828832453F9}"/>
                </a:ext>
              </a:extLst>
            </p:cNvPr>
            <p:cNvSpPr/>
            <p:nvPr/>
          </p:nvSpPr>
          <p:spPr>
            <a:xfrm>
              <a:off x="3550698" y="4362497"/>
              <a:ext cx="1084100" cy="1043098"/>
            </a:xfrm>
            <a:custGeom>
              <a:avLst/>
              <a:gdLst/>
              <a:ahLst/>
              <a:cxnLst/>
              <a:rect l="l" t="t" r="r" b="b"/>
              <a:pathLst>
                <a:path w="33791" h="32513" extrusionOk="0">
                  <a:moveTo>
                    <a:pt x="17539" y="199"/>
                  </a:moveTo>
                  <a:cubicBezTo>
                    <a:pt x="26397" y="211"/>
                    <a:pt x="33588" y="7390"/>
                    <a:pt x="33588" y="16249"/>
                  </a:cubicBezTo>
                  <a:cubicBezTo>
                    <a:pt x="33588" y="22749"/>
                    <a:pt x="29683" y="28607"/>
                    <a:pt x="23682" y="31084"/>
                  </a:cubicBezTo>
                  <a:cubicBezTo>
                    <a:pt x="21693" y="31909"/>
                    <a:pt x="19604" y="32310"/>
                    <a:pt x="17533" y="32310"/>
                  </a:cubicBezTo>
                  <a:cubicBezTo>
                    <a:pt x="13357" y="32310"/>
                    <a:pt x="9252" y="30679"/>
                    <a:pt x="6180" y="27607"/>
                  </a:cubicBezTo>
                  <a:cubicBezTo>
                    <a:pt x="1596" y="23011"/>
                    <a:pt x="215" y="16106"/>
                    <a:pt x="2703" y="10105"/>
                  </a:cubicBezTo>
                  <a:cubicBezTo>
                    <a:pt x="5192" y="4104"/>
                    <a:pt x="11038" y="199"/>
                    <a:pt x="17539" y="199"/>
                  </a:cubicBezTo>
                  <a:close/>
                  <a:moveTo>
                    <a:pt x="17544" y="0"/>
                  </a:moveTo>
                  <a:cubicBezTo>
                    <a:pt x="13314" y="0"/>
                    <a:pt x="9156" y="1652"/>
                    <a:pt x="6049" y="4759"/>
                  </a:cubicBezTo>
                  <a:cubicBezTo>
                    <a:pt x="1394" y="9414"/>
                    <a:pt x="1" y="16403"/>
                    <a:pt x="2525" y="22476"/>
                  </a:cubicBezTo>
                  <a:cubicBezTo>
                    <a:pt x="5037" y="28548"/>
                    <a:pt x="10966" y="32513"/>
                    <a:pt x="17539" y="32513"/>
                  </a:cubicBezTo>
                  <a:cubicBezTo>
                    <a:pt x="26516" y="32501"/>
                    <a:pt x="33779" y="25226"/>
                    <a:pt x="33791" y="16249"/>
                  </a:cubicBezTo>
                  <a:cubicBezTo>
                    <a:pt x="33791" y="9676"/>
                    <a:pt x="29826" y="3747"/>
                    <a:pt x="23754" y="1235"/>
                  </a:cubicBezTo>
                  <a:cubicBezTo>
                    <a:pt x="21745" y="404"/>
                    <a:pt x="19636" y="0"/>
                    <a:pt x="17544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6" name="Google Shape;1976;p66">
              <a:extLst>
                <a:ext uri="{FF2B5EF4-FFF2-40B4-BE49-F238E27FC236}">
                  <a16:creationId xmlns:a16="http://schemas.microsoft.com/office/drawing/2014/main" id="{95B0C0E9-E2F9-4082-A108-E90513A91D38}"/>
                </a:ext>
              </a:extLst>
            </p:cNvPr>
            <p:cNvSpPr/>
            <p:nvPr/>
          </p:nvSpPr>
          <p:spPr>
            <a:xfrm>
              <a:off x="3598084" y="4406354"/>
              <a:ext cx="992793" cy="955321"/>
            </a:xfrm>
            <a:custGeom>
              <a:avLst/>
              <a:gdLst/>
              <a:ahLst/>
              <a:cxnLst/>
              <a:rect l="l" t="t" r="r" b="b"/>
              <a:pathLst>
                <a:path w="30945" h="29777" extrusionOk="0">
                  <a:moveTo>
                    <a:pt x="16062" y="201"/>
                  </a:moveTo>
                  <a:cubicBezTo>
                    <a:pt x="24170" y="213"/>
                    <a:pt x="30742" y="6773"/>
                    <a:pt x="30754" y="14894"/>
                  </a:cubicBezTo>
                  <a:cubicBezTo>
                    <a:pt x="30754" y="20835"/>
                    <a:pt x="27170" y="26181"/>
                    <a:pt x="21681" y="28455"/>
                  </a:cubicBezTo>
                  <a:cubicBezTo>
                    <a:pt x="19862" y="29209"/>
                    <a:pt x="17950" y="29575"/>
                    <a:pt x="16055" y="29575"/>
                  </a:cubicBezTo>
                  <a:cubicBezTo>
                    <a:pt x="12235" y="29575"/>
                    <a:pt x="8481" y="28085"/>
                    <a:pt x="5679" y="25276"/>
                  </a:cubicBezTo>
                  <a:cubicBezTo>
                    <a:pt x="1476" y="21073"/>
                    <a:pt x="214" y="14751"/>
                    <a:pt x="2488" y="9262"/>
                  </a:cubicBezTo>
                  <a:cubicBezTo>
                    <a:pt x="4763" y="3773"/>
                    <a:pt x="10120" y="201"/>
                    <a:pt x="16062" y="201"/>
                  </a:cubicBezTo>
                  <a:close/>
                  <a:moveTo>
                    <a:pt x="16066" y="1"/>
                  </a:moveTo>
                  <a:cubicBezTo>
                    <a:pt x="12191" y="1"/>
                    <a:pt x="8381" y="1512"/>
                    <a:pt x="5536" y="4357"/>
                  </a:cubicBezTo>
                  <a:cubicBezTo>
                    <a:pt x="1274" y="8619"/>
                    <a:pt x="0" y="15024"/>
                    <a:pt x="2310" y="20585"/>
                  </a:cubicBezTo>
                  <a:cubicBezTo>
                    <a:pt x="4608" y="26145"/>
                    <a:pt x="10037" y="29776"/>
                    <a:pt x="16062" y="29776"/>
                  </a:cubicBezTo>
                  <a:cubicBezTo>
                    <a:pt x="24277" y="29764"/>
                    <a:pt x="30933" y="23109"/>
                    <a:pt x="30944" y="14882"/>
                  </a:cubicBezTo>
                  <a:cubicBezTo>
                    <a:pt x="30944" y="8869"/>
                    <a:pt x="27325" y="3440"/>
                    <a:pt x="21753" y="1130"/>
                  </a:cubicBezTo>
                  <a:cubicBezTo>
                    <a:pt x="19914" y="370"/>
                    <a:pt x="17982" y="1"/>
                    <a:pt x="16066" y="1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7" name="Google Shape;1977;p66">
              <a:extLst>
                <a:ext uri="{FF2B5EF4-FFF2-40B4-BE49-F238E27FC236}">
                  <a16:creationId xmlns:a16="http://schemas.microsoft.com/office/drawing/2014/main" id="{E17D2918-227E-49D6-BE5C-2B6A08C54851}"/>
                </a:ext>
              </a:extLst>
            </p:cNvPr>
            <p:cNvSpPr/>
            <p:nvPr/>
          </p:nvSpPr>
          <p:spPr>
            <a:xfrm>
              <a:off x="3645437" y="4450339"/>
              <a:ext cx="901518" cy="867415"/>
            </a:xfrm>
            <a:custGeom>
              <a:avLst/>
              <a:gdLst/>
              <a:ahLst/>
              <a:cxnLst/>
              <a:rect l="l" t="t" r="r" b="b"/>
              <a:pathLst>
                <a:path w="28100" h="27037" extrusionOk="0">
                  <a:moveTo>
                    <a:pt x="14586" y="199"/>
                  </a:moveTo>
                  <a:cubicBezTo>
                    <a:pt x="21944" y="199"/>
                    <a:pt x="27897" y="6164"/>
                    <a:pt x="27909" y="13523"/>
                  </a:cubicBezTo>
                  <a:cubicBezTo>
                    <a:pt x="27909" y="18904"/>
                    <a:pt x="24658" y="23762"/>
                    <a:pt x="19681" y="25822"/>
                  </a:cubicBezTo>
                  <a:cubicBezTo>
                    <a:pt x="18031" y="26505"/>
                    <a:pt x="16299" y="26837"/>
                    <a:pt x="14581" y="26837"/>
                  </a:cubicBezTo>
                  <a:cubicBezTo>
                    <a:pt x="11118" y="26837"/>
                    <a:pt x="7714" y="25487"/>
                    <a:pt x="5168" y="22940"/>
                  </a:cubicBezTo>
                  <a:cubicBezTo>
                    <a:pt x="1358" y="19130"/>
                    <a:pt x="215" y="13392"/>
                    <a:pt x="2275" y="8415"/>
                  </a:cubicBezTo>
                  <a:cubicBezTo>
                    <a:pt x="4334" y="3438"/>
                    <a:pt x="9192" y="199"/>
                    <a:pt x="14586" y="199"/>
                  </a:cubicBezTo>
                  <a:close/>
                  <a:moveTo>
                    <a:pt x="14581" y="1"/>
                  </a:moveTo>
                  <a:cubicBezTo>
                    <a:pt x="11067" y="1"/>
                    <a:pt x="7612" y="1375"/>
                    <a:pt x="5025" y="3962"/>
                  </a:cubicBezTo>
                  <a:cubicBezTo>
                    <a:pt x="1155" y="7819"/>
                    <a:pt x="0" y="13642"/>
                    <a:pt x="2096" y="18690"/>
                  </a:cubicBezTo>
                  <a:cubicBezTo>
                    <a:pt x="4191" y="23738"/>
                    <a:pt x="9121" y="27036"/>
                    <a:pt x="14586" y="27036"/>
                  </a:cubicBezTo>
                  <a:cubicBezTo>
                    <a:pt x="22051" y="27024"/>
                    <a:pt x="28099" y="20976"/>
                    <a:pt x="28099" y="13523"/>
                  </a:cubicBezTo>
                  <a:cubicBezTo>
                    <a:pt x="28099" y="8046"/>
                    <a:pt x="24813" y="3116"/>
                    <a:pt x="19753" y="1033"/>
                  </a:cubicBezTo>
                  <a:cubicBezTo>
                    <a:pt x="18080" y="338"/>
                    <a:pt x="16323" y="1"/>
                    <a:pt x="14581" y="1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8" name="Google Shape;1978;p66">
              <a:extLst>
                <a:ext uri="{FF2B5EF4-FFF2-40B4-BE49-F238E27FC236}">
                  <a16:creationId xmlns:a16="http://schemas.microsoft.com/office/drawing/2014/main" id="{1021FD74-723C-4E98-8760-7FD3034453F2}"/>
                </a:ext>
              </a:extLst>
            </p:cNvPr>
            <p:cNvSpPr/>
            <p:nvPr/>
          </p:nvSpPr>
          <p:spPr>
            <a:xfrm>
              <a:off x="3692791" y="4494228"/>
              <a:ext cx="810211" cy="779573"/>
            </a:xfrm>
            <a:custGeom>
              <a:avLst/>
              <a:gdLst/>
              <a:ahLst/>
              <a:cxnLst/>
              <a:rect l="l" t="t" r="r" b="b"/>
              <a:pathLst>
                <a:path w="25254" h="24299" extrusionOk="0">
                  <a:moveTo>
                    <a:pt x="13110" y="201"/>
                  </a:moveTo>
                  <a:cubicBezTo>
                    <a:pt x="19706" y="201"/>
                    <a:pt x="25052" y="5547"/>
                    <a:pt x="25063" y="12155"/>
                  </a:cubicBezTo>
                  <a:cubicBezTo>
                    <a:pt x="25063" y="16988"/>
                    <a:pt x="22146" y="21346"/>
                    <a:pt x="17682" y="23192"/>
                  </a:cubicBezTo>
                  <a:cubicBezTo>
                    <a:pt x="16202" y="23803"/>
                    <a:pt x="14648" y="24101"/>
                    <a:pt x="13107" y="24101"/>
                  </a:cubicBezTo>
                  <a:cubicBezTo>
                    <a:pt x="9997" y="24101"/>
                    <a:pt x="6941" y="22889"/>
                    <a:pt x="4656" y="20596"/>
                  </a:cubicBezTo>
                  <a:cubicBezTo>
                    <a:pt x="1239" y="17179"/>
                    <a:pt x="215" y="12035"/>
                    <a:pt x="2061" y="7571"/>
                  </a:cubicBezTo>
                  <a:cubicBezTo>
                    <a:pt x="3918" y="3106"/>
                    <a:pt x="8276" y="201"/>
                    <a:pt x="13110" y="201"/>
                  </a:cubicBezTo>
                  <a:close/>
                  <a:moveTo>
                    <a:pt x="13108" y="0"/>
                  </a:moveTo>
                  <a:cubicBezTo>
                    <a:pt x="9944" y="0"/>
                    <a:pt x="6838" y="1234"/>
                    <a:pt x="4513" y="3558"/>
                  </a:cubicBezTo>
                  <a:cubicBezTo>
                    <a:pt x="1049" y="7035"/>
                    <a:pt x="1" y="12262"/>
                    <a:pt x="1882" y="16798"/>
                  </a:cubicBezTo>
                  <a:cubicBezTo>
                    <a:pt x="3763" y="21334"/>
                    <a:pt x="8192" y="24299"/>
                    <a:pt x="13110" y="24299"/>
                  </a:cubicBezTo>
                  <a:cubicBezTo>
                    <a:pt x="19813" y="24287"/>
                    <a:pt x="25254" y="18858"/>
                    <a:pt x="25254" y="12155"/>
                  </a:cubicBezTo>
                  <a:cubicBezTo>
                    <a:pt x="25254" y="7237"/>
                    <a:pt x="22301" y="2808"/>
                    <a:pt x="17765" y="927"/>
                  </a:cubicBezTo>
                  <a:cubicBezTo>
                    <a:pt x="16258" y="304"/>
                    <a:pt x="14676" y="0"/>
                    <a:pt x="13108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0" name="Google Shape;1979;p66">
              <a:extLst>
                <a:ext uri="{FF2B5EF4-FFF2-40B4-BE49-F238E27FC236}">
                  <a16:creationId xmlns:a16="http://schemas.microsoft.com/office/drawing/2014/main" id="{E127EA14-281B-4439-A8F9-4776327DE54D}"/>
                </a:ext>
              </a:extLst>
            </p:cNvPr>
            <p:cNvSpPr/>
            <p:nvPr/>
          </p:nvSpPr>
          <p:spPr>
            <a:xfrm>
              <a:off x="3740177" y="4538084"/>
              <a:ext cx="719290" cy="691795"/>
            </a:xfrm>
            <a:custGeom>
              <a:avLst/>
              <a:gdLst/>
              <a:ahLst/>
              <a:cxnLst/>
              <a:rect l="l" t="t" r="r" b="b"/>
              <a:pathLst>
                <a:path w="22420" h="21563" extrusionOk="0">
                  <a:moveTo>
                    <a:pt x="11633" y="191"/>
                  </a:moveTo>
                  <a:cubicBezTo>
                    <a:pt x="17479" y="203"/>
                    <a:pt x="22205" y="4942"/>
                    <a:pt x="22217" y="10776"/>
                  </a:cubicBezTo>
                  <a:cubicBezTo>
                    <a:pt x="22217" y="15062"/>
                    <a:pt x="19634" y="18919"/>
                    <a:pt x="15681" y="20563"/>
                  </a:cubicBezTo>
                  <a:cubicBezTo>
                    <a:pt x="14374" y="21102"/>
                    <a:pt x="13002" y="21364"/>
                    <a:pt x="11642" y="21364"/>
                  </a:cubicBezTo>
                  <a:cubicBezTo>
                    <a:pt x="8886" y="21364"/>
                    <a:pt x="6176" y="20289"/>
                    <a:pt x="4144" y="18265"/>
                  </a:cubicBezTo>
                  <a:cubicBezTo>
                    <a:pt x="1119" y="15240"/>
                    <a:pt x="215" y="10692"/>
                    <a:pt x="1858" y="6728"/>
                  </a:cubicBezTo>
                  <a:cubicBezTo>
                    <a:pt x="3489" y="2775"/>
                    <a:pt x="7346" y="191"/>
                    <a:pt x="11633" y="191"/>
                  </a:cubicBezTo>
                  <a:close/>
                  <a:moveTo>
                    <a:pt x="11626" y="1"/>
                  </a:moveTo>
                  <a:cubicBezTo>
                    <a:pt x="8821" y="1"/>
                    <a:pt x="6062" y="1094"/>
                    <a:pt x="4001" y="3156"/>
                  </a:cubicBezTo>
                  <a:cubicBezTo>
                    <a:pt x="917" y="6239"/>
                    <a:pt x="0" y="10883"/>
                    <a:pt x="1667" y="14907"/>
                  </a:cubicBezTo>
                  <a:cubicBezTo>
                    <a:pt x="3334" y="18943"/>
                    <a:pt x="7275" y="21563"/>
                    <a:pt x="11633" y="21563"/>
                  </a:cubicBezTo>
                  <a:cubicBezTo>
                    <a:pt x="17586" y="21563"/>
                    <a:pt x="22408" y="16729"/>
                    <a:pt x="22420" y="10788"/>
                  </a:cubicBezTo>
                  <a:cubicBezTo>
                    <a:pt x="22420" y="6418"/>
                    <a:pt x="19788" y="2489"/>
                    <a:pt x="15752" y="822"/>
                  </a:cubicBezTo>
                  <a:cubicBezTo>
                    <a:pt x="14418" y="270"/>
                    <a:pt x="13017" y="1"/>
                    <a:pt x="11626" y="1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1" name="Google Shape;1980;p66">
              <a:extLst>
                <a:ext uri="{FF2B5EF4-FFF2-40B4-BE49-F238E27FC236}">
                  <a16:creationId xmlns:a16="http://schemas.microsoft.com/office/drawing/2014/main" id="{16CC3EE8-D74A-41F6-B526-1BD0C7E1D07C}"/>
                </a:ext>
              </a:extLst>
            </p:cNvPr>
            <p:cNvSpPr/>
            <p:nvPr/>
          </p:nvSpPr>
          <p:spPr>
            <a:xfrm>
              <a:off x="3787531" y="4581973"/>
              <a:ext cx="628015" cy="603985"/>
            </a:xfrm>
            <a:custGeom>
              <a:avLst/>
              <a:gdLst/>
              <a:ahLst/>
              <a:cxnLst/>
              <a:rect l="l" t="t" r="r" b="b"/>
              <a:pathLst>
                <a:path w="19575" h="18826" extrusionOk="0">
                  <a:moveTo>
                    <a:pt x="10157" y="192"/>
                  </a:moveTo>
                  <a:cubicBezTo>
                    <a:pt x="15241" y="204"/>
                    <a:pt x="19372" y="4324"/>
                    <a:pt x="19372" y="9408"/>
                  </a:cubicBezTo>
                  <a:cubicBezTo>
                    <a:pt x="19372" y="13146"/>
                    <a:pt x="17122" y="16504"/>
                    <a:pt x="13681" y="17932"/>
                  </a:cubicBezTo>
                  <a:cubicBezTo>
                    <a:pt x="12544" y="18405"/>
                    <a:pt x="11349" y="18634"/>
                    <a:pt x="10164" y="18634"/>
                  </a:cubicBezTo>
                  <a:cubicBezTo>
                    <a:pt x="7764" y="18634"/>
                    <a:pt x="5402" y="17694"/>
                    <a:pt x="3632" y="15932"/>
                  </a:cubicBezTo>
                  <a:cubicBezTo>
                    <a:pt x="1001" y="13289"/>
                    <a:pt x="215" y="9336"/>
                    <a:pt x="1644" y="5883"/>
                  </a:cubicBezTo>
                  <a:cubicBezTo>
                    <a:pt x="3060" y="2442"/>
                    <a:pt x="6430" y="192"/>
                    <a:pt x="10157" y="192"/>
                  </a:cubicBezTo>
                  <a:close/>
                  <a:moveTo>
                    <a:pt x="10152" y="0"/>
                  </a:moveTo>
                  <a:cubicBezTo>
                    <a:pt x="7705" y="0"/>
                    <a:pt x="5300" y="953"/>
                    <a:pt x="3501" y="2752"/>
                  </a:cubicBezTo>
                  <a:cubicBezTo>
                    <a:pt x="810" y="5455"/>
                    <a:pt x="1" y="9503"/>
                    <a:pt x="1453" y="13015"/>
                  </a:cubicBezTo>
                  <a:cubicBezTo>
                    <a:pt x="2918" y="16539"/>
                    <a:pt x="6347" y="18825"/>
                    <a:pt x="10157" y="18825"/>
                  </a:cubicBezTo>
                  <a:cubicBezTo>
                    <a:pt x="15348" y="18825"/>
                    <a:pt x="19563" y="14611"/>
                    <a:pt x="19574" y="9408"/>
                  </a:cubicBezTo>
                  <a:cubicBezTo>
                    <a:pt x="19574" y="5610"/>
                    <a:pt x="17277" y="2169"/>
                    <a:pt x="13752" y="716"/>
                  </a:cubicBezTo>
                  <a:cubicBezTo>
                    <a:pt x="12588" y="235"/>
                    <a:pt x="11365" y="0"/>
                    <a:pt x="10152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2" name="Google Shape;1981;p66">
              <a:extLst>
                <a:ext uri="{FF2B5EF4-FFF2-40B4-BE49-F238E27FC236}">
                  <a16:creationId xmlns:a16="http://schemas.microsoft.com/office/drawing/2014/main" id="{CA3EFC04-8AE8-434C-AED9-0635006DE41C}"/>
                </a:ext>
              </a:extLst>
            </p:cNvPr>
            <p:cNvSpPr/>
            <p:nvPr/>
          </p:nvSpPr>
          <p:spPr>
            <a:xfrm>
              <a:off x="3834885" y="4625862"/>
              <a:ext cx="536740" cy="516175"/>
            </a:xfrm>
            <a:custGeom>
              <a:avLst/>
              <a:gdLst/>
              <a:ahLst/>
              <a:cxnLst/>
              <a:rect l="l" t="t" r="r" b="b"/>
              <a:pathLst>
                <a:path w="16730" h="16089" extrusionOk="0">
                  <a:moveTo>
                    <a:pt x="8681" y="193"/>
                  </a:moveTo>
                  <a:cubicBezTo>
                    <a:pt x="13014" y="205"/>
                    <a:pt x="16527" y="3718"/>
                    <a:pt x="16527" y="8052"/>
                  </a:cubicBezTo>
                  <a:cubicBezTo>
                    <a:pt x="16527" y="11219"/>
                    <a:pt x="14622" y="14088"/>
                    <a:pt x="11681" y="15302"/>
                  </a:cubicBezTo>
                  <a:cubicBezTo>
                    <a:pt x="10713" y="15704"/>
                    <a:pt x="9696" y="15898"/>
                    <a:pt x="8688" y="15898"/>
                  </a:cubicBezTo>
                  <a:cubicBezTo>
                    <a:pt x="6643" y="15898"/>
                    <a:pt x="4631" y="15099"/>
                    <a:pt x="3132" y="13600"/>
                  </a:cubicBezTo>
                  <a:cubicBezTo>
                    <a:pt x="882" y="11350"/>
                    <a:pt x="215" y="7980"/>
                    <a:pt x="1430" y="5039"/>
                  </a:cubicBezTo>
                  <a:cubicBezTo>
                    <a:pt x="2644" y="2110"/>
                    <a:pt x="5502" y="193"/>
                    <a:pt x="8681" y="193"/>
                  </a:cubicBezTo>
                  <a:close/>
                  <a:moveTo>
                    <a:pt x="8678" y="0"/>
                  </a:moveTo>
                  <a:cubicBezTo>
                    <a:pt x="6585" y="0"/>
                    <a:pt x="4526" y="815"/>
                    <a:pt x="2989" y="2360"/>
                  </a:cubicBezTo>
                  <a:cubicBezTo>
                    <a:pt x="692" y="4658"/>
                    <a:pt x="1" y="8123"/>
                    <a:pt x="1251" y="11123"/>
                  </a:cubicBezTo>
                  <a:cubicBezTo>
                    <a:pt x="2489" y="14136"/>
                    <a:pt x="5430" y="16088"/>
                    <a:pt x="8681" y="16088"/>
                  </a:cubicBezTo>
                  <a:cubicBezTo>
                    <a:pt x="13122" y="16088"/>
                    <a:pt x="16717" y="12493"/>
                    <a:pt x="16729" y="8052"/>
                  </a:cubicBezTo>
                  <a:cubicBezTo>
                    <a:pt x="16729" y="4789"/>
                    <a:pt x="14765" y="1860"/>
                    <a:pt x="11752" y="610"/>
                  </a:cubicBezTo>
                  <a:cubicBezTo>
                    <a:pt x="10759" y="200"/>
                    <a:pt x="9714" y="0"/>
                    <a:pt x="8678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3" name="Google Shape;1982;p66">
              <a:extLst>
                <a:ext uri="{FF2B5EF4-FFF2-40B4-BE49-F238E27FC236}">
                  <a16:creationId xmlns:a16="http://schemas.microsoft.com/office/drawing/2014/main" id="{C3CF27A0-A89A-498C-A4CE-BFA405ABCBBC}"/>
                </a:ext>
              </a:extLst>
            </p:cNvPr>
            <p:cNvSpPr/>
            <p:nvPr/>
          </p:nvSpPr>
          <p:spPr>
            <a:xfrm>
              <a:off x="3882270" y="4669558"/>
              <a:ext cx="445401" cy="428558"/>
            </a:xfrm>
            <a:custGeom>
              <a:avLst/>
              <a:gdLst/>
              <a:ahLst/>
              <a:cxnLst/>
              <a:rect l="l" t="t" r="r" b="b"/>
              <a:pathLst>
                <a:path w="13883" h="13358" extrusionOk="0">
                  <a:moveTo>
                    <a:pt x="7204" y="201"/>
                  </a:moveTo>
                  <a:cubicBezTo>
                    <a:pt x="10775" y="201"/>
                    <a:pt x="13681" y="3106"/>
                    <a:pt x="13681" y="6690"/>
                  </a:cubicBezTo>
                  <a:cubicBezTo>
                    <a:pt x="13681" y="9309"/>
                    <a:pt x="12109" y="11666"/>
                    <a:pt x="9680" y="12666"/>
                  </a:cubicBezTo>
                  <a:cubicBezTo>
                    <a:pt x="8879" y="13002"/>
                    <a:pt x="8037" y="13165"/>
                    <a:pt x="7202" y="13165"/>
                  </a:cubicBezTo>
                  <a:cubicBezTo>
                    <a:pt x="5518" y="13165"/>
                    <a:pt x="3861" y="12503"/>
                    <a:pt x="2620" y="11262"/>
                  </a:cubicBezTo>
                  <a:cubicBezTo>
                    <a:pt x="762" y="9416"/>
                    <a:pt x="215" y="6630"/>
                    <a:pt x="1215" y="4201"/>
                  </a:cubicBezTo>
                  <a:cubicBezTo>
                    <a:pt x="2215" y="1784"/>
                    <a:pt x="4584" y="201"/>
                    <a:pt x="7204" y="201"/>
                  </a:cubicBezTo>
                  <a:close/>
                  <a:moveTo>
                    <a:pt x="7202" y="0"/>
                  </a:moveTo>
                  <a:cubicBezTo>
                    <a:pt x="5467" y="0"/>
                    <a:pt x="3759" y="681"/>
                    <a:pt x="2477" y="1963"/>
                  </a:cubicBezTo>
                  <a:cubicBezTo>
                    <a:pt x="572" y="3868"/>
                    <a:pt x="0" y="6749"/>
                    <a:pt x="1036" y="9237"/>
                  </a:cubicBezTo>
                  <a:cubicBezTo>
                    <a:pt x="2056" y="11729"/>
                    <a:pt x="4483" y="13357"/>
                    <a:pt x="7174" y="13357"/>
                  </a:cubicBezTo>
                  <a:cubicBezTo>
                    <a:pt x="7184" y="13357"/>
                    <a:pt x="7194" y="13357"/>
                    <a:pt x="7204" y="13357"/>
                  </a:cubicBezTo>
                  <a:cubicBezTo>
                    <a:pt x="10895" y="13357"/>
                    <a:pt x="13871" y="10369"/>
                    <a:pt x="13883" y="6690"/>
                  </a:cubicBezTo>
                  <a:cubicBezTo>
                    <a:pt x="13883" y="3987"/>
                    <a:pt x="12252" y="1546"/>
                    <a:pt x="9752" y="510"/>
                  </a:cubicBezTo>
                  <a:cubicBezTo>
                    <a:pt x="8927" y="167"/>
                    <a:pt x="8062" y="0"/>
                    <a:pt x="7202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4" name="Google Shape;1983;p66">
              <a:extLst>
                <a:ext uri="{FF2B5EF4-FFF2-40B4-BE49-F238E27FC236}">
                  <a16:creationId xmlns:a16="http://schemas.microsoft.com/office/drawing/2014/main" id="{E4C91188-FE91-48CE-9CD4-C7D78DBC81A6}"/>
                </a:ext>
              </a:extLst>
            </p:cNvPr>
            <p:cNvSpPr/>
            <p:nvPr/>
          </p:nvSpPr>
          <p:spPr>
            <a:xfrm>
              <a:off x="3929624" y="4713511"/>
              <a:ext cx="354127" cy="341037"/>
            </a:xfrm>
            <a:custGeom>
              <a:avLst/>
              <a:gdLst/>
              <a:ahLst/>
              <a:cxnLst/>
              <a:rect l="l" t="t" r="r" b="b"/>
              <a:pathLst>
                <a:path w="11038" h="10630" extrusionOk="0">
                  <a:moveTo>
                    <a:pt x="5728" y="200"/>
                  </a:moveTo>
                  <a:cubicBezTo>
                    <a:pt x="8549" y="200"/>
                    <a:pt x="10835" y="2486"/>
                    <a:pt x="10835" y="5308"/>
                  </a:cubicBezTo>
                  <a:cubicBezTo>
                    <a:pt x="10835" y="7379"/>
                    <a:pt x="9597" y="9249"/>
                    <a:pt x="7680" y="10034"/>
                  </a:cubicBezTo>
                  <a:cubicBezTo>
                    <a:pt x="7048" y="10299"/>
                    <a:pt x="6384" y="10427"/>
                    <a:pt x="5725" y="10427"/>
                  </a:cubicBezTo>
                  <a:cubicBezTo>
                    <a:pt x="4395" y="10427"/>
                    <a:pt x="3087" y="9906"/>
                    <a:pt x="2108" y="8927"/>
                  </a:cubicBezTo>
                  <a:cubicBezTo>
                    <a:pt x="644" y="7463"/>
                    <a:pt x="215" y="5272"/>
                    <a:pt x="1001" y="3355"/>
                  </a:cubicBezTo>
                  <a:cubicBezTo>
                    <a:pt x="1799" y="1450"/>
                    <a:pt x="3656" y="200"/>
                    <a:pt x="5728" y="200"/>
                  </a:cubicBezTo>
                  <a:close/>
                  <a:moveTo>
                    <a:pt x="5739" y="0"/>
                  </a:moveTo>
                  <a:cubicBezTo>
                    <a:pt x="4353" y="0"/>
                    <a:pt x="2991" y="543"/>
                    <a:pt x="1977" y="1557"/>
                  </a:cubicBezTo>
                  <a:cubicBezTo>
                    <a:pt x="453" y="3081"/>
                    <a:pt x="1" y="5367"/>
                    <a:pt x="822" y="7344"/>
                  </a:cubicBezTo>
                  <a:cubicBezTo>
                    <a:pt x="1644" y="9332"/>
                    <a:pt x="3584" y="10618"/>
                    <a:pt x="5728" y="10630"/>
                  </a:cubicBezTo>
                  <a:cubicBezTo>
                    <a:pt x="8657" y="10618"/>
                    <a:pt x="11038" y="8248"/>
                    <a:pt x="11038" y="5308"/>
                  </a:cubicBezTo>
                  <a:cubicBezTo>
                    <a:pt x="11038" y="3164"/>
                    <a:pt x="9740" y="1224"/>
                    <a:pt x="7764" y="402"/>
                  </a:cubicBezTo>
                  <a:cubicBezTo>
                    <a:pt x="7108" y="132"/>
                    <a:pt x="6421" y="0"/>
                    <a:pt x="5739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5" name="Google Shape;1984;p66">
              <a:extLst>
                <a:ext uri="{FF2B5EF4-FFF2-40B4-BE49-F238E27FC236}">
                  <a16:creationId xmlns:a16="http://schemas.microsoft.com/office/drawing/2014/main" id="{E91DFA4B-F1C9-45ED-A373-764BB954A6AA}"/>
                </a:ext>
              </a:extLst>
            </p:cNvPr>
            <p:cNvSpPr/>
            <p:nvPr/>
          </p:nvSpPr>
          <p:spPr>
            <a:xfrm>
              <a:off x="3944158" y="4757208"/>
              <a:ext cx="295672" cy="253420"/>
            </a:xfrm>
            <a:custGeom>
              <a:avLst/>
              <a:gdLst/>
              <a:ahLst/>
              <a:cxnLst/>
              <a:rect l="l" t="t" r="r" b="b"/>
              <a:pathLst>
                <a:path w="9216" h="7899" extrusionOk="0">
                  <a:moveTo>
                    <a:pt x="5275" y="207"/>
                  </a:moveTo>
                  <a:cubicBezTo>
                    <a:pt x="7346" y="207"/>
                    <a:pt x="9013" y="1886"/>
                    <a:pt x="9013" y="3958"/>
                  </a:cubicBezTo>
                  <a:cubicBezTo>
                    <a:pt x="9013" y="6213"/>
                    <a:pt x="7172" y="7705"/>
                    <a:pt x="5247" y="7705"/>
                  </a:cubicBezTo>
                  <a:cubicBezTo>
                    <a:pt x="4326" y="7705"/>
                    <a:pt x="3386" y="7363"/>
                    <a:pt x="2620" y="6601"/>
                  </a:cubicBezTo>
                  <a:cubicBezTo>
                    <a:pt x="262" y="4243"/>
                    <a:pt x="1941" y="207"/>
                    <a:pt x="5275" y="207"/>
                  </a:cubicBezTo>
                  <a:close/>
                  <a:moveTo>
                    <a:pt x="5243" y="0"/>
                  </a:moveTo>
                  <a:cubicBezTo>
                    <a:pt x="4275" y="0"/>
                    <a:pt x="3289" y="359"/>
                    <a:pt x="2489" y="1160"/>
                  </a:cubicBezTo>
                  <a:cubicBezTo>
                    <a:pt x="0" y="3648"/>
                    <a:pt x="1762" y="7898"/>
                    <a:pt x="5275" y="7898"/>
                  </a:cubicBezTo>
                  <a:cubicBezTo>
                    <a:pt x="7453" y="7887"/>
                    <a:pt x="9216" y="6124"/>
                    <a:pt x="9216" y="3958"/>
                  </a:cubicBezTo>
                  <a:cubicBezTo>
                    <a:pt x="9216" y="1573"/>
                    <a:pt x="7269" y="0"/>
                    <a:pt x="5243" y="0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6" name="Google Shape;1985;p66">
              <a:extLst>
                <a:ext uri="{FF2B5EF4-FFF2-40B4-BE49-F238E27FC236}">
                  <a16:creationId xmlns:a16="http://schemas.microsoft.com/office/drawing/2014/main" id="{85751FA5-F3DA-4D1C-B159-56AD755D2F1F}"/>
                </a:ext>
              </a:extLst>
            </p:cNvPr>
            <p:cNvSpPr/>
            <p:nvPr/>
          </p:nvSpPr>
          <p:spPr>
            <a:xfrm>
              <a:off x="4002965" y="4801193"/>
              <a:ext cx="192944" cy="165514"/>
            </a:xfrm>
            <a:custGeom>
              <a:avLst/>
              <a:gdLst/>
              <a:ahLst/>
              <a:cxnLst/>
              <a:rect l="l" t="t" r="r" b="b"/>
              <a:pathLst>
                <a:path w="6014" h="5159" extrusionOk="0">
                  <a:moveTo>
                    <a:pt x="3442" y="205"/>
                  </a:moveTo>
                  <a:cubicBezTo>
                    <a:pt x="4751" y="205"/>
                    <a:pt x="5811" y="1265"/>
                    <a:pt x="5823" y="2587"/>
                  </a:cubicBezTo>
                  <a:cubicBezTo>
                    <a:pt x="5823" y="4014"/>
                    <a:pt x="4643" y="4961"/>
                    <a:pt x="3419" y="4961"/>
                  </a:cubicBezTo>
                  <a:cubicBezTo>
                    <a:pt x="2836" y="4961"/>
                    <a:pt x="2243" y="4746"/>
                    <a:pt x="1763" y="4265"/>
                  </a:cubicBezTo>
                  <a:cubicBezTo>
                    <a:pt x="263" y="2765"/>
                    <a:pt x="1322" y="205"/>
                    <a:pt x="3442" y="205"/>
                  </a:cubicBezTo>
                  <a:close/>
                  <a:moveTo>
                    <a:pt x="3422" y="1"/>
                  </a:moveTo>
                  <a:cubicBezTo>
                    <a:pt x="2789" y="1"/>
                    <a:pt x="2144" y="237"/>
                    <a:pt x="1620" y="765"/>
                  </a:cubicBezTo>
                  <a:cubicBezTo>
                    <a:pt x="1" y="2384"/>
                    <a:pt x="1144" y="5158"/>
                    <a:pt x="3442" y="5158"/>
                  </a:cubicBezTo>
                  <a:cubicBezTo>
                    <a:pt x="4858" y="5158"/>
                    <a:pt x="6013" y="4003"/>
                    <a:pt x="6013" y="2587"/>
                  </a:cubicBezTo>
                  <a:cubicBezTo>
                    <a:pt x="6013" y="1032"/>
                    <a:pt x="4744" y="1"/>
                    <a:pt x="3422" y="1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7" name="Google Shape;1986;p66">
              <a:extLst>
                <a:ext uri="{FF2B5EF4-FFF2-40B4-BE49-F238E27FC236}">
                  <a16:creationId xmlns:a16="http://schemas.microsoft.com/office/drawing/2014/main" id="{777D169F-BF4F-41B0-8800-0FD39CE92E80}"/>
                </a:ext>
              </a:extLst>
            </p:cNvPr>
            <p:cNvSpPr/>
            <p:nvPr/>
          </p:nvSpPr>
          <p:spPr>
            <a:xfrm>
              <a:off x="4061804" y="4845178"/>
              <a:ext cx="90184" cy="77608"/>
            </a:xfrm>
            <a:custGeom>
              <a:avLst/>
              <a:gdLst/>
              <a:ahLst/>
              <a:cxnLst/>
              <a:rect l="l" t="t" r="r" b="b"/>
              <a:pathLst>
                <a:path w="2811" h="2419" extrusionOk="0">
                  <a:moveTo>
                    <a:pt x="1608" y="203"/>
                  </a:moveTo>
                  <a:cubicBezTo>
                    <a:pt x="2167" y="203"/>
                    <a:pt x="2620" y="656"/>
                    <a:pt x="2620" y="1204"/>
                  </a:cubicBezTo>
                  <a:cubicBezTo>
                    <a:pt x="2620" y="1815"/>
                    <a:pt x="2120" y="2220"/>
                    <a:pt x="1601" y="2220"/>
                  </a:cubicBezTo>
                  <a:cubicBezTo>
                    <a:pt x="1351" y="2220"/>
                    <a:pt x="1098" y="2127"/>
                    <a:pt x="893" y="1918"/>
                  </a:cubicBezTo>
                  <a:cubicBezTo>
                    <a:pt x="262" y="1287"/>
                    <a:pt x="703" y="203"/>
                    <a:pt x="1608" y="203"/>
                  </a:cubicBezTo>
                  <a:close/>
                  <a:moveTo>
                    <a:pt x="1597" y="1"/>
                  </a:moveTo>
                  <a:cubicBezTo>
                    <a:pt x="1300" y="1"/>
                    <a:pt x="997" y="111"/>
                    <a:pt x="750" y="358"/>
                  </a:cubicBezTo>
                  <a:cubicBezTo>
                    <a:pt x="0" y="1120"/>
                    <a:pt x="536" y="2418"/>
                    <a:pt x="1608" y="2418"/>
                  </a:cubicBezTo>
                  <a:cubicBezTo>
                    <a:pt x="2274" y="2418"/>
                    <a:pt x="2810" y="1870"/>
                    <a:pt x="2810" y="1216"/>
                  </a:cubicBezTo>
                  <a:cubicBezTo>
                    <a:pt x="2810" y="483"/>
                    <a:pt x="2217" y="1"/>
                    <a:pt x="1597" y="1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8" name="Google Shape;1987;p66">
              <a:extLst>
                <a:ext uri="{FF2B5EF4-FFF2-40B4-BE49-F238E27FC236}">
                  <a16:creationId xmlns:a16="http://schemas.microsoft.com/office/drawing/2014/main" id="{36C9A9AC-3E66-4430-B48E-5459A19544D7}"/>
                </a:ext>
              </a:extLst>
            </p:cNvPr>
            <p:cNvSpPr/>
            <p:nvPr/>
          </p:nvSpPr>
          <p:spPr>
            <a:xfrm>
              <a:off x="3784098" y="4578572"/>
              <a:ext cx="634496" cy="610787"/>
            </a:xfrm>
            <a:custGeom>
              <a:avLst/>
              <a:gdLst/>
              <a:ahLst/>
              <a:cxnLst/>
              <a:rect l="l" t="t" r="r" b="b"/>
              <a:pathLst>
                <a:path w="19777" h="19038" extrusionOk="0">
                  <a:moveTo>
                    <a:pt x="10264" y="1"/>
                  </a:moveTo>
                  <a:cubicBezTo>
                    <a:pt x="6418" y="1"/>
                    <a:pt x="2941" y="2322"/>
                    <a:pt x="1477" y="5882"/>
                  </a:cubicBezTo>
                  <a:cubicBezTo>
                    <a:pt x="0" y="9430"/>
                    <a:pt x="810" y="13526"/>
                    <a:pt x="3537" y="16253"/>
                  </a:cubicBezTo>
                  <a:cubicBezTo>
                    <a:pt x="5353" y="18069"/>
                    <a:pt x="7788" y="19038"/>
                    <a:pt x="10267" y="19038"/>
                  </a:cubicBezTo>
                  <a:cubicBezTo>
                    <a:pt x="11492" y="19038"/>
                    <a:pt x="12729" y="18801"/>
                    <a:pt x="13907" y="18312"/>
                  </a:cubicBezTo>
                  <a:cubicBezTo>
                    <a:pt x="17455" y="16836"/>
                    <a:pt x="19777" y="13371"/>
                    <a:pt x="19777" y="9514"/>
                  </a:cubicBezTo>
                  <a:cubicBezTo>
                    <a:pt x="19777" y="4263"/>
                    <a:pt x="15514" y="1"/>
                    <a:pt x="10264" y="1"/>
                  </a:cubicBezTo>
                  <a:close/>
                </a:path>
              </a:pathLst>
            </a:custGeom>
            <a:solidFill>
              <a:srgbClr val="F6F6F6"/>
            </a:solidFill>
            <a:ln>
              <a:noFill/>
            </a:ln>
          </p:spPr>
          <p:txBody>
            <a:bodyPr spcFirstLastPara="1" wrap="square" lIns="121869" tIns="121869" rIns="121869" bIns="121869" anchor="ctr" anchorCtr="0">
              <a:noAutofit/>
            </a:bodyPr>
            <a:lstStyle/>
            <a:p>
              <a:pPr defTabSz="457200">
                <a:buClr>
                  <a:srgbClr val="000000"/>
                </a:buClr>
              </a:pPr>
              <a:endParaRPr sz="4976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99" name="Google Shape;2009;p66">
            <a:extLst>
              <a:ext uri="{FF2B5EF4-FFF2-40B4-BE49-F238E27FC236}">
                <a16:creationId xmlns:a16="http://schemas.microsoft.com/office/drawing/2014/main" id="{93F04CAA-7314-4B0C-997A-4759935C4A6D}"/>
              </a:ext>
            </a:extLst>
          </p:cNvPr>
          <p:cNvSpPr/>
          <p:nvPr/>
        </p:nvSpPr>
        <p:spPr>
          <a:xfrm flipH="1">
            <a:off x="1243678" y="1585786"/>
            <a:ext cx="799991" cy="109012"/>
          </a:xfrm>
          <a:custGeom>
            <a:avLst/>
            <a:gdLst/>
            <a:ahLst/>
            <a:cxnLst/>
            <a:rect l="l" t="t" r="r" b="b"/>
            <a:pathLst>
              <a:path w="18706" h="2549" extrusionOk="0">
                <a:moveTo>
                  <a:pt x="1917" y="1"/>
                </a:moveTo>
                <a:lnTo>
                  <a:pt x="1" y="1941"/>
                </a:lnTo>
                <a:lnTo>
                  <a:pt x="334" y="2275"/>
                </a:lnTo>
                <a:lnTo>
                  <a:pt x="1917" y="667"/>
                </a:lnTo>
                <a:lnTo>
                  <a:pt x="3775" y="2548"/>
                </a:lnTo>
                <a:lnTo>
                  <a:pt x="5644" y="667"/>
                </a:lnTo>
                <a:lnTo>
                  <a:pt x="7502" y="2548"/>
                </a:lnTo>
                <a:lnTo>
                  <a:pt x="9359" y="667"/>
                </a:lnTo>
                <a:lnTo>
                  <a:pt x="11216" y="2548"/>
                </a:lnTo>
                <a:lnTo>
                  <a:pt x="13074" y="667"/>
                </a:lnTo>
                <a:lnTo>
                  <a:pt x="14931" y="2548"/>
                </a:lnTo>
                <a:lnTo>
                  <a:pt x="16788" y="667"/>
                </a:lnTo>
                <a:lnTo>
                  <a:pt x="18372" y="2275"/>
                </a:lnTo>
                <a:lnTo>
                  <a:pt x="18705" y="1941"/>
                </a:lnTo>
                <a:lnTo>
                  <a:pt x="16788" y="1"/>
                </a:lnTo>
                <a:lnTo>
                  <a:pt x="14931" y="1882"/>
                </a:lnTo>
                <a:lnTo>
                  <a:pt x="13074" y="1"/>
                </a:lnTo>
                <a:lnTo>
                  <a:pt x="11216" y="1882"/>
                </a:lnTo>
                <a:lnTo>
                  <a:pt x="9359" y="1"/>
                </a:lnTo>
                <a:lnTo>
                  <a:pt x="7502" y="1882"/>
                </a:lnTo>
                <a:lnTo>
                  <a:pt x="5644" y="1"/>
                </a:lnTo>
                <a:lnTo>
                  <a:pt x="3775" y="1882"/>
                </a:lnTo>
                <a:lnTo>
                  <a:pt x="1917" y="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defTabSz="457200">
              <a:buClr>
                <a:srgbClr val="000000"/>
              </a:buClr>
            </a:pPr>
            <a:endParaRPr sz="4976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00" name="Google Shape;2022;p66">
            <a:extLst>
              <a:ext uri="{FF2B5EF4-FFF2-40B4-BE49-F238E27FC236}">
                <a16:creationId xmlns:a16="http://schemas.microsoft.com/office/drawing/2014/main" id="{5925C1C0-54B9-42DF-8883-45139A3481CD}"/>
              </a:ext>
            </a:extLst>
          </p:cNvPr>
          <p:cNvSpPr/>
          <p:nvPr/>
        </p:nvSpPr>
        <p:spPr>
          <a:xfrm rot="5400000">
            <a:off x="2321636" y="1537318"/>
            <a:ext cx="200603" cy="200951"/>
          </a:xfrm>
          <a:custGeom>
            <a:avLst/>
            <a:gdLst/>
            <a:ahLst/>
            <a:cxnLst/>
            <a:rect l="l" t="t" r="r" b="b"/>
            <a:pathLst>
              <a:path w="5954" h="5966" extrusionOk="0">
                <a:moveTo>
                  <a:pt x="941" y="0"/>
                </a:moveTo>
                <a:lnTo>
                  <a:pt x="0" y="953"/>
                </a:lnTo>
                <a:lnTo>
                  <a:pt x="2036" y="2988"/>
                </a:lnTo>
                <a:lnTo>
                  <a:pt x="0" y="5013"/>
                </a:lnTo>
                <a:lnTo>
                  <a:pt x="941" y="5965"/>
                </a:lnTo>
                <a:lnTo>
                  <a:pt x="2977" y="3929"/>
                </a:lnTo>
                <a:lnTo>
                  <a:pt x="5013" y="5965"/>
                </a:lnTo>
                <a:lnTo>
                  <a:pt x="5953" y="5013"/>
                </a:lnTo>
                <a:lnTo>
                  <a:pt x="3929" y="2988"/>
                </a:lnTo>
                <a:lnTo>
                  <a:pt x="5953" y="953"/>
                </a:lnTo>
                <a:lnTo>
                  <a:pt x="5013" y="0"/>
                </a:lnTo>
                <a:lnTo>
                  <a:pt x="2977" y="2036"/>
                </a:lnTo>
                <a:lnTo>
                  <a:pt x="941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spcFirstLastPara="1" wrap="square" lIns="121869" tIns="121869" rIns="121869" bIns="121869" anchor="ctr" anchorCtr="0">
            <a:noAutofit/>
          </a:bodyPr>
          <a:lstStyle/>
          <a:p>
            <a:pPr defTabSz="457200">
              <a:buClr>
                <a:srgbClr val="000000"/>
              </a:buClr>
            </a:pPr>
            <a:endParaRPr sz="4976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9" name="Imagen 238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A8BD0453-5A4C-469B-BB20-D0CE2D0EC0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51245" y="339491"/>
            <a:ext cx="1195715" cy="653689"/>
          </a:xfrm>
          <a:prstGeom prst="rect">
            <a:avLst/>
          </a:prstGeom>
        </p:spPr>
      </p:pic>
      <p:sp>
        <p:nvSpPr>
          <p:cNvPr id="10" name="Google Shape;851;p47">
            <a:extLst>
              <a:ext uri="{FF2B5EF4-FFF2-40B4-BE49-F238E27FC236}">
                <a16:creationId xmlns:a16="http://schemas.microsoft.com/office/drawing/2014/main" id="{2355975E-7CA1-4BD1-9DD7-A7727E38E478}"/>
              </a:ext>
            </a:extLst>
          </p:cNvPr>
          <p:cNvSpPr txBox="1">
            <a:spLocks/>
          </p:cNvSpPr>
          <p:nvPr/>
        </p:nvSpPr>
        <p:spPr>
          <a:xfrm>
            <a:off x="5595615" y="949296"/>
            <a:ext cx="5945898" cy="988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lita One"/>
              <a:buNone/>
              <a:defRPr sz="2800" b="0" i="0" u="none" strike="noStrike" cap="none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3200" dirty="0">
                <a:solidFill>
                  <a:srgbClr val="0397D6"/>
                </a:solidFill>
                <a:latin typeface="Eras Demi ITC" panose="020B0805030504020804" pitchFamily="34" charset="0"/>
                <a:ea typeface="Work Sans"/>
                <a:cs typeface="Work Sans"/>
                <a:sym typeface="Work Sans"/>
              </a:rPr>
              <a:t>EJECUCIÓN Insaforp – Participaciones </a:t>
            </a:r>
            <a:br>
              <a:rPr lang="en" sz="3200" dirty="0">
                <a:solidFill>
                  <a:schemeClr val="accent1"/>
                </a:solidFill>
                <a:latin typeface="Copperplate Gothic Bold" panose="020E0705020206020404" pitchFamily="34" charset="0"/>
                <a:ea typeface="Work Sans"/>
                <a:cs typeface="Work Sans"/>
                <a:sym typeface="Work Sans"/>
              </a:rPr>
            </a:br>
            <a:r>
              <a:rPr lang="es-SV" dirty="0">
                <a:solidFill>
                  <a:schemeClr val="tx2"/>
                </a:solidFill>
                <a:latin typeface="Segoe Script" panose="030B0504020000000003" pitchFamily="66" charset="0"/>
                <a:ea typeface="Work Sans"/>
                <a:cs typeface="Arial"/>
                <a:sym typeface="Arial"/>
              </a:rPr>
              <a:t>Abril a Junio </a:t>
            </a:r>
            <a:r>
              <a:rPr lang="es-SV" dirty="0">
                <a:solidFill>
                  <a:schemeClr val="tx2"/>
                </a:solidFill>
                <a:latin typeface="Segoe Script" panose="030B0504020000000003" pitchFamily="66" charset="0"/>
                <a:ea typeface="Arial"/>
                <a:cs typeface="Arial"/>
                <a:sym typeface="Arial"/>
              </a:rPr>
              <a:t>2021</a:t>
            </a:r>
          </a:p>
        </p:txBody>
      </p:sp>
      <p:graphicFrame>
        <p:nvGraphicFramePr>
          <p:cNvPr id="11" name="Tabla 9">
            <a:extLst>
              <a:ext uri="{FF2B5EF4-FFF2-40B4-BE49-F238E27FC236}">
                <a16:creationId xmlns:a16="http://schemas.microsoft.com/office/drawing/2014/main" id="{66F09A66-0AB6-4555-9611-8807B8C4B2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505495"/>
              </p:ext>
            </p:extLst>
          </p:nvPr>
        </p:nvGraphicFramePr>
        <p:xfrm>
          <a:off x="1081669" y="3034924"/>
          <a:ext cx="9701560" cy="28737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5582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8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57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85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10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1737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endParaRPr lang="es-SV" sz="1800" b="1" i="0" u="none" strike="noStrike" cap="none" dirty="0">
                        <a:solidFill>
                          <a:schemeClr val="accent5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MX" sz="1800" b="0" i="0" u="none" strike="noStrike" cap="none" dirty="0">
                          <a:solidFill>
                            <a:srgbClr val="0397D6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Abril</a:t>
                      </a:r>
                      <a:endParaRPr lang="es-SV" sz="1800" b="0" i="0" u="none" strike="noStrike" cap="none" dirty="0">
                        <a:solidFill>
                          <a:srgbClr val="0397D6"/>
                        </a:solidFill>
                        <a:effectLst/>
                        <a:latin typeface="Bahnschrift" panose="020B0502040204020203" pitchFamily="34" charset="0"/>
                        <a:ea typeface="Offside"/>
                        <a:cs typeface="Offside"/>
                        <a:sym typeface="Handlee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MX" sz="1800" b="0" i="0" u="none" strike="noStrike" cap="none" dirty="0">
                          <a:solidFill>
                            <a:srgbClr val="0397D6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Mayo</a:t>
                      </a:r>
                      <a:endParaRPr lang="es-SV" sz="1800" b="0" i="0" u="none" strike="noStrike" cap="none" dirty="0">
                        <a:solidFill>
                          <a:srgbClr val="0397D6"/>
                        </a:solidFill>
                        <a:effectLst/>
                        <a:latin typeface="Bahnschrift" panose="020B0502040204020203" pitchFamily="34" charset="0"/>
                        <a:ea typeface="Offside"/>
                        <a:cs typeface="Offside"/>
                        <a:sym typeface="Handlee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MX" sz="1800" b="0" i="0" u="none" strike="noStrike" cap="none" dirty="0">
                          <a:solidFill>
                            <a:srgbClr val="0397D6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Junio</a:t>
                      </a:r>
                      <a:endParaRPr lang="es-SV" sz="1800" b="0" i="0" u="none" strike="noStrike" cap="none" dirty="0">
                        <a:solidFill>
                          <a:srgbClr val="0397D6"/>
                        </a:solidFill>
                        <a:effectLst/>
                        <a:latin typeface="Bahnschrift" panose="020B0502040204020203" pitchFamily="34" charset="0"/>
                        <a:ea typeface="Offside"/>
                        <a:cs typeface="Offside"/>
                        <a:sym typeface="Handlee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SV" sz="1800" b="0" i="0" u="none" strike="noStrike" cap="none" dirty="0">
                          <a:solidFill>
                            <a:srgbClr val="0397D6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Total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3124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SV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Arial"/>
                        </a:rPr>
                        <a:t>Trabajadores de las Empresas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17,356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17,403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18,858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1" i="0" u="none" strike="noStrike" cap="none" dirty="0">
                          <a:solidFill>
                            <a:srgbClr val="0397D6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53,617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2233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SV" sz="1800" b="0" i="0" u="none" strike="noStrike" cap="none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Arial"/>
                        </a:rPr>
                        <a:t>Jóvenes y población vulnerable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8,107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7,669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7,777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1" i="0" u="none" strike="noStrike" cap="none" dirty="0">
                          <a:solidFill>
                            <a:srgbClr val="0397D6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23,553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6686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  <a:tabLst/>
                        <a:defRPr/>
                      </a:pPr>
                      <a:r>
                        <a:rPr lang="es-SV" sz="1800" b="1" i="0" u="none" strike="noStrike" cap="none" dirty="0">
                          <a:solidFill>
                            <a:srgbClr val="0397D6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Arial"/>
                        </a:rPr>
                        <a:t>TOTAL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b="1" i="0" u="none" strike="noStrike" cap="none" dirty="0">
                          <a:solidFill>
                            <a:srgbClr val="0397D6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25,463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b="1" i="0" u="none" strike="noStrike" cap="none" dirty="0">
                          <a:solidFill>
                            <a:srgbClr val="0397D6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25,072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1" i="0" u="none" strike="noStrike" cap="none" dirty="0">
                          <a:solidFill>
                            <a:srgbClr val="0397D6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26,635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1" i="0" u="none" strike="noStrike" cap="none" dirty="0">
                          <a:solidFill>
                            <a:srgbClr val="0397D6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77,170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CuadroTexto 11">
            <a:extLst>
              <a:ext uri="{FF2B5EF4-FFF2-40B4-BE49-F238E27FC236}">
                <a16:creationId xmlns:a16="http://schemas.microsoft.com/office/drawing/2014/main" id="{21C8276A-76EF-40B5-82AB-35B546755F87}"/>
              </a:ext>
            </a:extLst>
          </p:cNvPr>
          <p:cNvSpPr txBox="1"/>
          <p:nvPr/>
        </p:nvSpPr>
        <p:spPr>
          <a:xfrm>
            <a:off x="983719" y="2634814"/>
            <a:ext cx="33757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buClrTx/>
              <a:buFontTx/>
              <a:buNone/>
            </a:pPr>
            <a:r>
              <a:rPr lang="es-SV" sz="2000" dirty="0">
                <a:solidFill>
                  <a:srgbClr val="0397D6"/>
                </a:solidFill>
                <a:latin typeface="Eras Demi ITC" panose="020B0805030504020804" pitchFamily="34" charset="0"/>
                <a:ea typeface="Work Sans"/>
                <a:cs typeface="Work Sans"/>
                <a:sym typeface="Handlee"/>
              </a:rPr>
              <a:t>POR TIPO DE POBLACIÓN</a:t>
            </a:r>
          </a:p>
        </p:txBody>
      </p:sp>
    </p:spTree>
    <p:extLst>
      <p:ext uri="{BB962C8B-B14F-4D97-AF65-F5344CB8AC3E}">
        <p14:creationId xmlns:p14="http://schemas.microsoft.com/office/powerpoint/2010/main" val="1683919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9" name="Imagen 238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A8BD0453-5A4C-469B-BB20-D0CE2D0EC0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51245" y="339491"/>
            <a:ext cx="1195715" cy="653689"/>
          </a:xfrm>
          <a:prstGeom prst="rect">
            <a:avLst/>
          </a:prstGeom>
        </p:spPr>
      </p:pic>
      <p:sp>
        <p:nvSpPr>
          <p:cNvPr id="10" name="Google Shape;851;p47">
            <a:extLst>
              <a:ext uri="{FF2B5EF4-FFF2-40B4-BE49-F238E27FC236}">
                <a16:creationId xmlns:a16="http://schemas.microsoft.com/office/drawing/2014/main" id="{2355975E-7CA1-4BD1-9DD7-A7727E38E478}"/>
              </a:ext>
            </a:extLst>
          </p:cNvPr>
          <p:cNvSpPr txBox="1">
            <a:spLocks/>
          </p:cNvSpPr>
          <p:nvPr/>
        </p:nvSpPr>
        <p:spPr>
          <a:xfrm>
            <a:off x="5595615" y="949296"/>
            <a:ext cx="5945898" cy="988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lita One"/>
              <a:buNone/>
              <a:defRPr sz="2800" b="0" i="0" u="none" strike="noStrike" cap="none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3200" dirty="0">
                <a:solidFill>
                  <a:srgbClr val="0397D6"/>
                </a:solidFill>
                <a:latin typeface="Eras Demi ITC" panose="020B0805030504020804" pitchFamily="34" charset="0"/>
                <a:ea typeface="Work Sans"/>
                <a:cs typeface="Work Sans"/>
                <a:sym typeface="Work Sans"/>
              </a:rPr>
              <a:t>EJECUCIÓN Insaforp – Inversión</a:t>
            </a:r>
            <a:br>
              <a:rPr lang="en" sz="3200" dirty="0">
                <a:solidFill>
                  <a:schemeClr val="accent1"/>
                </a:solidFill>
                <a:latin typeface="Copperplate Gothic Bold" panose="020E0705020206020404" pitchFamily="34" charset="0"/>
                <a:ea typeface="Work Sans"/>
                <a:cs typeface="Work Sans"/>
                <a:sym typeface="Work Sans"/>
              </a:rPr>
            </a:br>
            <a:r>
              <a:rPr lang="es-SV" dirty="0">
                <a:solidFill>
                  <a:schemeClr val="tx2"/>
                </a:solidFill>
                <a:latin typeface="Segoe Script" panose="030B0504020000000003" pitchFamily="66" charset="0"/>
                <a:ea typeface="Work Sans"/>
                <a:cs typeface="Arial"/>
                <a:sym typeface="Arial"/>
              </a:rPr>
              <a:t>Abril a Junio </a:t>
            </a:r>
            <a:r>
              <a:rPr lang="es-SV" dirty="0">
                <a:solidFill>
                  <a:schemeClr val="tx2"/>
                </a:solidFill>
                <a:latin typeface="Segoe Script" panose="030B0504020000000003" pitchFamily="66" charset="0"/>
                <a:ea typeface="Arial"/>
                <a:cs typeface="Arial"/>
                <a:sym typeface="Arial"/>
              </a:rPr>
              <a:t>2021</a:t>
            </a:r>
          </a:p>
        </p:txBody>
      </p:sp>
      <p:graphicFrame>
        <p:nvGraphicFramePr>
          <p:cNvPr id="11" name="Tabla 9">
            <a:extLst>
              <a:ext uri="{FF2B5EF4-FFF2-40B4-BE49-F238E27FC236}">
                <a16:creationId xmlns:a16="http://schemas.microsoft.com/office/drawing/2014/main" id="{66F09A66-0AB6-4555-9611-8807B8C4B2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230637"/>
              </p:ext>
            </p:extLst>
          </p:nvPr>
        </p:nvGraphicFramePr>
        <p:xfrm>
          <a:off x="1081669" y="3034924"/>
          <a:ext cx="9701560" cy="28737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5582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8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57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85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10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1737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endParaRPr lang="es-SV" sz="1800" b="1" i="0" u="none" strike="noStrike" cap="none" dirty="0">
                        <a:solidFill>
                          <a:schemeClr val="accent5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MX" sz="1800" b="0" i="0" u="none" strike="noStrike" cap="none" dirty="0">
                          <a:solidFill>
                            <a:srgbClr val="0397D6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Abril</a:t>
                      </a:r>
                      <a:endParaRPr lang="es-SV" sz="1800" b="0" i="0" u="none" strike="noStrike" cap="none" dirty="0">
                        <a:solidFill>
                          <a:srgbClr val="0397D6"/>
                        </a:solidFill>
                        <a:effectLst/>
                        <a:latin typeface="Bahnschrift" panose="020B0502040204020203" pitchFamily="34" charset="0"/>
                        <a:ea typeface="Offside"/>
                        <a:cs typeface="Offside"/>
                        <a:sym typeface="Handlee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MX" sz="1800" b="0" i="0" u="none" strike="noStrike" cap="none" dirty="0">
                          <a:solidFill>
                            <a:srgbClr val="0397D6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Mayo</a:t>
                      </a:r>
                      <a:endParaRPr lang="es-SV" sz="1800" b="0" i="0" u="none" strike="noStrike" cap="none" dirty="0">
                        <a:solidFill>
                          <a:srgbClr val="0397D6"/>
                        </a:solidFill>
                        <a:effectLst/>
                        <a:latin typeface="Bahnschrift" panose="020B0502040204020203" pitchFamily="34" charset="0"/>
                        <a:ea typeface="Offside"/>
                        <a:cs typeface="Offside"/>
                        <a:sym typeface="Handlee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MX" sz="1800" b="0" i="0" u="none" strike="noStrike" cap="none" dirty="0">
                          <a:solidFill>
                            <a:srgbClr val="0397D6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Junio</a:t>
                      </a:r>
                      <a:endParaRPr lang="es-SV" sz="1800" b="0" i="0" u="none" strike="noStrike" cap="none" dirty="0">
                        <a:solidFill>
                          <a:srgbClr val="0397D6"/>
                        </a:solidFill>
                        <a:effectLst/>
                        <a:latin typeface="Bahnschrift" panose="020B0502040204020203" pitchFamily="34" charset="0"/>
                        <a:ea typeface="Offside"/>
                        <a:cs typeface="Offside"/>
                        <a:sym typeface="Handlee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SV" sz="1800" b="0" i="0" u="none" strike="noStrike" cap="none" dirty="0">
                          <a:solidFill>
                            <a:srgbClr val="0397D6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Total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3124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SV" sz="1800" b="0" i="0" u="none" strike="noStrike" cap="none" dirty="0">
                          <a:solidFill>
                            <a:srgbClr val="0397D6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Arial"/>
                        </a:rPr>
                        <a:t>Trabajadores de las Empresas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$1,572,275.41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$1,464,900.87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$1,509,041.06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1" i="0" u="none" strike="noStrike" cap="none" dirty="0">
                          <a:solidFill>
                            <a:srgbClr val="0397D6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$4,546,217.34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2233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SV" sz="1800" b="0" i="0" u="none" strike="noStrike" cap="none" dirty="0">
                          <a:solidFill>
                            <a:srgbClr val="0397D6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Arial"/>
                        </a:rPr>
                        <a:t>Jóvenes y población vulnerable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$1,416,729.78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$1,329,071.85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$1,452,150.24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1" i="0" u="none" strike="noStrike" cap="none" dirty="0">
                          <a:solidFill>
                            <a:srgbClr val="0397D6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$4,197,951.87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6686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  <a:tabLst/>
                        <a:defRPr/>
                      </a:pPr>
                      <a:r>
                        <a:rPr lang="es-SV" sz="1800" b="1" i="0" u="none" strike="noStrike" cap="none" dirty="0">
                          <a:solidFill>
                            <a:srgbClr val="0397D6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Arial"/>
                        </a:rPr>
                        <a:t>TOTAL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b="1" i="0" u="none" strike="noStrike" cap="none" dirty="0">
                          <a:solidFill>
                            <a:srgbClr val="0397D6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$2,989,005.19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b="1" i="0" u="none" strike="noStrike" cap="none" dirty="0">
                          <a:solidFill>
                            <a:srgbClr val="0397D6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$2,793,972.72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1" i="0" u="none" strike="noStrike" cap="none" dirty="0">
                          <a:solidFill>
                            <a:srgbClr val="0397D6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$2,961,191.30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1" i="0" u="none" strike="noStrike" cap="none" dirty="0">
                          <a:solidFill>
                            <a:srgbClr val="0397D6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$8,744,169.21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CuadroTexto 11">
            <a:extLst>
              <a:ext uri="{FF2B5EF4-FFF2-40B4-BE49-F238E27FC236}">
                <a16:creationId xmlns:a16="http://schemas.microsoft.com/office/drawing/2014/main" id="{21C8276A-76EF-40B5-82AB-35B546755F87}"/>
              </a:ext>
            </a:extLst>
          </p:cNvPr>
          <p:cNvSpPr txBox="1"/>
          <p:nvPr/>
        </p:nvSpPr>
        <p:spPr>
          <a:xfrm>
            <a:off x="983719" y="2634814"/>
            <a:ext cx="33757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buClrTx/>
              <a:buFontTx/>
              <a:buNone/>
            </a:pPr>
            <a:r>
              <a:rPr lang="es-SV" sz="2000" dirty="0">
                <a:solidFill>
                  <a:srgbClr val="0397D6"/>
                </a:solidFill>
                <a:latin typeface="Eras Demi ITC" panose="020B0805030504020804" pitchFamily="34" charset="0"/>
                <a:ea typeface="Work Sans"/>
                <a:cs typeface="Work Sans"/>
                <a:sym typeface="Handlee"/>
              </a:rPr>
              <a:t>POR TIPO DE POBLACIÓN</a:t>
            </a:r>
          </a:p>
        </p:txBody>
      </p:sp>
    </p:spTree>
    <p:extLst>
      <p:ext uri="{BB962C8B-B14F-4D97-AF65-F5344CB8AC3E}">
        <p14:creationId xmlns:p14="http://schemas.microsoft.com/office/powerpoint/2010/main" val="3375478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DFD8E122-65D1-4C3C-9BF5-B0AFA967E6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51245" y="339491"/>
            <a:ext cx="1195715" cy="653689"/>
          </a:xfrm>
          <a:prstGeom prst="rect">
            <a:avLst/>
          </a:prstGeom>
        </p:spPr>
      </p:pic>
      <p:sp>
        <p:nvSpPr>
          <p:cNvPr id="8" name="Google Shape;851;p47">
            <a:extLst>
              <a:ext uri="{FF2B5EF4-FFF2-40B4-BE49-F238E27FC236}">
                <a16:creationId xmlns:a16="http://schemas.microsoft.com/office/drawing/2014/main" id="{A3EDD79C-7150-4516-A304-E05958AAB4E0}"/>
              </a:ext>
            </a:extLst>
          </p:cNvPr>
          <p:cNvSpPr txBox="1">
            <a:spLocks/>
          </p:cNvSpPr>
          <p:nvPr/>
        </p:nvSpPr>
        <p:spPr>
          <a:xfrm>
            <a:off x="5595615" y="949296"/>
            <a:ext cx="5945898" cy="988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lita One"/>
              <a:buNone/>
              <a:defRPr sz="2800" b="0" i="0" u="none" strike="noStrike" cap="none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3200" dirty="0">
                <a:solidFill>
                  <a:srgbClr val="FFFF00"/>
                </a:solidFill>
                <a:latin typeface="Eras Demi ITC" panose="020B0805030504020804" pitchFamily="34" charset="0"/>
                <a:ea typeface="Work Sans"/>
                <a:cs typeface="Work Sans"/>
                <a:sym typeface="Work Sans"/>
              </a:rPr>
              <a:t>EJECUCIÓN Insaforp – Participaciones </a:t>
            </a:r>
            <a:br>
              <a:rPr lang="en" sz="3200" dirty="0">
                <a:solidFill>
                  <a:srgbClr val="FFFF00"/>
                </a:solidFill>
                <a:latin typeface="Copperplate Gothic Bold" panose="020E0705020206020404" pitchFamily="34" charset="0"/>
                <a:ea typeface="Work Sans"/>
                <a:cs typeface="Work Sans"/>
                <a:sym typeface="Work Sans"/>
              </a:rPr>
            </a:br>
            <a:r>
              <a:rPr lang="es-SV" dirty="0">
                <a:solidFill>
                  <a:schemeClr val="tx2"/>
                </a:solidFill>
                <a:latin typeface="Segoe Script" panose="030B0504020000000003" pitchFamily="66" charset="0"/>
                <a:ea typeface="Work Sans"/>
                <a:cs typeface="Arial"/>
                <a:sym typeface="Arial"/>
              </a:rPr>
              <a:t>Abril a Junio </a:t>
            </a:r>
            <a:r>
              <a:rPr lang="es-SV" dirty="0">
                <a:solidFill>
                  <a:schemeClr val="tx2"/>
                </a:solidFill>
                <a:latin typeface="Segoe Script" panose="030B0504020000000003" pitchFamily="66" charset="0"/>
                <a:ea typeface="Arial"/>
                <a:cs typeface="Arial"/>
                <a:sym typeface="Arial"/>
              </a:rPr>
              <a:t>2021</a:t>
            </a:r>
          </a:p>
        </p:txBody>
      </p:sp>
      <p:graphicFrame>
        <p:nvGraphicFramePr>
          <p:cNvPr id="9" name="Tabla 9">
            <a:extLst>
              <a:ext uri="{FF2B5EF4-FFF2-40B4-BE49-F238E27FC236}">
                <a16:creationId xmlns:a16="http://schemas.microsoft.com/office/drawing/2014/main" id="{A6CD4C59-37F1-44CE-AE15-F980CD604D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591127"/>
              </p:ext>
            </p:extLst>
          </p:nvPr>
        </p:nvGraphicFramePr>
        <p:xfrm>
          <a:off x="1081669" y="2742496"/>
          <a:ext cx="9701560" cy="3776013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5582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8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57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85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10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1737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endParaRPr lang="es-SV" sz="1800" b="1" i="0" u="none" strike="noStrike" cap="none" dirty="0">
                        <a:solidFill>
                          <a:schemeClr val="accent5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MX" sz="1800" b="0" i="0" u="none" strike="noStrike" cap="none" dirty="0">
                          <a:solidFill>
                            <a:srgbClr val="FFFF00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Abril</a:t>
                      </a:r>
                      <a:endParaRPr lang="es-SV" sz="1800" b="0" i="0" u="none" strike="noStrike" cap="none" dirty="0">
                        <a:solidFill>
                          <a:srgbClr val="FFFF00"/>
                        </a:solidFill>
                        <a:effectLst/>
                        <a:latin typeface="Bahnschrift" panose="020B0502040204020203" pitchFamily="34" charset="0"/>
                        <a:ea typeface="Offside"/>
                        <a:cs typeface="Offside"/>
                        <a:sym typeface="Handlee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MX" sz="1800" b="0" i="0" u="none" strike="noStrike" cap="none" dirty="0">
                          <a:solidFill>
                            <a:srgbClr val="FFFF00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Mayo</a:t>
                      </a:r>
                      <a:endParaRPr lang="es-SV" sz="1800" b="0" i="0" u="none" strike="noStrike" cap="none" dirty="0">
                        <a:solidFill>
                          <a:srgbClr val="FFFF00"/>
                        </a:solidFill>
                        <a:effectLst/>
                        <a:latin typeface="Bahnschrift" panose="020B0502040204020203" pitchFamily="34" charset="0"/>
                        <a:ea typeface="Offside"/>
                        <a:cs typeface="Offside"/>
                        <a:sym typeface="Handlee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MX" sz="1800" b="0" i="0" u="none" strike="noStrike" cap="none" dirty="0">
                          <a:solidFill>
                            <a:srgbClr val="FFFF00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Junio</a:t>
                      </a:r>
                      <a:endParaRPr lang="es-SV" sz="1800" b="0" i="0" u="none" strike="noStrike" cap="none" dirty="0">
                        <a:solidFill>
                          <a:srgbClr val="FFFF00"/>
                        </a:solidFill>
                        <a:effectLst/>
                        <a:latin typeface="Bahnschrift" panose="020B0502040204020203" pitchFamily="34" charset="0"/>
                        <a:ea typeface="Offside"/>
                        <a:cs typeface="Offside"/>
                        <a:sym typeface="Handlee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SV" sz="1800" b="0" i="0" u="none" strike="noStrike" cap="none" dirty="0">
                          <a:solidFill>
                            <a:srgbClr val="FFFF00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Total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3124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MX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Arial"/>
                        </a:rPr>
                        <a:t>HERRAMIENTAS TECNOLÓGICAS</a:t>
                      </a:r>
                      <a:endParaRPr lang="es-SV" sz="1800" b="0" i="0" u="none" strike="noStrike" cap="none" dirty="0">
                        <a:solidFill>
                          <a:schemeClr val="tx2"/>
                        </a:solidFill>
                        <a:effectLst/>
                        <a:latin typeface="Bahnschrift" panose="020B0502040204020203" pitchFamily="34" charset="0"/>
                        <a:ea typeface="Offside"/>
                        <a:cs typeface="Offside"/>
                        <a:sym typeface="Arial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12,650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11,851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13,333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1" i="0" u="none" strike="noStrike" cap="none" dirty="0">
                          <a:solidFill>
                            <a:srgbClr val="FFFF00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37,834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2233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MX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Arial"/>
                        </a:rPr>
                        <a:t>PRESENCIAL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11,441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12,173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11,977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1" i="0" u="none" strike="noStrike" cap="none" dirty="0">
                          <a:solidFill>
                            <a:srgbClr val="FFFF00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35,591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223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MX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Arial"/>
                        </a:rPr>
                        <a:t>VIRTUAL</a:t>
                      </a:r>
                      <a:endParaRPr lang="es-SV" sz="1800" b="0" i="0" u="none" strike="noStrike" cap="none" dirty="0">
                        <a:solidFill>
                          <a:schemeClr val="tx2"/>
                        </a:solidFill>
                        <a:effectLst/>
                        <a:latin typeface="Bahnschrift" panose="020B0502040204020203" pitchFamily="34" charset="0"/>
                        <a:ea typeface="Offside"/>
                        <a:cs typeface="Offside"/>
                        <a:sym typeface="Arial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1,372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1,048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1,325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1" i="0" u="none" strike="noStrike" cap="none" dirty="0">
                          <a:solidFill>
                            <a:srgbClr val="FFFF00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3,745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9257206"/>
                  </a:ext>
                </a:extLst>
              </a:tr>
              <a:tr h="456686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  <a:tabLst/>
                        <a:defRPr/>
                      </a:pPr>
                      <a:r>
                        <a:rPr lang="es-SV" sz="1800" b="1" i="0" u="none" strike="noStrike" cap="none" dirty="0">
                          <a:solidFill>
                            <a:srgbClr val="FFFF00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Arial"/>
                        </a:rPr>
                        <a:t>TOTAL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b="1" i="0" u="none" strike="noStrike" cap="none" dirty="0">
                          <a:solidFill>
                            <a:srgbClr val="FFFF00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25,463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b="1" i="0" u="none" strike="noStrike" cap="none" dirty="0">
                          <a:solidFill>
                            <a:srgbClr val="FFFF00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25,072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1" i="0" u="none" strike="noStrike" cap="none" dirty="0">
                          <a:solidFill>
                            <a:srgbClr val="FFFF00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26,635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1" i="0" u="none" strike="noStrike" cap="none" dirty="0">
                          <a:solidFill>
                            <a:srgbClr val="FFFF00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77,170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80F8945D-5BF4-4DC3-AA76-B4202E482E60}"/>
              </a:ext>
            </a:extLst>
          </p:cNvPr>
          <p:cNvSpPr txBox="1"/>
          <p:nvPr/>
        </p:nvSpPr>
        <p:spPr>
          <a:xfrm>
            <a:off x="548822" y="2342386"/>
            <a:ext cx="53836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buClrTx/>
              <a:buFontTx/>
              <a:buNone/>
            </a:pPr>
            <a:r>
              <a:rPr lang="es-SV" sz="2000" dirty="0">
                <a:solidFill>
                  <a:srgbClr val="FFFF00"/>
                </a:solidFill>
                <a:latin typeface="Eras Demi ITC" panose="020B0805030504020804" pitchFamily="34" charset="0"/>
                <a:ea typeface="Work Sans"/>
                <a:cs typeface="Work Sans"/>
                <a:sym typeface="Handlee"/>
              </a:rPr>
              <a:t>POR MODALIDADADES DE EJECUCIÓN</a:t>
            </a:r>
          </a:p>
        </p:txBody>
      </p:sp>
    </p:spTree>
    <p:extLst>
      <p:ext uri="{BB962C8B-B14F-4D97-AF65-F5344CB8AC3E}">
        <p14:creationId xmlns:p14="http://schemas.microsoft.com/office/powerpoint/2010/main" val="3477443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DFD8E122-65D1-4C3C-9BF5-B0AFA967E6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51245" y="339491"/>
            <a:ext cx="1195715" cy="653689"/>
          </a:xfrm>
          <a:prstGeom prst="rect">
            <a:avLst/>
          </a:prstGeom>
        </p:spPr>
      </p:pic>
      <p:sp>
        <p:nvSpPr>
          <p:cNvPr id="8" name="Google Shape;851;p47">
            <a:extLst>
              <a:ext uri="{FF2B5EF4-FFF2-40B4-BE49-F238E27FC236}">
                <a16:creationId xmlns:a16="http://schemas.microsoft.com/office/drawing/2014/main" id="{A3EDD79C-7150-4516-A304-E05958AAB4E0}"/>
              </a:ext>
            </a:extLst>
          </p:cNvPr>
          <p:cNvSpPr txBox="1">
            <a:spLocks/>
          </p:cNvSpPr>
          <p:nvPr/>
        </p:nvSpPr>
        <p:spPr>
          <a:xfrm>
            <a:off x="5595615" y="949296"/>
            <a:ext cx="5945898" cy="988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lita One"/>
              <a:buNone/>
              <a:defRPr sz="2800" b="0" i="0" u="none" strike="noStrike" cap="none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3200" dirty="0">
                <a:solidFill>
                  <a:srgbClr val="FFFF00"/>
                </a:solidFill>
                <a:latin typeface="Eras Demi ITC" panose="020B0805030504020804" pitchFamily="34" charset="0"/>
                <a:ea typeface="Work Sans"/>
                <a:cs typeface="Work Sans"/>
                <a:sym typeface="Work Sans"/>
              </a:rPr>
              <a:t>EJECUCIÓN Insaforp – Inversión</a:t>
            </a:r>
          </a:p>
          <a:p>
            <a:pPr algn="ctr">
              <a:buClr>
                <a:srgbClr val="000000"/>
              </a:buClr>
              <a:buFont typeface="Arial"/>
              <a:buNone/>
            </a:pPr>
            <a:r>
              <a:rPr lang="es-SV" dirty="0">
                <a:solidFill>
                  <a:schemeClr val="tx2"/>
                </a:solidFill>
                <a:latin typeface="Segoe Script" panose="030B0504020000000003" pitchFamily="66" charset="0"/>
                <a:ea typeface="Work Sans"/>
                <a:cs typeface="Arial"/>
                <a:sym typeface="Arial"/>
              </a:rPr>
              <a:t>Abril a Junio </a:t>
            </a:r>
            <a:r>
              <a:rPr lang="es-SV" dirty="0">
                <a:solidFill>
                  <a:schemeClr val="tx2"/>
                </a:solidFill>
                <a:latin typeface="Segoe Script" panose="030B0504020000000003" pitchFamily="66" charset="0"/>
                <a:ea typeface="Arial"/>
                <a:cs typeface="Arial"/>
                <a:sym typeface="Arial"/>
              </a:rPr>
              <a:t>2021</a:t>
            </a:r>
          </a:p>
        </p:txBody>
      </p:sp>
      <p:graphicFrame>
        <p:nvGraphicFramePr>
          <p:cNvPr id="9" name="Tabla 9">
            <a:extLst>
              <a:ext uri="{FF2B5EF4-FFF2-40B4-BE49-F238E27FC236}">
                <a16:creationId xmlns:a16="http://schemas.microsoft.com/office/drawing/2014/main" id="{A6CD4C59-37F1-44CE-AE15-F980CD604D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1112545"/>
              </p:ext>
            </p:extLst>
          </p:nvPr>
        </p:nvGraphicFramePr>
        <p:xfrm>
          <a:off x="1081669" y="2742496"/>
          <a:ext cx="9701560" cy="3776013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5582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8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57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85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10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1737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endParaRPr lang="es-SV" sz="1800" b="1" i="0" u="none" strike="noStrike" cap="none" dirty="0">
                        <a:solidFill>
                          <a:schemeClr val="accent5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MX" sz="1800" b="0" i="0" u="none" strike="noStrike" cap="none" dirty="0">
                          <a:solidFill>
                            <a:srgbClr val="FFFF00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Abril</a:t>
                      </a:r>
                      <a:endParaRPr lang="es-SV" sz="1800" b="0" i="0" u="none" strike="noStrike" cap="none" dirty="0">
                        <a:solidFill>
                          <a:srgbClr val="FFFF00"/>
                        </a:solidFill>
                        <a:effectLst/>
                        <a:latin typeface="Bahnschrift" panose="020B0502040204020203" pitchFamily="34" charset="0"/>
                        <a:ea typeface="Offside"/>
                        <a:cs typeface="Offside"/>
                        <a:sym typeface="Handlee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MX" sz="1800" b="0" i="0" u="none" strike="noStrike" cap="none" dirty="0">
                          <a:solidFill>
                            <a:srgbClr val="FFFF00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Mayo</a:t>
                      </a:r>
                      <a:endParaRPr lang="es-SV" sz="1800" b="0" i="0" u="none" strike="noStrike" cap="none" dirty="0">
                        <a:solidFill>
                          <a:srgbClr val="FFFF00"/>
                        </a:solidFill>
                        <a:effectLst/>
                        <a:latin typeface="Bahnschrift" panose="020B0502040204020203" pitchFamily="34" charset="0"/>
                        <a:ea typeface="Offside"/>
                        <a:cs typeface="Offside"/>
                        <a:sym typeface="Handlee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MX" sz="1800" b="0" i="0" u="none" strike="noStrike" cap="none" dirty="0">
                          <a:solidFill>
                            <a:srgbClr val="FFFF00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Junio</a:t>
                      </a:r>
                      <a:endParaRPr lang="es-SV" sz="1800" b="0" i="0" u="none" strike="noStrike" cap="none" dirty="0">
                        <a:solidFill>
                          <a:srgbClr val="FFFF00"/>
                        </a:solidFill>
                        <a:effectLst/>
                        <a:latin typeface="Bahnschrift" panose="020B0502040204020203" pitchFamily="34" charset="0"/>
                        <a:ea typeface="Offside"/>
                        <a:cs typeface="Offside"/>
                        <a:sym typeface="Handlee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SV" sz="1800" b="0" i="0" u="none" strike="noStrike" cap="none" dirty="0">
                          <a:solidFill>
                            <a:srgbClr val="FFFF00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Total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3124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MX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Arial"/>
                        </a:rPr>
                        <a:t>HERRAMIENTAS TECNOLÓGICAS</a:t>
                      </a:r>
                      <a:endParaRPr lang="es-SV" sz="1800" b="0" i="0" u="none" strike="noStrike" cap="none" dirty="0">
                        <a:solidFill>
                          <a:schemeClr val="tx2"/>
                        </a:solidFill>
                        <a:effectLst/>
                        <a:latin typeface="Bahnschrift" panose="020B0502040204020203" pitchFamily="34" charset="0"/>
                        <a:ea typeface="Offside"/>
                        <a:cs typeface="Offside"/>
                        <a:sym typeface="Arial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$1,323,887.90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$1,208,461.88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$1,271,203.40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1" i="0" u="none" strike="noStrike" cap="none" dirty="0">
                          <a:solidFill>
                            <a:srgbClr val="FFFF00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$3,803,553.18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2233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MX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Arial"/>
                        </a:rPr>
                        <a:t>PRESENCIAL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$1,516,193.10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$1,454,455.50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$1,501,217.00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1" i="0" u="none" strike="noStrike" cap="none" dirty="0">
                          <a:solidFill>
                            <a:srgbClr val="FFFF00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$4,471,865.60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223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MX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Arial"/>
                        </a:rPr>
                        <a:t>VIRTUAL</a:t>
                      </a:r>
                      <a:endParaRPr lang="es-SV" sz="1800" b="0" i="0" u="none" strike="noStrike" cap="none" dirty="0">
                        <a:solidFill>
                          <a:schemeClr val="tx2"/>
                        </a:solidFill>
                        <a:effectLst/>
                        <a:latin typeface="Bahnschrift" panose="020B0502040204020203" pitchFamily="34" charset="0"/>
                        <a:ea typeface="Offside"/>
                        <a:cs typeface="Offside"/>
                        <a:sym typeface="Arial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$148,924.19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$131,055.34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$188,770.90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1" i="0" u="none" strike="noStrike" cap="none" dirty="0">
                          <a:solidFill>
                            <a:srgbClr val="FFFF00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$468,750.43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9257206"/>
                  </a:ext>
                </a:extLst>
              </a:tr>
              <a:tr h="456686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  <a:tabLst/>
                        <a:defRPr/>
                      </a:pPr>
                      <a:r>
                        <a:rPr lang="es-SV" sz="1800" b="1" i="0" u="none" strike="noStrike" cap="none" dirty="0">
                          <a:solidFill>
                            <a:srgbClr val="FFFF00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Arial"/>
                        </a:rPr>
                        <a:t>TOTAL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  <a:tabLst/>
                        <a:defRPr/>
                      </a:pPr>
                      <a:r>
                        <a:rPr lang="es-SV" sz="1800" b="1" i="0" u="none" strike="noStrike" cap="none" dirty="0">
                          <a:solidFill>
                            <a:srgbClr val="FFFF00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$2,989,005.19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  <a:tabLst/>
                        <a:defRPr/>
                      </a:pPr>
                      <a:r>
                        <a:rPr lang="es-SV" sz="1800" b="1" i="0" u="none" strike="noStrike" cap="none" dirty="0">
                          <a:solidFill>
                            <a:srgbClr val="FFFF00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$2,793,972.72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  <a:tabLst/>
                        <a:defRPr/>
                      </a:pPr>
                      <a:r>
                        <a:rPr lang="es-SV" sz="1800" b="1" i="0" u="none" strike="noStrike" cap="none" dirty="0">
                          <a:solidFill>
                            <a:srgbClr val="FFFF00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$2,961,191.30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  <a:tabLst/>
                        <a:defRPr/>
                      </a:pPr>
                      <a:r>
                        <a:rPr lang="es-SV" sz="1800" b="1" i="0" u="none" strike="noStrike" cap="none" dirty="0">
                          <a:solidFill>
                            <a:srgbClr val="FFFF00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$8,744,169.21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80F8945D-5BF4-4DC3-AA76-B4202E482E60}"/>
              </a:ext>
            </a:extLst>
          </p:cNvPr>
          <p:cNvSpPr txBox="1"/>
          <p:nvPr/>
        </p:nvSpPr>
        <p:spPr>
          <a:xfrm>
            <a:off x="548822" y="2342386"/>
            <a:ext cx="53836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buClrTx/>
              <a:buFontTx/>
              <a:buNone/>
            </a:pPr>
            <a:r>
              <a:rPr lang="es-SV" sz="2000" dirty="0">
                <a:solidFill>
                  <a:srgbClr val="FFFF00"/>
                </a:solidFill>
                <a:latin typeface="Eras Demi ITC" panose="020B0805030504020804" pitchFamily="34" charset="0"/>
                <a:ea typeface="Work Sans"/>
                <a:cs typeface="Work Sans"/>
                <a:sym typeface="Handlee"/>
              </a:rPr>
              <a:t>POR MODALIDADADES DE EJECUCIÓN</a:t>
            </a:r>
          </a:p>
        </p:txBody>
      </p:sp>
    </p:spTree>
    <p:extLst>
      <p:ext uri="{BB962C8B-B14F-4D97-AF65-F5344CB8AC3E}">
        <p14:creationId xmlns:p14="http://schemas.microsoft.com/office/powerpoint/2010/main" val="3785304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DFD8E122-65D1-4C3C-9BF5-B0AFA967E6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51245" y="339491"/>
            <a:ext cx="1195715" cy="653689"/>
          </a:xfrm>
          <a:prstGeom prst="rect">
            <a:avLst/>
          </a:prstGeom>
        </p:spPr>
      </p:pic>
      <p:sp>
        <p:nvSpPr>
          <p:cNvPr id="8" name="Google Shape;851;p47">
            <a:extLst>
              <a:ext uri="{FF2B5EF4-FFF2-40B4-BE49-F238E27FC236}">
                <a16:creationId xmlns:a16="http://schemas.microsoft.com/office/drawing/2014/main" id="{A3EDD79C-7150-4516-A304-E05958AAB4E0}"/>
              </a:ext>
            </a:extLst>
          </p:cNvPr>
          <p:cNvSpPr txBox="1">
            <a:spLocks/>
          </p:cNvSpPr>
          <p:nvPr/>
        </p:nvSpPr>
        <p:spPr>
          <a:xfrm>
            <a:off x="5595615" y="949296"/>
            <a:ext cx="5945898" cy="988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lita One"/>
              <a:buNone/>
              <a:defRPr sz="2800" b="0" i="0" u="none" strike="noStrike" cap="none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tabLst/>
              <a:defRPr/>
            </a:pPr>
            <a:r>
              <a:rPr kumimoji="0" lang="en" sz="3200" b="0" i="0" u="none" strike="noStrike" kern="1200" cap="none" spc="0" normalizeH="0" baseline="0" noProof="0" dirty="0">
                <a:ln>
                  <a:noFill/>
                </a:ln>
                <a:solidFill>
                  <a:srgbClr val="DF5327"/>
                </a:solidFill>
                <a:effectLst/>
                <a:uLnTx/>
                <a:uFillTx/>
                <a:latin typeface="Eras Demi ITC" panose="020B0805030504020804" pitchFamily="34" charset="0"/>
                <a:ea typeface="Work Sans"/>
                <a:cs typeface="Work Sans"/>
                <a:sym typeface="Work Sans"/>
              </a:rPr>
              <a:t>EJECUCIÓN Insaforp – Participaciones </a:t>
            </a:r>
            <a:br>
              <a:rPr kumimoji="0" lang="en" sz="3200" b="0" i="0" u="none" strike="noStrike" kern="1200" cap="none" spc="0" normalizeH="0" baseline="0" noProof="0" dirty="0">
                <a:ln>
                  <a:noFill/>
                </a:ln>
                <a:solidFill>
                  <a:srgbClr val="DF5327"/>
                </a:solidFill>
                <a:effectLst/>
                <a:uLnTx/>
                <a:uFillTx/>
                <a:latin typeface="Copperplate Gothic Bold" panose="020E0705020206020404" pitchFamily="34" charset="0"/>
                <a:ea typeface="Work Sans"/>
                <a:cs typeface="Work Sans"/>
                <a:sym typeface="Work Sans"/>
              </a:rPr>
            </a:br>
            <a:r>
              <a:rPr kumimoji="0" lang="es-SV" sz="2800" b="0" i="0" u="none" strike="noStrike" kern="1200" cap="none" spc="0" normalizeH="0" baseline="0" noProof="0" dirty="0">
                <a:ln>
                  <a:noFill/>
                </a:ln>
                <a:solidFill>
                  <a:srgbClr val="F6F6F6"/>
                </a:solidFill>
                <a:effectLst/>
                <a:uLnTx/>
                <a:uFillTx/>
                <a:latin typeface="Segoe Script" panose="030B0504020000000003" pitchFamily="66" charset="0"/>
                <a:ea typeface="Work Sans"/>
                <a:cs typeface="Arial"/>
                <a:sym typeface="Arial"/>
              </a:rPr>
              <a:t>Abril a Junio </a:t>
            </a:r>
            <a:r>
              <a:rPr kumimoji="0" lang="es-SV" sz="2800" b="0" i="0" u="none" strike="noStrike" kern="1200" cap="none" spc="0" normalizeH="0" baseline="0" noProof="0" dirty="0">
                <a:ln>
                  <a:noFill/>
                </a:ln>
                <a:solidFill>
                  <a:srgbClr val="F6F6F6"/>
                </a:solidFill>
                <a:effectLst/>
                <a:uLnTx/>
                <a:uFillTx/>
                <a:latin typeface="Segoe Script" panose="030B0504020000000003" pitchFamily="66" charset="0"/>
                <a:ea typeface="Arial"/>
                <a:cs typeface="Arial"/>
                <a:sym typeface="Arial"/>
              </a:rPr>
              <a:t>2021</a:t>
            </a:r>
          </a:p>
        </p:txBody>
      </p:sp>
      <p:graphicFrame>
        <p:nvGraphicFramePr>
          <p:cNvPr id="9" name="Tabla 9">
            <a:extLst>
              <a:ext uri="{FF2B5EF4-FFF2-40B4-BE49-F238E27FC236}">
                <a16:creationId xmlns:a16="http://schemas.microsoft.com/office/drawing/2014/main" id="{A6CD4C59-37F1-44CE-AE15-F980CD604D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359179"/>
              </p:ext>
            </p:extLst>
          </p:nvPr>
        </p:nvGraphicFramePr>
        <p:xfrm>
          <a:off x="1081669" y="2742496"/>
          <a:ext cx="9701560" cy="28737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5582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8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57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85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10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1737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endParaRPr lang="es-SV" sz="1800" b="1" i="0" u="none" strike="noStrike" cap="none" dirty="0">
                        <a:solidFill>
                          <a:schemeClr val="accent5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MX" sz="1800" b="0" i="0" u="none" strike="noStrike" cap="none" dirty="0">
                          <a:solidFill>
                            <a:srgbClr val="DF5327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Abril</a:t>
                      </a:r>
                      <a:endParaRPr lang="es-SV" sz="1800" b="0" i="0" u="none" strike="noStrike" cap="none" dirty="0">
                        <a:solidFill>
                          <a:srgbClr val="DF5327"/>
                        </a:solidFill>
                        <a:effectLst/>
                        <a:latin typeface="Bahnschrift" panose="020B0502040204020203" pitchFamily="34" charset="0"/>
                        <a:ea typeface="Offside"/>
                        <a:cs typeface="Offside"/>
                        <a:sym typeface="Handlee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MX" sz="1800" b="0" i="0" u="none" strike="noStrike" cap="none" dirty="0">
                          <a:solidFill>
                            <a:srgbClr val="DF5327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Mayo</a:t>
                      </a:r>
                      <a:endParaRPr lang="es-SV" sz="1800" b="0" i="0" u="none" strike="noStrike" cap="none" dirty="0">
                        <a:solidFill>
                          <a:srgbClr val="DF5327"/>
                        </a:solidFill>
                        <a:effectLst/>
                        <a:latin typeface="Bahnschrift" panose="020B0502040204020203" pitchFamily="34" charset="0"/>
                        <a:ea typeface="Offside"/>
                        <a:cs typeface="Offside"/>
                        <a:sym typeface="Handlee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MX" sz="1800" b="0" i="0" u="none" strike="noStrike" cap="none" dirty="0">
                          <a:solidFill>
                            <a:srgbClr val="DF5327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Junio</a:t>
                      </a:r>
                      <a:endParaRPr lang="es-SV" sz="1800" b="0" i="0" u="none" strike="noStrike" cap="none" dirty="0">
                        <a:solidFill>
                          <a:srgbClr val="DF5327"/>
                        </a:solidFill>
                        <a:effectLst/>
                        <a:latin typeface="Bahnschrift" panose="020B0502040204020203" pitchFamily="34" charset="0"/>
                        <a:ea typeface="Offside"/>
                        <a:cs typeface="Offside"/>
                        <a:sym typeface="Handlee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SV" sz="1800" b="0" i="0" u="none" strike="noStrike" cap="none" dirty="0">
                          <a:solidFill>
                            <a:srgbClr val="DF5327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Total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3124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MX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Arial"/>
                        </a:rPr>
                        <a:t>HOMBRES</a:t>
                      </a:r>
                      <a:endParaRPr lang="es-SV" sz="1800" b="0" i="0" u="none" strike="noStrike" cap="none" dirty="0">
                        <a:solidFill>
                          <a:schemeClr val="tx2"/>
                        </a:solidFill>
                        <a:effectLst/>
                        <a:latin typeface="Bahnschrift" panose="020B0502040204020203" pitchFamily="34" charset="0"/>
                        <a:ea typeface="Offside"/>
                        <a:cs typeface="Offside"/>
                        <a:sym typeface="Arial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13,452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12,569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13,575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1" i="0" u="none" strike="noStrike" cap="none" dirty="0">
                          <a:solidFill>
                            <a:srgbClr val="DF5327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39,596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2233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MX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Arial"/>
                        </a:rPr>
                        <a:t>MUJERES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12,011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12,503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13,060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1" i="0" u="none" strike="noStrike" cap="none" dirty="0">
                          <a:solidFill>
                            <a:srgbClr val="DF5327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37,574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6686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  <a:tabLst/>
                        <a:defRPr/>
                      </a:pPr>
                      <a:r>
                        <a:rPr lang="es-SV" sz="1800" b="1" i="0" u="none" strike="noStrike" cap="none" dirty="0">
                          <a:solidFill>
                            <a:srgbClr val="DF5327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Arial"/>
                        </a:rPr>
                        <a:t>TOTAL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b="1" i="0" u="none" strike="noStrike" cap="none" dirty="0">
                          <a:solidFill>
                            <a:srgbClr val="DF5327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25,463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b="1" i="0" u="none" strike="noStrike" cap="none" dirty="0">
                          <a:solidFill>
                            <a:srgbClr val="DF5327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25,072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1" i="0" u="none" strike="noStrike" cap="none" dirty="0">
                          <a:solidFill>
                            <a:srgbClr val="DF5327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26,635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1" i="0" u="none" strike="noStrike" cap="none" dirty="0">
                          <a:solidFill>
                            <a:srgbClr val="DF5327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77,170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80F8945D-5BF4-4DC3-AA76-B4202E482E60}"/>
              </a:ext>
            </a:extLst>
          </p:cNvPr>
          <p:cNvSpPr txBox="1"/>
          <p:nvPr/>
        </p:nvSpPr>
        <p:spPr>
          <a:xfrm>
            <a:off x="1081669" y="2342386"/>
            <a:ext cx="53836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0" i="0" u="none" strike="noStrike" kern="1200" cap="none" spc="0" normalizeH="0" baseline="0" noProof="0" dirty="0">
                <a:ln>
                  <a:noFill/>
                </a:ln>
                <a:solidFill>
                  <a:srgbClr val="DF5327"/>
                </a:solidFill>
                <a:effectLst/>
                <a:uLnTx/>
                <a:uFillTx/>
                <a:latin typeface="Eras Demi ITC" panose="020B0805030504020804" pitchFamily="34" charset="0"/>
                <a:ea typeface="Work Sans"/>
                <a:cs typeface="Work Sans"/>
                <a:sym typeface="Handlee"/>
              </a:rPr>
              <a:t>POR SEXO</a:t>
            </a:r>
          </a:p>
        </p:txBody>
      </p:sp>
    </p:spTree>
    <p:extLst>
      <p:ext uri="{BB962C8B-B14F-4D97-AF65-F5344CB8AC3E}">
        <p14:creationId xmlns:p14="http://schemas.microsoft.com/office/powerpoint/2010/main" val="2163874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DFD8E122-65D1-4C3C-9BF5-B0AFA967E6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51245" y="339491"/>
            <a:ext cx="1195715" cy="653689"/>
          </a:xfrm>
          <a:prstGeom prst="rect">
            <a:avLst/>
          </a:prstGeom>
        </p:spPr>
      </p:pic>
      <p:sp>
        <p:nvSpPr>
          <p:cNvPr id="8" name="Google Shape;851;p47">
            <a:extLst>
              <a:ext uri="{FF2B5EF4-FFF2-40B4-BE49-F238E27FC236}">
                <a16:creationId xmlns:a16="http://schemas.microsoft.com/office/drawing/2014/main" id="{A3EDD79C-7150-4516-A304-E05958AAB4E0}"/>
              </a:ext>
            </a:extLst>
          </p:cNvPr>
          <p:cNvSpPr txBox="1">
            <a:spLocks/>
          </p:cNvSpPr>
          <p:nvPr/>
        </p:nvSpPr>
        <p:spPr>
          <a:xfrm>
            <a:off x="5595615" y="949296"/>
            <a:ext cx="5945898" cy="988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lita One"/>
              <a:buNone/>
              <a:defRPr sz="2800" b="0" i="0" u="none" strike="noStrike" cap="none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tabLst/>
              <a:defRPr/>
            </a:pPr>
            <a:r>
              <a:rPr kumimoji="0" lang="en" sz="3200" b="0" i="0" u="none" strike="noStrike" kern="1200" cap="none" spc="0" normalizeH="0" baseline="0" noProof="0" dirty="0">
                <a:ln>
                  <a:noFill/>
                </a:ln>
                <a:solidFill>
                  <a:srgbClr val="DF5327"/>
                </a:solidFill>
                <a:effectLst/>
                <a:uLnTx/>
                <a:uFillTx/>
                <a:latin typeface="Eras Demi ITC" panose="020B0805030504020804" pitchFamily="34" charset="0"/>
                <a:ea typeface="Work Sans"/>
                <a:cs typeface="Work Sans"/>
                <a:sym typeface="Work Sans"/>
              </a:rPr>
              <a:t>EJECUCIÓN Insaforp – </a:t>
            </a:r>
            <a:r>
              <a:rPr lang="en" sz="3200" dirty="0">
                <a:solidFill>
                  <a:srgbClr val="DF5327"/>
                </a:solidFill>
                <a:latin typeface="Eras Demi ITC" panose="020B0805030504020804" pitchFamily="34" charset="0"/>
                <a:ea typeface="Work Sans"/>
                <a:cs typeface="Work Sans"/>
                <a:sym typeface="Work Sans"/>
              </a:rPr>
              <a:t>Inversión</a:t>
            </a:r>
            <a:br>
              <a:rPr kumimoji="0" lang="en" sz="3200" b="0" i="0" u="none" strike="noStrike" kern="1200" cap="none" spc="0" normalizeH="0" baseline="0" noProof="0" dirty="0">
                <a:ln>
                  <a:noFill/>
                </a:ln>
                <a:solidFill>
                  <a:srgbClr val="DF5327"/>
                </a:solidFill>
                <a:effectLst/>
                <a:uLnTx/>
                <a:uFillTx/>
                <a:latin typeface="Copperplate Gothic Bold" panose="020E0705020206020404" pitchFamily="34" charset="0"/>
                <a:ea typeface="Work Sans"/>
                <a:cs typeface="Work Sans"/>
                <a:sym typeface="Work Sans"/>
              </a:rPr>
            </a:br>
            <a:r>
              <a:rPr kumimoji="0" lang="es-SV" sz="2800" b="0" i="0" u="none" strike="noStrike" kern="1200" cap="none" spc="0" normalizeH="0" baseline="0" noProof="0" dirty="0">
                <a:ln>
                  <a:noFill/>
                </a:ln>
                <a:solidFill>
                  <a:srgbClr val="F6F6F6"/>
                </a:solidFill>
                <a:effectLst/>
                <a:uLnTx/>
                <a:uFillTx/>
                <a:latin typeface="Segoe Script" panose="030B0504020000000003" pitchFamily="66" charset="0"/>
                <a:ea typeface="Work Sans"/>
                <a:cs typeface="Arial"/>
                <a:sym typeface="Arial"/>
              </a:rPr>
              <a:t>Abril a Junio </a:t>
            </a:r>
            <a:r>
              <a:rPr kumimoji="0" lang="es-SV" sz="2800" b="0" i="0" u="none" strike="noStrike" kern="1200" cap="none" spc="0" normalizeH="0" baseline="0" noProof="0" dirty="0">
                <a:ln>
                  <a:noFill/>
                </a:ln>
                <a:solidFill>
                  <a:srgbClr val="F6F6F6"/>
                </a:solidFill>
                <a:effectLst/>
                <a:uLnTx/>
                <a:uFillTx/>
                <a:latin typeface="Segoe Script" panose="030B0504020000000003" pitchFamily="66" charset="0"/>
                <a:ea typeface="Arial"/>
                <a:cs typeface="Arial"/>
                <a:sym typeface="Arial"/>
              </a:rPr>
              <a:t>2021</a:t>
            </a:r>
          </a:p>
        </p:txBody>
      </p:sp>
      <p:graphicFrame>
        <p:nvGraphicFramePr>
          <p:cNvPr id="9" name="Tabla 9">
            <a:extLst>
              <a:ext uri="{FF2B5EF4-FFF2-40B4-BE49-F238E27FC236}">
                <a16:creationId xmlns:a16="http://schemas.microsoft.com/office/drawing/2014/main" id="{A6CD4C59-37F1-44CE-AE15-F980CD604D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324412"/>
              </p:ext>
            </p:extLst>
          </p:nvPr>
        </p:nvGraphicFramePr>
        <p:xfrm>
          <a:off x="1081669" y="2742496"/>
          <a:ext cx="9701560" cy="28737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5582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8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57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85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10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1737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endParaRPr lang="es-SV" sz="1800" b="1" i="0" u="none" strike="noStrike" cap="none" dirty="0">
                        <a:solidFill>
                          <a:schemeClr val="accent5"/>
                        </a:solidFill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MX" sz="1800" b="0" i="0" u="none" strike="noStrike" cap="none" dirty="0">
                          <a:solidFill>
                            <a:srgbClr val="DF5327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Abril</a:t>
                      </a:r>
                      <a:endParaRPr lang="es-SV" sz="1800" b="0" i="0" u="none" strike="noStrike" cap="none" dirty="0">
                        <a:solidFill>
                          <a:srgbClr val="DF5327"/>
                        </a:solidFill>
                        <a:effectLst/>
                        <a:latin typeface="Bahnschrift" panose="020B0502040204020203" pitchFamily="34" charset="0"/>
                        <a:ea typeface="Offside"/>
                        <a:cs typeface="Offside"/>
                        <a:sym typeface="Handlee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MX" sz="1800" b="0" i="0" u="none" strike="noStrike" cap="none" dirty="0">
                          <a:solidFill>
                            <a:srgbClr val="DF5327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Mayo</a:t>
                      </a:r>
                      <a:endParaRPr lang="es-SV" sz="1800" b="0" i="0" u="none" strike="noStrike" cap="none" dirty="0">
                        <a:solidFill>
                          <a:srgbClr val="DF5327"/>
                        </a:solidFill>
                        <a:effectLst/>
                        <a:latin typeface="Bahnschrift" panose="020B0502040204020203" pitchFamily="34" charset="0"/>
                        <a:ea typeface="Offside"/>
                        <a:cs typeface="Offside"/>
                        <a:sym typeface="Handlee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MX" sz="1800" b="0" i="0" u="none" strike="noStrike" cap="none" dirty="0">
                          <a:solidFill>
                            <a:srgbClr val="DF5327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Junio</a:t>
                      </a:r>
                      <a:endParaRPr lang="es-SV" sz="1800" b="0" i="0" u="none" strike="noStrike" cap="none" dirty="0">
                        <a:solidFill>
                          <a:srgbClr val="DF5327"/>
                        </a:solidFill>
                        <a:effectLst/>
                        <a:latin typeface="Bahnschrift" panose="020B0502040204020203" pitchFamily="34" charset="0"/>
                        <a:ea typeface="Offside"/>
                        <a:cs typeface="Offside"/>
                        <a:sym typeface="Handlee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bg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SV" sz="1800" b="0" i="0" u="none" strike="noStrike" cap="none" dirty="0">
                          <a:solidFill>
                            <a:srgbClr val="DF5327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Handlee"/>
                        </a:rPr>
                        <a:t>Total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3124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MX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Arial"/>
                        </a:rPr>
                        <a:t>HOMBRES</a:t>
                      </a:r>
                      <a:endParaRPr lang="es-SV" sz="1800" b="0" i="0" u="none" strike="noStrike" cap="none" dirty="0">
                        <a:solidFill>
                          <a:schemeClr val="tx2"/>
                        </a:solidFill>
                        <a:effectLst/>
                        <a:latin typeface="Bahnschrift" panose="020B0502040204020203" pitchFamily="34" charset="0"/>
                        <a:ea typeface="Offside"/>
                        <a:cs typeface="Offside"/>
                        <a:sym typeface="Arial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$1,696,154.20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$1,542,278.99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$1,577,792.05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1" i="0" u="none" strike="noStrike" cap="none" dirty="0">
                          <a:solidFill>
                            <a:srgbClr val="DF5327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$4,816,225.24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2233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</a:pPr>
                      <a:r>
                        <a:rPr lang="es-MX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Arial"/>
                        </a:rPr>
                        <a:t>MUJERES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$1,292,850.99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$1,251,693.73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0" i="0" u="none" strike="noStrike" cap="none" dirty="0">
                          <a:solidFill>
                            <a:schemeClr val="tx2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$1,383,399.25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SV" sz="1800" b="1" i="0" u="none" strike="noStrike" cap="none" dirty="0">
                          <a:solidFill>
                            <a:srgbClr val="DF5327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$3,927,943.97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6686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0" marR="0" lvl="0" indent="0" algn="ctr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  <a:tabLst/>
                        <a:defRPr/>
                      </a:pPr>
                      <a:r>
                        <a:rPr lang="es-SV" sz="1800" b="1" i="0" u="none" strike="noStrike" cap="none" dirty="0">
                          <a:solidFill>
                            <a:srgbClr val="DF5327"/>
                          </a:solidFill>
                          <a:effectLst/>
                          <a:latin typeface="Bahnschrift" panose="020B0502040204020203" pitchFamily="34" charset="0"/>
                          <a:ea typeface="Offside"/>
                          <a:cs typeface="Offside"/>
                          <a:sym typeface="Arial"/>
                        </a:rPr>
                        <a:t>TOTAL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  <a:tabLst/>
                        <a:defRPr/>
                      </a:pPr>
                      <a:r>
                        <a:rPr lang="es-SV" sz="1800" b="1" i="0" u="none" strike="noStrike" cap="none" dirty="0">
                          <a:solidFill>
                            <a:srgbClr val="DF5327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$2,989,005.19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  <a:tabLst/>
                        <a:defRPr/>
                      </a:pPr>
                      <a:r>
                        <a:rPr lang="es-SV" sz="1800" b="1" i="0" u="none" strike="noStrike" cap="none" dirty="0">
                          <a:solidFill>
                            <a:srgbClr val="DF5327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$2,793,972.72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  <a:tabLst/>
                        <a:defRPr/>
                      </a:pPr>
                      <a:r>
                        <a:rPr lang="es-SV" sz="1800" b="1" i="0" u="none" strike="noStrike" cap="none" dirty="0">
                          <a:solidFill>
                            <a:srgbClr val="DF5327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$2,961,191.30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accent5"/>
                        </a:buClr>
                        <a:buSzPts val="2000"/>
                        <a:buFont typeface="Handlee"/>
                        <a:buNone/>
                        <a:tabLst/>
                        <a:defRPr/>
                      </a:pPr>
                      <a:r>
                        <a:rPr lang="es-SV" sz="1800" b="1" i="0" u="none" strike="noStrike" cap="none" dirty="0">
                          <a:solidFill>
                            <a:srgbClr val="DF5327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  <a:sym typeface="Arial"/>
                        </a:rPr>
                        <a:t>$8,744,169.21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80F8945D-5BF4-4DC3-AA76-B4202E482E60}"/>
              </a:ext>
            </a:extLst>
          </p:cNvPr>
          <p:cNvSpPr txBox="1"/>
          <p:nvPr/>
        </p:nvSpPr>
        <p:spPr>
          <a:xfrm>
            <a:off x="1081669" y="2342386"/>
            <a:ext cx="53836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0" i="0" u="none" strike="noStrike" kern="1200" cap="none" spc="0" normalizeH="0" baseline="0" noProof="0" dirty="0">
                <a:ln>
                  <a:noFill/>
                </a:ln>
                <a:solidFill>
                  <a:srgbClr val="DF5327"/>
                </a:solidFill>
                <a:effectLst/>
                <a:uLnTx/>
                <a:uFillTx/>
                <a:latin typeface="Eras Demi ITC" panose="020B0805030504020804" pitchFamily="34" charset="0"/>
                <a:ea typeface="Work Sans"/>
                <a:cs typeface="Work Sans"/>
                <a:sym typeface="Handlee"/>
              </a:rPr>
              <a:t>POR SEXO</a:t>
            </a:r>
          </a:p>
        </p:txBody>
      </p:sp>
    </p:spTree>
    <p:extLst>
      <p:ext uri="{BB962C8B-B14F-4D97-AF65-F5344CB8AC3E}">
        <p14:creationId xmlns:p14="http://schemas.microsoft.com/office/powerpoint/2010/main" val="1915539377"/>
      </p:ext>
    </p:extLst>
  </p:cSld>
  <p:clrMapOvr>
    <a:masterClrMapping/>
  </p:clrMapOvr>
</p:sld>
</file>

<file path=ppt/theme/theme1.xml><?xml version="1.0" encoding="utf-8"?>
<a:theme xmlns:a="http://schemas.openxmlformats.org/drawingml/2006/main" name="Trivia Night by Slidesgo">
  <a:themeElements>
    <a:clrScheme name="Simple Light">
      <a:dk1>
        <a:srgbClr val="1B1F42"/>
      </a:dk1>
      <a:lt1>
        <a:srgbClr val="F6F6F6"/>
      </a:lt1>
      <a:dk2>
        <a:srgbClr val="1B1F42"/>
      </a:dk2>
      <a:lt2>
        <a:srgbClr val="F6F6F6"/>
      </a:lt2>
      <a:accent1>
        <a:srgbClr val="4CAE43"/>
      </a:accent1>
      <a:accent2>
        <a:srgbClr val="883F98"/>
      </a:accent2>
      <a:accent3>
        <a:srgbClr val="0397D6"/>
      </a:accent3>
      <a:accent4>
        <a:srgbClr val="F89829"/>
      </a:accent4>
      <a:accent5>
        <a:srgbClr val="D80C8C"/>
      </a:accent5>
      <a:accent6>
        <a:srgbClr val="FFDE00"/>
      </a:accent6>
      <a:hlink>
        <a:srgbClr val="F6F6F6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rivia Night by Slidesgo">
  <a:themeElements>
    <a:clrScheme name="Marquesina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257</Words>
  <Application>Microsoft Office PowerPoint</Application>
  <PresentationFormat>Panorámica</PresentationFormat>
  <Paragraphs>139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11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7</vt:i4>
      </vt:variant>
    </vt:vector>
  </HeadingPairs>
  <TitlesOfParts>
    <vt:vector size="20" baseType="lpstr">
      <vt:lpstr>Arial</vt:lpstr>
      <vt:lpstr>Bahnschrift</vt:lpstr>
      <vt:lpstr>Calibri</vt:lpstr>
      <vt:lpstr>Copperplate Gothic Bold</vt:lpstr>
      <vt:lpstr>Darker Grotesque</vt:lpstr>
      <vt:lpstr>Darker Grotesque Medium</vt:lpstr>
      <vt:lpstr>Eras Demi ITC</vt:lpstr>
      <vt:lpstr>Handlee</vt:lpstr>
      <vt:lpstr>Libre Franklin</vt:lpstr>
      <vt:lpstr>Libre Franklin Thin</vt:lpstr>
      <vt:lpstr>Segoe Script</vt:lpstr>
      <vt:lpstr>Trivia Night by Slidesgo</vt:lpstr>
      <vt:lpstr>1_Trivia Night by Slidesgo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Manuel Duran</dc:creator>
  <cp:lastModifiedBy>Rosy DeLeon</cp:lastModifiedBy>
  <cp:revision>7</cp:revision>
  <dcterms:created xsi:type="dcterms:W3CDTF">2021-07-27T19:36:59Z</dcterms:created>
  <dcterms:modified xsi:type="dcterms:W3CDTF">2021-07-28T13:56:04Z</dcterms:modified>
</cp:coreProperties>
</file>